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>
      <p:cViewPr>
        <p:scale>
          <a:sx n="74" d="100"/>
          <a:sy n="74" d="100"/>
        </p:scale>
        <p:origin x="2058" y="7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8737" y="740765"/>
            <a:ext cx="803592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6356"/>
            <a:ext cx="10685640" cy="7553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62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6356"/>
            <a:ext cx="10685640" cy="7553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62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6369"/>
            <a:ext cx="10685640" cy="7553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8737" y="740765"/>
            <a:ext cx="803592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414" y="1660918"/>
            <a:ext cx="9454570" cy="4084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8353" cy="7566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6782" y="1424358"/>
            <a:ext cx="6747509" cy="589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50" spc="-215" dirty="0">
                <a:latin typeface="Arial"/>
                <a:cs typeface="Arial"/>
              </a:rPr>
              <a:t>He </a:t>
            </a:r>
            <a:r>
              <a:rPr sz="3750" spc="-105" dirty="0" err="1">
                <a:latin typeface="Arial"/>
                <a:cs typeface="Arial"/>
              </a:rPr>
              <a:t>Whakaaturanga</a:t>
            </a:r>
            <a:r>
              <a:rPr sz="3750" spc="-105" dirty="0">
                <a:latin typeface="Arial"/>
                <a:cs typeface="Arial"/>
              </a:rPr>
              <a:t> </a:t>
            </a:r>
            <a:r>
              <a:rPr sz="3750" spc="-155" dirty="0">
                <a:latin typeface="Arial"/>
                <a:cs typeface="Arial"/>
              </a:rPr>
              <a:t>m</a:t>
            </a:r>
            <a:r>
              <a:rPr lang="mi-NZ" sz="3750" spc="-155" dirty="0">
                <a:latin typeface="Arial"/>
                <a:cs typeface="Arial"/>
              </a:rPr>
              <a:t>ā</a:t>
            </a:r>
            <a:r>
              <a:rPr sz="3750" spc="-155" dirty="0">
                <a:latin typeface="Arial"/>
                <a:cs typeface="Arial"/>
              </a:rPr>
              <a:t> </a:t>
            </a:r>
            <a:r>
              <a:rPr sz="3750" spc="65" dirty="0">
                <a:latin typeface="Arial"/>
                <a:cs typeface="Arial"/>
              </a:rPr>
              <a:t>te</a:t>
            </a:r>
            <a:r>
              <a:rPr sz="3750" spc="-480" dirty="0">
                <a:latin typeface="Arial"/>
                <a:cs typeface="Arial"/>
              </a:rPr>
              <a:t> </a:t>
            </a:r>
            <a:r>
              <a:rPr sz="3750" spc="-135" dirty="0">
                <a:latin typeface="Arial"/>
                <a:cs typeface="Arial"/>
              </a:rPr>
              <a:t>Pouako</a:t>
            </a:r>
            <a:endParaRPr sz="37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3548" y="2550960"/>
            <a:ext cx="5280025" cy="8784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600" b="1" spc="-400" dirty="0">
                <a:latin typeface="Trebuchet MS"/>
                <a:cs typeface="Trebuchet MS"/>
              </a:rPr>
              <a:t>Te </a:t>
            </a:r>
            <a:r>
              <a:rPr sz="5600" b="1" spc="-100" dirty="0">
                <a:latin typeface="Trebuchet MS"/>
                <a:cs typeface="Trebuchet MS"/>
              </a:rPr>
              <a:t>P</a:t>
            </a:r>
            <a:r>
              <a:rPr lang="mi-NZ" sz="5600" b="1" spc="-100" dirty="0">
                <a:latin typeface="Trebuchet MS"/>
                <a:cs typeface="Trebuchet MS"/>
              </a:rPr>
              <a:t>ān</a:t>
            </a:r>
            <a:r>
              <a:rPr sz="5600" b="1" spc="-100" dirty="0" err="1">
                <a:latin typeface="Trebuchet MS"/>
                <a:cs typeface="Trebuchet MS"/>
              </a:rPr>
              <a:t>ga</a:t>
            </a:r>
            <a:r>
              <a:rPr sz="5600" b="1" spc="-595" dirty="0">
                <a:latin typeface="Trebuchet MS"/>
                <a:cs typeface="Trebuchet MS"/>
              </a:rPr>
              <a:t> </a:t>
            </a:r>
            <a:r>
              <a:rPr sz="5600" b="1" spc="-320" dirty="0">
                <a:latin typeface="Trebuchet MS"/>
                <a:cs typeface="Trebuchet MS"/>
              </a:rPr>
              <a:t>Rite</a:t>
            </a:r>
            <a:r>
              <a:rPr lang="mi-NZ" sz="5600" b="1" spc="-320" dirty="0">
                <a:latin typeface="Trebuchet MS"/>
                <a:cs typeface="Trebuchet MS"/>
              </a:rPr>
              <a:t>r</a:t>
            </a:r>
            <a:r>
              <a:rPr sz="5600" b="1" spc="-320" dirty="0" err="1">
                <a:latin typeface="Trebuchet MS"/>
                <a:cs typeface="Trebuchet MS"/>
              </a:rPr>
              <a:t>ite</a:t>
            </a:r>
            <a:endParaRPr sz="56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42" y="0"/>
            <a:ext cx="0" cy="7560309"/>
          </a:xfrm>
          <a:custGeom>
            <a:avLst/>
            <a:gdLst/>
            <a:ahLst/>
            <a:cxnLst/>
            <a:rect l="l" t="t" r="r" b="b"/>
            <a:pathLst>
              <a:path h="7560309">
                <a:moveTo>
                  <a:pt x="0" y="0"/>
                </a:moveTo>
                <a:lnTo>
                  <a:pt x="0" y="7560005"/>
                </a:lnTo>
              </a:path>
            </a:pathLst>
          </a:custGeom>
          <a:ln w="13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 marR="8064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Tuatahi, </a:t>
            </a:r>
            <a:r>
              <a:rPr dirty="0"/>
              <a:t>ka tuku </a:t>
            </a:r>
            <a:r>
              <a:rPr spc="-5" dirty="0"/>
              <a:t>whakaaro </a:t>
            </a:r>
            <a:r>
              <a:rPr dirty="0"/>
              <a:t>tātou ki te kupu matua </a:t>
            </a:r>
            <a:r>
              <a:rPr spc="-5" dirty="0"/>
              <a:t>nei, </a:t>
            </a:r>
            <a:r>
              <a:rPr dirty="0"/>
              <a:t>te </a:t>
            </a:r>
            <a:r>
              <a:rPr spc="-5" dirty="0"/>
              <a:t>pānga, </a:t>
            </a:r>
            <a:r>
              <a:rPr dirty="0"/>
              <a:t>kātahi ki te  </a:t>
            </a:r>
            <a:r>
              <a:rPr spc="-5" dirty="0"/>
              <a:t>pānga</a:t>
            </a:r>
            <a:r>
              <a:rPr spc="-10" dirty="0"/>
              <a:t> </a:t>
            </a:r>
            <a:r>
              <a:rPr dirty="0"/>
              <a:t>riterite.</a:t>
            </a:r>
          </a:p>
          <a:p>
            <a:pPr marL="74930"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</a:pPr>
            <a:r>
              <a:rPr dirty="0"/>
              <a:t>E rua </a:t>
            </a:r>
            <a:r>
              <a:rPr spc="-5" dirty="0"/>
              <a:t>pea ngā </a:t>
            </a:r>
            <a:r>
              <a:rPr dirty="0"/>
              <a:t>kupu matua </a:t>
            </a:r>
            <a:r>
              <a:rPr spc="-5" dirty="0"/>
              <a:t>hei whakaatu </a:t>
            </a:r>
            <a:r>
              <a:rPr dirty="0"/>
              <a:t>i te tikanga o tēnei mea te</a:t>
            </a:r>
            <a:r>
              <a:rPr spc="-85" dirty="0"/>
              <a:t> </a:t>
            </a:r>
            <a:r>
              <a:rPr spc="-5" dirty="0"/>
              <a:t>pānga:</a:t>
            </a:r>
          </a:p>
          <a:p>
            <a:pPr marL="354330" indent="-266700">
              <a:lnSpc>
                <a:spcPct val="100000"/>
              </a:lnSpc>
              <a:spcBef>
                <a:spcPts val="285"/>
              </a:spcBef>
              <a:buChar char="•"/>
              <a:tabLst>
                <a:tab pos="354330" algn="l"/>
                <a:tab pos="354965" algn="l"/>
              </a:tabLst>
            </a:pPr>
            <a:r>
              <a:rPr dirty="0"/>
              <a:t>ko te</a:t>
            </a:r>
            <a:r>
              <a:rPr spc="-5" dirty="0"/>
              <a:t> </a:t>
            </a:r>
            <a:r>
              <a:rPr b="1" dirty="0">
                <a:latin typeface="Arial"/>
                <a:cs typeface="Arial"/>
              </a:rPr>
              <a:t>hononga</a:t>
            </a:r>
          </a:p>
          <a:p>
            <a:pPr marL="354330" indent="-266700">
              <a:lnSpc>
                <a:spcPct val="100000"/>
              </a:lnSpc>
              <a:buChar char="•"/>
              <a:tabLst>
                <a:tab pos="354330" algn="l"/>
                <a:tab pos="354965" algn="l"/>
              </a:tabLst>
            </a:pPr>
            <a:r>
              <a:rPr dirty="0"/>
              <a:t>ko te</a:t>
            </a:r>
            <a:r>
              <a:rPr spc="-5" dirty="0"/>
              <a:t> </a:t>
            </a:r>
            <a:r>
              <a:rPr b="1" dirty="0">
                <a:latin typeface="Arial"/>
                <a:cs typeface="Arial"/>
              </a:rPr>
              <a:t>whanaungatanga</a:t>
            </a:r>
          </a:p>
          <a:p>
            <a:pPr marL="87630" marR="5080">
              <a:lnSpc>
                <a:spcPct val="200000"/>
              </a:lnSpc>
            </a:pPr>
            <a:r>
              <a:rPr spc="-45" dirty="0"/>
              <a:t>Māu</a:t>
            </a:r>
            <a:r>
              <a:rPr spc="-130" dirty="0"/>
              <a:t> </a:t>
            </a:r>
            <a:r>
              <a:rPr dirty="0"/>
              <a:t>e</a:t>
            </a:r>
            <a:r>
              <a:rPr spc="-130" dirty="0"/>
              <a:t> </a:t>
            </a:r>
            <a:r>
              <a:rPr spc="-50" dirty="0"/>
              <a:t>tuhi</a:t>
            </a:r>
            <a:r>
              <a:rPr spc="-130" dirty="0"/>
              <a:t> </a:t>
            </a:r>
            <a:r>
              <a:rPr spc="-55" dirty="0"/>
              <a:t>tētahi</a:t>
            </a:r>
            <a:r>
              <a:rPr spc="-130" dirty="0"/>
              <a:t> </a:t>
            </a:r>
            <a:r>
              <a:rPr spc="-60" dirty="0"/>
              <a:t>rerenga</a:t>
            </a:r>
            <a:r>
              <a:rPr spc="-130" dirty="0"/>
              <a:t> </a:t>
            </a:r>
            <a:r>
              <a:rPr spc="-55" dirty="0"/>
              <a:t>kōrero</a:t>
            </a:r>
            <a:r>
              <a:rPr spc="-130" dirty="0"/>
              <a:t> </a:t>
            </a:r>
            <a:r>
              <a:rPr spc="-55" dirty="0"/>
              <a:t>kotahi</a:t>
            </a:r>
            <a:r>
              <a:rPr spc="-125" dirty="0"/>
              <a:t> </a:t>
            </a:r>
            <a:r>
              <a:rPr spc="-45" dirty="0"/>
              <a:t>hei</a:t>
            </a:r>
            <a:r>
              <a:rPr spc="-130" dirty="0"/>
              <a:t> </a:t>
            </a:r>
            <a:r>
              <a:rPr spc="-60" dirty="0"/>
              <a:t>whakamārama</a:t>
            </a:r>
            <a:r>
              <a:rPr spc="-130" dirty="0"/>
              <a:t> </a:t>
            </a:r>
            <a:r>
              <a:rPr dirty="0"/>
              <a:t>i</a:t>
            </a:r>
            <a:r>
              <a:rPr spc="-130" dirty="0"/>
              <a:t> </a:t>
            </a:r>
            <a:r>
              <a:rPr spc="-55" dirty="0"/>
              <a:t>tēnei</a:t>
            </a:r>
            <a:r>
              <a:rPr spc="-130" dirty="0"/>
              <a:t> </a:t>
            </a:r>
            <a:r>
              <a:rPr spc="-55" dirty="0"/>
              <a:t>kupu,</a:t>
            </a:r>
            <a:r>
              <a:rPr spc="-130" dirty="0"/>
              <a:t> </a:t>
            </a:r>
            <a:r>
              <a:rPr spc="-35" dirty="0"/>
              <a:t>te</a:t>
            </a:r>
            <a:r>
              <a:rPr spc="-130" dirty="0"/>
              <a:t> </a:t>
            </a:r>
            <a:r>
              <a:rPr spc="-55" dirty="0"/>
              <a:t>pānga.  </a:t>
            </a:r>
            <a:r>
              <a:rPr spc="-5" dirty="0"/>
              <a:t>He aha </a:t>
            </a:r>
            <a:r>
              <a:rPr dirty="0"/>
              <a:t>tētahi tauira o tēnei mea te</a:t>
            </a:r>
            <a:r>
              <a:rPr spc="-20" dirty="0"/>
              <a:t> </a:t>
            </a:r>
            <a:r>
              <a:rPr spc="-5" dirty="0"/>
              <a:t>pānga?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2436" y="726960"/>
            <a:ext cx="604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pānga?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 marR="8064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Tuatahi, </a:t>
            </a:r>
            <a:r>
              <a:rPr dirty="0"/>
              <a:t>ka tuku </a:t>
            </a:r>
            <a:r>
              <a:rPr spc="-5" dirty="0"/>
              <a:t>whakaaro </a:t>
            </a:r>
            <a:r>
              <a:rPr dirty="0"/>
              <a:t>tātou ki te kupu matua </a:t>
            </a:r>
            <a:r>
              <a:rPr spc="-5" dirty="0"/>
              <a:t>nei, </a:t>
            </a:r>
            <a:r>
              <a:rPr dirty="0"/>
              <a:t>te </a:t>
            </a:r>
            <a:r>
              <a:rPr spc="-5" dirty="0"/>
              <a:t>pānga, </a:t>
            </a:r>
            <a:r>
              <a:rPr dirty="0"/>
              <a:t>kātahi ki te  </a:t>
            </a:r>
            <a:r>
              <a:rPr spc="-5" dirty="0"/>
              <a:t>pānga</a:t>
            </a:r>
            <a:r>
              <a:rPr spc="-10" dirty="0"/>
              <a:t> </a:t>
            </a:r>
            <a:r>
              <a:rPr dirty="0"/>
              <a:t>riterite.</a:t>
            </a:r>
          </a:p>
          <a:p>
            <a:pPr marL="74930"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</a:pPr>
            <a:r>
              <a:rPr dirty="0"/>
              <a:t>E rua </a:t>
            </a:r>
            <a:r>
              <a:rPr spc="-5" dirty="0"/>
              <a:t>pea ngā </a:t>
            </a:r>
            <a:r>
              <a:rPr dirty="0"/>
              <a:t>kupu matua </a:t>
            </a:r>
            <a:r>
              <a:rPr spc="-5" dirty="0"/>
              <a:t>hei whakaatu </a:t>
            </a:r>
            <a:r>
              <a:rPr dirty="0"/>
              <a:t>i te tikanga o tēnei mea te</a:t>
            </a:r>
            <a:r>
              <a:rPr spc="-85" dirty="0"/>
              <a:t> </a:t>
            </a:r>
            <a:r>
              <a:rPr spc="-5" dirty="0"/>
              <a:t>pānga:</a:t>
            </a:r>
          </a:p>
          <a:p>
            <a:pPr marL="354330" indent="-266700">
              <a:lnSpc>
                <a:spcPct val="100000"/>
              </a:lnSpc>
              <a:spcBef>
                <a:spcPts val="285"/>
              </a:spcBef>
              <a:buChar char="•"/>
              <a:tabLst>
                <a:tab pos="354330" algn="l"/>
                <a:tab pos="354965" algn="l"/>
              </a:tabLst>
            </a:pPr>
            <a:r>
              <a:rPr dirty="0"/>
              <a:t>ko te</a:t>
            </a:r>
            <a:r>
              <a:rPr spc="-5" dirty="0"/>
              <a:t> </a:t>
            </a:r>
            <a:r>
              <a:rPr b="1" dirty="0">
                <a:latin typeface="Arial"/>
                <a:cs typeface="Arial"/>
              </a:rPr>
              <a:t>hononga</a:t>
            </a:r>
          </a:p>
          <a:p>
            <a:pPr marL="354330" indent="-266700">
              <a:lnSpc>
                <a:spcPct val="100000"/>
              </a:lnSpc>
              <a:buChar char="•"/>
              <a:tabLst>
                <a:tab pos="354330" algn="l"/>
                <a:tab pos="354965" algn="l"/>
              </a:tabLst>
            </a:pPr>
            <a:r>
              <a:rPr dirty="0"/>
              <a:t>ko te</a:t>
            </a:r>
            <a:r>
              <a:rPr spc="-5" dirty="0"/>
              <a:t> </a:t>
            </a:r>
            <a:r>
              <a:rPr b="1" dirty="0">
                <a:latin typeface="Arial"/>
                <a:cs typeface="Arial"/>
              </a:rPr>
              <a:t>whanaungatanga</a:t>
            </a:r>
          </a:p>
          <a:p>
            <a:pPr marL="87630" marR="5080">
              <a:lnSpc>
                <a:spcPct val="200000"/>
              </a:lnSpc>
            </a:pPr>
            <a:r>
              <a:rPr spc="-45" dirty="0"/>
              <a:t>Māu</a:t>
            </a:r>
            <a:r>
              <a:rPr spc="-130" dirty="0"/>
              <a:t> </a:t>
            </a:r>
            <a:r>
              <a:rPr dirty="0"/>
              <a:t>e</a:t>
            </a:r>
            <a:r>
              <a:rPr spc="-130" dirty="0"/>
              <a:t> </a:t>
            </a:r>
            <a:r>
              <a:rPr spc="-50" dirty="0"/>
              <a:t>tuhi</a:t>
            </a:r>
            <a:r>
              <a:rPr spc="-130" dirty="0"/>
              <a:t> </a:t>
            </a:r>
            <a:r>
              <a:rPr spc="-55" dirty="0"/>
              <a:t>tētahi</a:t>
            </a:r>
            <a:r>
              <a:rPr spc="-130" dirty="0"/>
              <a:t> </a:t>
            </a:r>
            <a:r>
              <a:rPr spc="-60" dirty="0"/>
              <a:t>rerenga</a:t>
            </a:r>
            <a:r>
              <a:rPr spc="-130" dirty="0"/>
              <a:t> </a:t>
            </a:r>
            <a:r>
              <a:rPr spc="-55" dirty="0"/>
              <a:t>kōrero</a:t>
            </a:r>
            <a:r>
              <a:rPr spc="-130" dirty="0"/>
              <a:t> </a:t>
            </a:r>
            <a:r>
              <a:rPr spc="-55" dirty="0"/>
              <a:t>kotahi</a:t>
            </a:r>
            <a:r>
              <a:rPr spc="-125" dirty="0"/>
              <a:t> </a:t>
            </a:r>
            <a:r>
              <a:rPr spc="-45" dirty="0"/>
              <a:t>hei</a:t>
            </a:r>
            <a:r>
              <a:rPr spc="-130" dirty="0"/>
              <a:t> </a:t>
            </a:r>
            <a:r>
              <a:rPr spc="-60" dirty="0"/>
              <a:t>whakamārama</a:t>
            </a:r>
            <a:r>
              <a:rPr spc="-130" dirty="0"/>
              <a:t> </a:t>
            </a:r>
            <a:r>
              <a:rPr dirty="0"/>
              <a:t>i</a:t>
            </a:r>
            <a:r>
              <a:rPr spc="-130" dirty="0"/>
              <a:t> </a:t>
            </a:r>
            <a:r>
              <a:rPr spc="-55" dirty="0"/>
              <a:t>tēnei</a:t>
            </a:r>
            <a:r>
              <a:rPr spc="-130" dirty="0"/>
              <a:t> </a:t>
            </a:r>
            <a:r>
              <a:rPr spc="-55" dirty="0"/>
              <a:t>kupu,</a:t>
            </a:r>
            <a:r>
              <a:rPr spc="-130" dirty="0"/>
              <a:t> </a:t>
            </a:r>
            <a:r>
              <a:rPr spc="-35" dirty="0"/>
              <a:t>te</a:t>
            </a:r>
            <a:r>
              <a:rPr spc="-130" dirty="0"/>
              <a:t> </a:t>
            </a:r>
            <a:r>
              <a:rPr spc="-55" dirty="0"/>
              <a:t>pānga.  </a:t>
            </a:r>
            <a:r>
              <a:rPr spc="-5" dirty="0"/>
              <a:t>He aha </a:t>
            </a:r>
            <a:r>
              <a:rPr dirty="0"/>
              <a:t>tētahi tauira o tēnei mea te</a:t>
            </a:r>
            <a:r>
              <a:rPr spc="-20" dirty="0"/>
              <a:t> </a:t>
            </a:r>
            <a:r>
              <a:rPr spc="-5" dirty="0"/>
              <a:t>pānga?</a:t>
            </a:r>
          </a:p>
          <a:p>
            <a:pPr marL="74930"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  <a:spcBef>
                <a:spcPts val="5"/>
              </a:spcBef>
            </a:pPr>
            <a:r>
              <a:rPr dirty="0"/>
              <a:t>Whakawhitiwhiti kōrero ki tō</a:t>
            </a:r>
            <a:r>
              <a:rPr spc="-10" dirty="0"/>
              <a:t> </a:t>
            </a:r>
            <a:r>
              <a:rPr spc="-5" dirty="0"/>
              <a:t>hoa.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2436" y="726960"/>
            <a:ext cx="604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pānga?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471320"/>
            <a:ext cx="878395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Anei tētahi </a:t>
            </a:r>
            <a:r>
              <a:rPr sz="2200" spc="-5" dirty="0">
                <a:latin typeface="Arial"/>
                <a:cs typeface="Arial"/>
              </a:rPr>
              <a:t>whakamārama </a:t>
            </a:r>
            <a:r>
              <a:rPr sz="2200" dirty="0">
                <a:latin typeface="Arial"/>
                <a:cs typeface="Arial"/>
              </a:rPr>
              <a:t>mō te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Ko </a:t>
            </a:r>
            <a:r>
              <a:rPr sz="2200" b="1" dirty="0">
                <a:latin typeface="Arial"/>
                <a:cs typeface="Arial"/>
              </a:rPr>
              <a:t>te </a:t>
            </a:r>
            <a:r>
              <a:rPr sz="2200" b="1" spc="-5" dirty="0">
                <a:latin typeface="Arial"/>
                <a:cs typeface="Arial"/>
              </a:rPr>
              <a:t>āhua </a:t>
            </a:r>
            <a:r>
              <a:rPr sz="2200" b="1" dirty="0">
                <a:latin typeface="Arial"/>
                <a:cs typeface="Arial"/>
              </a:rPr>
              <a:t>o te hononga, te whanaungatanga </a:t>
            </a:r>
            <a:r>
              <a:rPr sz="2200" b="1" spc="-5" dirty="0">
                <a:latin typeface="Arial"/>
                <a:cs typeface="Arial"/>
              </a:rPr>
              <a:t>rānei kei </a:t>
            </a:r>
            <a:r>
              <a:rPr sz="2200" b="1" dirty="0">
                <a:latin typeface="Arial"/>
                <a:cs typeface="Arial"/>
              </a:rPr>
              <a:t>waenganui  i </a:t>
            </a:r>
            <a:r>
              <a:rPr sz="2200" b="1" spc="-5" dirty="0">
                <a:latin typeface="Arial"/>
                <a:cs typeface="Arial"/>
              </a:rPr>
              <a:t>ētahi </a:t>
            </a:r>
            <a:r>
              <a:rPr sz="2200" b="1" dirty="0">
                <a:latin typeface="Arial"/>
                <a:cs typeface="Arial"/>
              </a:rPr>
              <a:t>taurangi 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rua.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2436" y="726960"/>
            <a:ext cx="604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pānga?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471320"/>
            <a:ext cx="878395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Anei tētahi </a:t>
            </a:r>
            <a:r>
              <a:rPr sz="2200" spc="-5" dirty="0">
                <a:latin typeface="Arial"/>
                <a:cs typeface="Arial"/>
              </a:rPr>
              <a:t>whakamārama </a:t>
            </a:r>
            <a:r>
              <a:rPr sz="2200" dirty="0">
                <a:latin typeface="Arial"/>
                <a:cs typeface="Arial"/>
              </a:rPr>
              <a:t>mō te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Ko </a:t>
            </a:r>
            <a:r>
              <a:rPr sz="2200" b="1" dirty="0">
                <a:latin typeface="Arial"/>
                <a:cs typeface="Arial"/>
              </a:rPr>
              <a:t>te </a:t>
            </a:r>
            <a:r>
              <a:rPr sz="2200" b="1" spc="-5" dirty="0">
                <a:latin typeface="Arial"/>
                <a:cs typeface="Arial"/>
              </a:rPr>
              <a:t>āhua </a:t>
            </a:r>
            <a:r>
              <a:rPr sz="2200" b="1" dirty="0">
                <a:latin typeface="Arial"/>
                <a:cs typeface="Arial"/>
              </a:rPr>
              <a:t>o te hononga, te whanaungatanga </a:t>
            </a:r>
            <a:r>
              <a:rPr sz="2200" b="1" spc="-5" dirty="0">
                <a:latin typeface="Arial"/>
                <a:cs typeface="Arial"/>
              </a:rPr>
              <a:t>rānei kei </a:t>
            </a:r>
            <a:r>
              <a:rPr sz="2200" b="1" dirty="0">
                <a:latin typeface="Arial"/>
                <a:cs typeface="Arial"/>
              </a:rPr>
              <a:t>waenganui  i </a:t>
            </a:r>
            <a:r>
              <a:rPr sz="2200" b="1" spc="-5" dirty="0">
                <a:latin typeface="Arial"/>
                <a:cs typeface="Arial"/>
              </a:rPr>
              <a:t>ētahi </a:t>
            </a:r>
            <a:r>
              <a:rPr sz="2200" b="1" dirty="0">
                <a:latin typeface="Arial"/>
                <a:cs typeface="Arial"/>
              </a:rPr>
              <a:t>taurangi 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rua.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He pānga ēnei hei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tauira: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2436" y="726960"/>
            <a:ext cx="604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pānga?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471320"/>
            <a:ext cx="8783955" cy="233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Anei tētahi </a:t>
            </a:r>
            <a:r>
              <a:rPr sz="2200" spc="-5" dirty="0">
                <a:latin typeface="Arial"/>
                <a:cs typeface="Arial"/>
              </a:rPr>
              <a:t>whakamārama </a:t>
            </a:r>
            <a:r>
              <a:rPr sz="2200" dirty="0">
                <a:latin typeface="Arial"/>
                <a:cs typeface="Arial"/>
              </a:rPr>
              <a:t>mō te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Ko </a:t>
            </a:r>
            <a:r>
              <a:rPr sz="2200" b="1" dirty="0">
                <a:latin typeface="Arial"/>
                <a:cs typeface="Arial"/>
              </a:rPr>
              <a:t>te </a:t>
            </a:r>
            <a:r>
              <a:rPr sz="2200" b="1" spc="-5" dirty="0">
                <a:latin typeface="Arial"/>
                <a:cs typeface="Arial"/>
              </a:rPr>
              <a:t>āhua </a:t>
            </a:r>
            <a:r>
              <a:rPr sz="2200" b="1" dirty="0">
                <a:latin typeface="Arial"/>
                <a:cs typeface="Arial"/>
              </a:rPr>
              <a:t>o te hononga, te whanaungatanga </a:t>
            </a:r>
            <a:r>
              <a:rPr sz="2200" b="1" spc="-5" dirty="0">
                <a:latin typeface="Arial"/>
                <a:cs typeface="Arial"/>
              </a:rPr>
              <a:t>rānei kei </a:t>
            </a:r>
            <a:r>
              <a:rPr sz="2200" b="1" dirty="0">
                <a:latin typeface="Arial"/>
                <a:cs typeface="Arial"/>
              </a:rPr>
              <a:t>waenganui  i </a:t>
            </a:r>
            <a:r>
              <a:rPr sz="2200" b="1" spc="-5" dirty="0">
                <a:latin typeface="Arial"/>
                <a:cs typeface="Arial"/>
              </a:rPr>
              <a:t>ētahi </a:t>
            </a:r>
            <a:r>
              <a:rPr sz="2200" b="1" dirty="0">
                <a:latin typeface="Arial"/>
                <a:cs typeface="Arial"/>
              </a:rPr>
              <a:t>taurangi 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rua.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ts val="2620"/>
              </a:lnSpc>
            </a:pPr>
            <a:r>
              <a:rPr sz="2200" spc="-5" dirty="0">
                <a:latin typeface="Arial"/>
                <a:cs typeface="Arial"/>
              </a:rPr>
              <a:t>He pānga ēnei hei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tauira: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ts val="238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wā </a:t>
            </a:r>
            <a:r>
              <a:rPr sz="2000" dirty="0">
                <a:latin typeface="Arial"/>
                <a:cs typeface="Arial"/>
              </a:rPr>
              <a:t>o te tau me </a:t>
            </a:r>
            <a:r>
              <a:rPr sz="2000" spc="-5" dirty="0">
                <a:latin typeface="Arial"/>
                <a:cs typeface="Arial"/>
              </a:rPr>
              <a:t>ngā haora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awatea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2436" y="726960"/>
            <a:ext cx="604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pānga?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471320"/>
            <a:ext cx="8783955" cy="264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Anei tētahi </a:t>
            </a:r>
            <a:r>
              <a:rPr sz="2200" spc="-5" dirty="0">
                <a:latin typeface="Arial"/>
                <a:cs typeface="Arial"/>
              </a:rPr>
              <a:t>whakamārama </a:t>
            </a:r>
            <a:r>
              <a:rPr sz="2200" dirty="0">
                <a:latin typeface="Arial"/>
                <a:cs typeface="Arial"/>
              </a:rPr>
              <a:t>mō te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Ko </a:t>
            </a:r>
            <a:r>
              <a:rPr sz="2200" b="1" dirty="0">
                <a:latin typeface="Arial"/>
                <a:cs typeface="Arial"/>
              </a:rPr>
              <a:t>te </a:t>
            </a:r>
            <a:r>
              <a:rPr sz="2200" b="1" spc="-5" dirty="0">
                <a:latin typeface="Arial"/>
                <a:cs typeface="Arial"/>
              </a:rPr>
              <a:t>āhua </a:t>
            </a:r>
            <a:r>
              <a:rPr sz="2200" b="1" dirty="0">
                <a:latin typeface="Arial"/>
                <a:cs typeface="Arial"/>
              </a:rPr>
              <a:t>o te hononga, te whanaungatanga </a:t>
            </a:r>
            <a:r>
              <a:rPr sz="2200" b="1" spc="-5" dirty="0">
                <a:latin typeface="Arial"/>
                <a:cs typeface="Arial"/>
              </a:rPr>
              <a:t>rānei kei </a:t>
            </a:r>
            <a:r>
              <a:rPr sz="2200" b="1" dirty="0">
                <a:latin typeface="Arial"/>
                <a:cs typeface="Arial"/>
              </a:rPr>
              <a:t>waenganui  i </a:t>
            </a:r>
            <a:r>
              <a:rPr sz="2200" b="1" spc="-5" dirty="0">
                <a:latin typeface="Arial"/>
                <a:cs typeface="Arial"/>
              </a:rPr>
              <a:t>ētahi </a:t>
            </a:r>
            <a:r>
              <a:rPr sz="2200" b="1" dirty="0">
                <a:latin typeface="Arial"/>
                <a:cs typeface="Arial"/>
              </a:rPr>
              <a:t>taurangi 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rua.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ts val="2620"/>
              </a:lnSpc>
            </a:pPr>
            <a:r>
              <a:rPr sz="2200" spc="-5" dirty="0">
                <a:latin typeface="Arial"/>
                <a:cs typeface="Arial"/>
              </a:rPr>
              <a:t>He pānga ēnei hei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tauira: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ts val="238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wā </a:t>
            </a:r>
            <a:r>
              <a:rPr sz="2000" dirty="0">
                <a:latin typeface="Arial"/>
                <a:cs typeface="Arial"/>
              </a:rPr>
              <a:t>o te tau me </a:t>
            </a:r>
            <a:r>
              <a:rPr sz="2000" spc="-5" dirty="0">
                <a:latin typeface="Arial"/>
                <a:cs typeface="Arial"/>
              </a:rPr>
              <a:t>ngā haora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awatea</a:t>
            </a:r>
            <a:endParaRPr sz="2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te tangata me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tana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tamaiti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2436" y="726960"/>
            <a:ext cx="604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pānga?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471320"/>
            <a:ext cx="8783955" cy="294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Anei tētahi </a:t>
            </a:r>
            <a:r>
              <a:rPr sz="2200" spc="-5" dirty="0">
                <a:latin typeface="Arial"/>
                <a:cs typeface="Arial"/>
              </a:rPr>
              <a:t>whakamārama </a:t>
            </a:r>
            <a:r>
              <a:rPr sz="2200" dirty="0">
                <a:latin typeface="Arial"/>
                <a:cs typeface="Arial"/>
              </a:rPr>
              <a:t>mō te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Ko </a:t>
            </a:r>
            <a:r>
              <a:rPr sz="2200" b="1" dirty="0">
                <a:latin typeface="Arial"/>
                <a:cs typeface="Arial"/>
              </a:rPr>
              <a:t>te </a:t>
            </a:r>
            <a:r>
              <a:rPr sz="2200" b="1" spc="-5" dirty="0">
                <a:latin typeface="Arial"/>
                <a:cs typeface="Arial"/>
              </a:rPr>
              <a:t>āhua </a:t>
            </a:r>
            <a:r>
              <a:rPr sz="2200" b="1" dirty="0">
                <a:latin typeface="Arial"/>
                <a:cs typeface="Arial"/>
              </a:rPr>
              <a:t>o te hononga, te whanaungatanga </a:t>
            </a:r>
            <a:r>
              <a:rPr sz="2200" b="1" spc="-5" dirty="0">
                <a:latin typeface="Arial"/>
                <a:cs typeface="Arial"/>
              </a:rPr>
              <a:t>rānei kei </a:t>
            </a:r>
            <a:r>
              <a:rPr sz="2200" b="1" dirty="0">
                <a:latin typeface="Arial"/>
                <a:cs typeface="Arial"/>
              </a:rPr>
              <a:t>waenganui  i </a:t>
            </a:r>
            <a:r>
              <a:rPr sz="2200" b="1" spc="-5" dirty="0">
                <a:latin typeface="Arial"/>
                <a:cs typeface="Arial"/>
              </a:rPr>
              <a:t>ētahi </a:t>
            </a:r>
            <a:r>
              <a:rPr sz="2200" b="1" dirty="0">
                <a:latin typeface="Arial"/>
                <a:cs typeface="Arial"/>
              </a:rPr>
              <a:t>taurangi 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rua.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ts val="2620"/>
              </a:lnSpc>
            </a:pPr>
            <a:r>
              <a:rPr sz="2200" spc="-5" dirty="0">
                <a:latin typeface="Arial"/>
                <a:cs typeface="Arial"/>
              </a:rPr>
              <a:t>He pānga ēnei hei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tauira: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ts val="238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wā </a:t>
            </a:r>
            <a:r>
              <a:rPr sz="2000" dirty="0">
                <a:latin typeface="Arial"/>
                <a:cs typeface="Arial"/>
              </a:rPr>
              <a:t>o te tau me </a:t>
            </a:r>
            <a:r>
              <a:rPr sz="2000" spc="-5" dirty="0">
                <a:latin typeface="Arial"/>
                <a:cs typeface="Arial"/>
              </a:rPr>
              <a:t>ngā haora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awatea</a:t>
            </a:r>
            <a:endParaRPr sz="2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te tangata me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tana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tamaiti</a:t>
            </a:r>
            <a:endParaRPr sz="2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te tangata me tōna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tāroaroa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2436" y="726960"/>
            <a:ext cx="604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pānga?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471320"/>
            <a:ext cx="8783955" cy="325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Anei tētahi </a:t>
            </a:r>
            <a:r>
              <a:rPr sz="2200" spc="-5" dirty="0">
                <a:latin typeface="Arial"/>
                <a:cs typeface="Arial"/>
              </a:rPr>
              <a:t>whakamārama </a:t>
            </a:r>
            <a:r>
              <a:rPr sz="2200" dirty="0">
                <a:latin typeface="Arial"/>
                <a:cs typeface="Arial"/>
              </a:rPr>
              <a:t>mō te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Ko </a:t>
            </a:r>
            <a:r>
              <a:rPr sz="2200" b="1" dirty="0">
                <a:latin typeface="Arial"/>
                <a:cs typeface="Arial"/>
              </a:rPr>
              <a:t>te </a:t>
            </a:r>
            <a:r>
              <a:rPr sz="2200" b="1" spc="-5" dirty="0">
                <a:latin typeface="Arial"/>
                <a:cs typeface="Arial"/>
              </a:rPr>
              <a:t>āhua </a:t>
            </a:r>
            <a:r>
              <a:rPr sz="2200" b="1" dirty="0">
                <a:latin typeface="Arial"/>
                <a:cs typeface="Arial"/>
              </a:rPr>
              <a:t>o te hononga, te whanaungatanga </a:t>
            </a:r>
            <a:r>
              <a:rPr sz="2200" b="1" spc="-5" dirty="0">
                <a:latin typeface="Arial"/>
                <a:cs typeface="Arial"/>
              </a:rPr>
              <a:t>rānei kei </a:t>
            </a:r>
            <a:r>
              <a:rPr sz="2200" b="1" dirty="0">
                <a:latin typeface="Arial"/>
                <a:cs typeface="Arial"/>
              </a:rPr>
              <a:t>waenganui  i </a:t>
            </a:r>
            <a:r>
              <a:rPr sz="2200" b="1" spc="-5" dirty="0">
                <a:latin typeface="Arial"/>
                <a:cs typeface="Arial"/>
              </a:rPr>
              <a:t>ētahi </a:t>
            </a:r>
            <a:r>
              <a:rPr sz="2200" b="1" dirty="0">
                <a:latin typeface="Arial"/>
                <a:cs typeface="Arial"/>
              </a:rPr>
              <a:t>taurangi 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rua.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ts val="2620"/>
              </a:lnSpc>
            </a:pPr>
            <a:r>
              <a:rPr sz="2200" spc="-5" dirty="0">
                <a:latin typeface="Arial"/>
                <a:cs typeface="Arial"/>
              </a:rPr>
              <a:t>He pānga ēnei hei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tauira: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ts val="238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wā </a:t>
            </a:r>
            <a:r>
              <a:rPr sz="2000" dirty="0">
                <a:latin typeface="Arial"/>
                <a:cs typeface="Arial"/>
              </a:rPr>
              <a:t>o te tau me </a:t>
            </a:r>
            <a:r>
              <a:rPr sz="2000" spc="-5" dirty="0">
                <a:latin typeface="Arial"/>
                <a:cs typeface="Arial"/>
              </a:rPr>
              <a:t>ngā haora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awatea</a:t>
            </a:r>
            <a:endParaRPr sz="2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te tangata me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tana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tamaiti</a:t>
            </a:r>
            <a:endParaRPr sz="2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te tangata me tōna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tāroaroa</a:t>
            </a:r>
            <a:endParaRPr sz="2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utu </a:t>
            </a:r>
            <a:r>
              <a:rPr sz="2000" dirty="0">
                <a:latin typeface="Arial"/>
                <a:cs typeface="Arial"/>
              </a:rPr>
              <a:t>tapeke me te maha o </a:t>
            </a:r>
            <a:r>
              <a:rPr sz="2000" spc="-5" dirty="0">
                <a:latin typeface="Arial"/>
                <a:cs typeface="Arial"/>
              </a:rPr>
              <a:t>ngā </a:t>
            </a:r>
            <a:r>
              <a:rPr sz="2000" dirty="0">
                <a:latin typeface="Arial"/>
                <a:cs typeface="Arial"/>
              </a:rPr>
              <a:t>rita kōhinu e </a:t>
            </a:r>
            <a:r>
              <a:rPr sz="2000" spc="-5" dirty="0">
                <a:latin typeface="Arial"/>
                <a:cs typeface="Arial"/>
              </a:rPr>
              <a:t>hokona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2436" y="726960"/>
            <a:ext cx="604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pānga?</a:t>
            </a:r>
            <a:endParaRPr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471320"/>
            <a:ext cx="8893810" cy="426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Anei tētahi </a:t>
            </a:r>
            <a:r>
              <a:rPr sz="2200" spc="-5" dirty="0">
                <a:latin typeface="Arial"/>
                <a:cs typeface="Arial"/>
              </a:rPr>
              <a:t>whakamārama </a:t>
            </a:r>
            <a:r>
              <a:rPr sz="2200" dirty="0">
                <a:latin typeface="Arial"/>
                <a:cs typeface="Arial"/>
              </a:rPr>
              <a:t>mō te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114935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Ko </a:t>
            </a:r>
            <a:r>
              <a:rPr sz="2200" b="1" dirty="0">
                <a:latin typeface="Arial"/>
                <a:cs typeface="Arial"/>
              </a:rPr>
              <a:t>te </a:t>
            </a:r>
            <a:r>
              <a:rPr sz="2200" b="1" spc="-5" dirty="0">
                <a:latin typeface="Arial"/>
                <a:cs typeface="Arial"/>
              </a:rPr>
              <a:t>āhua </a:t>
            </a:r>
            <a:r>
              <a:rPr sz="2200" b="1" dirty="0">
                <a:latin typeface="Arial"/>
                <a:cs typeface="Arial"/>
              </a:rPr>
              <a:t>o te hononga, te whanaungatanga </a:t>
            </a:r>
            <a:r>
              <a:rPr sz="2200" b="1" spc="-5" dirty="0">
                <a:latin typeface="Arial"/>
                <a:cs typeface="Arial"/>
              </a:rPr>
              <a:t>rānei kei </a:t>
            </a:r>
            <a:r>
              <a:rPr sz="2200" b="1" dirty="0">
                <a:latin typeface="Arial"/>
                <a:cs typeface="Arial"/>
              </a:rPr>
              <a:t>waenganui  i </a:t>
            </a:r>
            <a:r>
              <a:rPr sz="2200" b="1" spc="-5" dirty="0">
                <a:latin typeface="Arial"/>
                <a:cs typeface="Arial"/>
              </a:rPr>
              <a:t>ētahi </a:t>
            </a:r>
            <a:r>
              <a:rPr sz="2200" b="1" dirty="0">
                <a:latin typeface="Arial"/>
                <a:cs typeface="Arial"/>
              </a:rPr>
              <a:t>taurangi 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rua.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ts val="2620"/>
              </a:lnSpc>
            </a:pPr>
            <a:r>
              <a:rPr sz="2200" spc="-5" dirty="0">
                <a:latin typeface="Arial"/>
                <a:cs typeface="Arial"/>
              </a:rPr>
              <a:t>He pānga ēnei hei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tauira: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ts val="238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wā </a:t>
            </a:r>
            <a:r>
              <a:rPr sz="2000" dirty="0">
                <a:latin typeface="Arial"/>
                <a:cs typeface="Arial"/>
              </a:rPr>
              <a:t>o te tau me </a:t>
            </a:r>
            <a:r>
              <a:rPr sz="2000" spc="-5" dirty="0">
                <a:latin typeface="Arial"/>
                <a:cs typeface="Arial"/>
              </a:rPr>
              <a:t>ngā haora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awatea</a:t>
            </a:r>
            <a:endParaRPr sz="2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te tangata me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tana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tamaiti</a:t>
            </a:r>
            <a:endParaRPr sz="2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te tangata me tōna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tāroaroa</a:t>
            </a:r>
            <a:endParaRPr sz="2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utu </a:t>
            </a:r>
            <a:r>
              <a:rPr sz="2000" dirty="0">
                <a:latin typeface="Arial"/>
                <a:cs typeface="Arial"/>
              </a:rPr>
              <a:t>tapeke me te maha o </a:t>
            </a:r>
            <a:r>
              <a:rPr sz="2000" spc="-5" dirty="0">
                <a:latin typeface="Arial"/>
                <a:cs typeface="Arial"/>
              </a:rPr>
              <a:t>ngā </a:t>
            </a:r>
            <a:r>
              <a:rPr sz="2000" dirty="0">
                <a:latin typeface="Arial"/>
                <a:cs typeface="Arial"/>
              </a:rPr>
              <a:t>rita kōhinu e </a:t>
            </a:r>
            <a:r>
              <a:rPr sz="2000" spc="-5" dirty="0">
                <a:latin typeface="Arial"/>
                <a:cs typeface="Arial"/>
              </a:rPr>
              <a:t>hokona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I te tauira tuatahi, ko </a:t>
            </a:r>
            <a:r>
              <a:rPr sz="2200" b="1" dirty="0">
                <a:latin typeface="Arial"/>
                <a:cs typeface="Arial"/>
              </a:rPr>
              <a:t>te wā o te tau </a:t>
            </a:r>
            <a:r>
              <a:rPr sz="2200" dirty="0">
                <a:latin typeface="Arial"/>
                <a:cs typeface="Arial"/>
              </a:rPr>
              <a:t>tētahi o </a:t>
            </a:r>
            <a:r>
              <a:rPr sz="2200" spc="-5" dirty="0">
                <a:latin typeface="Arial"/>
                <a:cs typeface="Arial"/>
              </a:rPr>
              <a:t>ngā </a:t>
            </a:r>
            <a:r>
              <a:rPr sz="2200" spc="-5" dirty="0">
                <a:solidFill>
                  <a:srgbClr val="6D6E71"/>
                </a:solidFill>
                <a:latin typeface="Arial"/>
                <a:cs typeface="Arial"/>
              </a:rPr>
              <a:t>taurangi</a:t>
            </a:r>
            <a:r>
              <a:rPr sz="2200" spc="-5" dirty="0">
                <a:latin typeface="Arial"/>
                <a:cs typeface="Arial"/>
              </a:rPr>
              <a:t>, </a:t>
            </a:r>
            <a:r>
              <a:rPr sz="2200" dirty="0">
                <a:latin typeface="Arial"/>
                <a:cs typeface="Arial"/>
              </a:rPr>
              <a:t>ko </a:t>
            </a:r>
            <a:r>
              <a:rPr sz="2200" b="1" dirty="0">
                <a:latin typeface="Arial"/>
                <a:cs typeface="Arial"/>
              </a:rPr>
              <a:t>ngā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haora  </a:t>
            </a:r>
            <a:r>
              <a:rPr sz="2200" b="1" spc="-5" dirty="0">
                <a:latin typeface="Arial"/>
                <a:cs typeface="Arial"/>
              </a:rPr>
              <a:t>awatea </a:t>
            </a:r>
            <a:r>
              <a:rPr sz="2200" dirty="0">
                <a:latin typeface="Arial"/>
                <a:cs typeface="Arial"/>
              </a:rPr>
              <a:t>tētahi o </a:t>
            </a:r>
            <a:r>
              <a:rPr sz="2200" spc="-5" dirty="0">
                <a:latin typeface="Arial"/>
                <a:cs typeface="Arial"/>
              </a:rPr>
              <a:t>ngā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taurangi.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2436" y="726960"/>
            <a:ext cx="604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pānga?</a:t>
            </a: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471320"/>
            <a:ext cx="8893810" cy="5267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Anei tētahi </a:t>
            </a:r>
            <a:r>
              <a:rPr sz="2200" spc="-5" dirty="0">
                <a:latin typeface="Arial"/>
                <a:cs typeface="Arial"/>
              </a:rPr>
              <a:t>whakamārama </a:t>
            </a:r>
            <a:r>
              <a:rPr sz="2200" dirty="0">
                <a:latin typeface="Arial"/>
                <a:cs typeface="Arial"/>
              </a:rPr>
              <a:t>mō te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114935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Ko </a:t>
            </a:r>
            <a:r>
              <a:rPr sz="2200" b="1" dirty="0">
                <a:latin typeface="Arial"/>
                <a:cs typeface="Arial"/>
              </a:rPr>
              <a:t>te </a:t>
            </a:r>
            <a:r>
              <a:rPr sz="2200" b="1" spc="-5" dirty="0">
                <a:latin typeface="Arial"/>
                <a:cs typeface="Arial"/>
              </a:rPr>
              <a:t>āhua </a:t>
            </a:r>
            <a:r>
              <a:rPr sz="2200" b="1" dirty="0">
                <a:latin typeface="Arial"/>
                <a:cs typeface="Arial"/>
              </a:rPr>
              <a:t>o te hononga, te whanaungatanga </a:t>
            </a:r>
            <a:r>
              <a:rPr sz="2200" b="1" spc="-5" dirty="0">
                <a:latin typeface="Arial"/>
                <a:cs typeface="Arial"/>
              </a:rPr>
              <a:t>rānei kei </a:t>
            </a:r>
            <a:r>
              <a:rPr sz="2200" b="1" dirty="0">
                <a:latin typeface="Arial"/>
                <a:cs typeface="Arial"/>
              </a:rPr>
              <a:t>waenganui  i </a:t>
            </a:r>
            <a:r>
              <a:rPr sz="2200" b="1" spc="-5" dirty="0">
                <a:latin typeface="Arial"/>
                <a:cs typeface="Arial"/>
              </a:rPr>
              <a:t>ētahi </a:t>
            </a:r>
            <a:r>
              <a:rPr sz="2200" b="1" dirty="0">
                <a:latin typeface="Arial"/>
                <a:cs typeface="Arial"/>
              </a:rPr>
              <a:t>taurangi 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rua.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ts val="2620"/>
              </a:lnSpc>
            </a:pPr>
            <a:r>
              <a:rPr sz="2200" spc="-5" dirty="0">
                <a:latin typeface="Arial"/>
                <a:cs typeface="Arial"/>
              </a:rPr>
              <a:t>He pānga ēnei hei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tauira: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ts val="238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wā </a:t>
            </a:r>
            <a:r>
              <a:rPr sz="2000" dirty="0">
                <a:latin typeface="Arial"/>
                <a:cs typeface="Arial"/>
              </a:rPr>
              <a:t>o te tau me </a:t>
            </a:r>
            <a:r>
              <a:rPr sz="2000" spc="-5" dirty="0">
                <a:latin typeface="Arial"/>
                <a:cs typeface="Arial"/>
              </a:rPr>
              <a:t>ngā haora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awatea</a:t>
            </a:r>
            <a:endParaRPr sz="2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te tangata me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tana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tamaiti</a:t>
            </a:r>
            <a:endParaRPr sz="2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te tangata me tōna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tāroaroa</a:t>
            </a:r>
            <a:endParaRPr sz="20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utu </a:t>
            </a:r>
            <a:r>
              <a:rPr sz="2000" dirty="0">
                <a:latin typeface="Arial"/>
                <a:cs typeface="Arial"/>
              </a:rPr>
              <a:t>tapeke me te maha o </a:t>
            </a:r>
            <a:r>
              <a:rPr sz="2000" spc="-5" dirty="0">
                <a:latin typeface="Arial"/>
                <a:cs typeface="Arial"/>
              </a:rPr>
              <a:t>ngā </a:t>
            </a:r>
            <a:r>
              <a:rPr sz="2000" dirty="0">
                <a:latin typeface="Arial"/>
                <a:cs typeface="Arial"/>
              </a:rPr>
              <a:t>rita kōhinu e </a:t>
            </a:r>
            <a:r>
              <a:rPr sz="2000" spc="-5" dirty="0">
                <a:latin typeface="Arial"/>
                <a:cs typeface="Arial"/>
              </a:rPr>
              <a:t>hokona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I te tauira tuatahi, ko </a:t>
            </a:r>
            <a:r>
              <a:rPr sz="2200" b="1" dirty="0">
                <a:latin typeface="Arial"/>
                <a:cs typeface="Arial"/>
              </a:rPr>
              <a:t>te wā o te tau </a:t>
            </a:r>
            <a:r>
              <a:rPr sz="2200" dirty="0">
                <a:latin typeface="Arial"/>
                <a:cs typeface="Arial"/>
              </a:rPr>
              <a:t>tētahi o </a:t>
            </a:r>
            <a:r>
              <a:rPr sz="2200" spc="-5" dirty="0">
                <a:latin typeface="Arial"/>
                <a:cs typeface="Arial"/>
              </a:rPr>
              <a:t>ngā </a:t>
            </a:r>
            <a:r>
              <a:rPr sz="2200" spc="-5" dirty="0">
                <a:solidFill>
                  <a:srgbClr val="6D6E71"/>
                </a:solidFill>
                <a:latin typeface="Arial"/>
                <a:cs typeface="Arial"/>
              </a:rPr>
              <a:t>taurangi</a:t>
            </a:r>
            <a:r>
              <a:rPr sz="2200" spc="-5" dirty="0">
                <a:latin typeface="Arial"/>
                <a:cs typeface="Arial"/>
              </a:rPr>
              <a:t>, </a:t>
            </a:r>
            <a:r>
              <a:rPr sz="2200" dirty="0">
                <a:latin typeface="Arial"/>
                <a:cs typeface="Arial"/>
              </a:rPr>
              <a:t>ko </a:t>
            </a:r>
            <a:r>
              <a:rPr sz="2200" b="1" dirty="0">
                <a:latin typeface="Arial"/>
                <a:cs typeface="Arial"/>
              </a:rPr>
              <a:t>ngā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haora  </a:t>
            </a:r>
            <a:r>
              <a:rPr sz="2200" b="1" spc="-5" dirty="0">
                <a:latin typeface="Arial"/>
                <a:cs typeface="Arial"/>
              </a:rPr>
              <a:t>awatea </a:t>
            </a:r>
            <a:r>
              <a:rPr sz="2200" dirty="0">
                <a:latin typeface="Arial"/>
                <a:cs typeface="Arial"/>
              </a:rPr>
              <a:t>tētahi o </a:t>
            </a:r>
            <a:r>
              <a:rPr sz="2200" spc="-5" dirty="0">
                <a:latin typeface="Arial"/>
                <a:cs typeface="Arial"/>
              </a:rPr>
              <a:t>ngā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taurangi.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1292225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He aha ngā </a:t>
            </a:r>
            <a:r>
              <a:rPr sz="2200" dirty="0">
                <a:latin typeface="Arial"/>
                <a:cs typeface="Arial"/>
              </a:rPr>
              <a:t>taurangi i </a:t>
            </a:r>
            <a:r>
              <a:rPr sz="2200" spc="-5" dirty="0">
                <a:latin typeface="Arial"/>
                <a:cs typeface="Arial"/>
              </a:rPr>
              <a:t>ērā atu </a:t>
            </a:r>
            <a:r>
              <a:rPr sz="2200" dirty="0">
                <a:latin typeface="Arial"/>
                <a:cs typeface="Arial"/>
              </a:rPr>
              <a:t>o </a:t>
            </a:r>
            <a:r>
              <a:rPr sz="2200" spc="-5" dirty="0">
                <a:latin typeface="Arial"/>
                <a:cs typeface="Arial"/>
              </a:rPr>
              <a:t>ngā </a:t>
            </a:r>
            <a:r>
              <a:rPr sz="2200" dirty="0">
                <a:latin typeface="Arial"/>
                <a:cs typeface="Arial"/>
              </a:rPr>
              <a:t>tauira kei runga </a:t>
            </a:r>
            <a:r>
              <a:rPr sz="2200" spc="-5" dirty="0">
                <a:latin typeface="Arial"/>
                <a:cs typeface="Arial"/>
              </a:rPr>
              <a:t>ake nei?  He aha ngā </a:t>
            </a:r>
            <a:r>
              <a:rPr sz="2200" dirty="0">
                <a:latin typeface="Arial"/>
                <a:cs typeface="Arial"/>
              </a:rPr>
              <a:t>taurangi kei roto i </a:t>
            </a:r>
            <a:r>
              <a:rPr sz="2200" spc="-5" dirty="0">
                <a:latin typeface="Arial"/>
                <a:cs typeface="Arial"/>
              </a:rPr>
              <a:t>ngā </a:t>
            </a:r>
            <a:r>
              <a:rPr sz="2200" dirty="0">
                <a:latin typeface="Arial"/>
                <a:cs typeface="Arial"/>
              </a:rPr>
              <a:t>tauira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i tuhia e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koe?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2436" y="726960"/>
            <a:ext cx="604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pānga?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2589" y="726960"/>
            <a:ext cx="7146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Ngā </a:t>
            </a:r>
            <a:r>
              <a:rPr sz="3600" dirty="0"/>
              <a:t>Whāinga </a:t>
            </a:r>
            <a:r>
              <a:rPr sz="3600" spc="-5" dirty="0"/>
              <a:t>mō tēnei</a:t>
            </a:r>
            <a:r>
              <a:rPr sz="3600" spc="-225" dirty="0"/>
              <a:t> </a:t>
            </a:r>
            <a:r>
              <a:rPr sz="3600" spc="-5" dirty="0"/>
              <a:t>Akoranga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3836" y="726960"/>
            <a:ext cx="650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taurangi?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615313"/>
            <a:ext cx="9298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Anei tētahi </a:t>
            </a:r>
            <a:r>
              <a:rPr sz="2200" spc="-5" dirty="0">
                <a:latin typeface="Arial"/>
                <a:cs typeface="Arial"/>
              </a:rPr>
              <a:t>whakaaturanga </a:t>
            </a:r>
            <a:r>
              <a:rPr sz="2200" dirty="0">
                <a:latin typeface="Arial"/>
                <a:cs typeface="Arial"/>
              </a:rPr>
              <a:t>o </a:t>
            </a:r>
            <a:r>
              <a:rPr sz="2200" spc="-5" dirty="0">
                <a:latin typeface="Arial"/>
                <a:cs typeface="Arial"/>
              </a:rPr>
              <a:t>ngā </a:t>
            </a:r>
            <a:r>
              <a:rPr sz="2200" dirty="0">
                <a:latin typeface="Arial"/>
                <a:cs typeface="Arial"/>
              </a:rPr>
              <a:t>taurangi i te tauira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tuatahi, </a:t>
            </a:r>
            <a:r>
              <a:rPr sz="2200" b="1" dirty="0">
                <a:latin typeface="Arial"/>
                <a:cs typeface="Arial"/>
              </a:rPr>
              <a:t>te wā o  te tau </a:t>
            </a:r>
            <a:r>
              <a:rPr sz="2200" dirty="0">
                <a:latin typeface="Arial"/>
                <a:cs typeface="Arial"/>
              </a:rPr>
              <a:t>me </a:t>
            </a:r>
            <a:r>
              <a:rPr sz="2200" b="1" dirty="0">
                <a:latin typeface="Arial"/>
                <a:cs typeface="Arial"/>
              </a:rPr>
              <a:t>ngā haora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awatea</a:t>
            </a:r>
            <a:r>
              <a:rPr sz="2200" spc="-5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7099" y="2628773"/>
          <a:ext cx="9134475" cy="59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46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6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wā o te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tau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hōtoke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koanga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raumati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ngahuru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Ngā haora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awatea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poto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ka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piki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haere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roa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ka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heke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haere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93836" y="726960"/>
            <a:ext cx="650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taurangi?</a:t>
            </a:r>
            <a:endParaRPr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615300"/>
            <a:ext cx="9298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Anei tētahi </a:t>
            </a:r>
            <a:r>
              <a:rPr sz="2200" spc="-5" dirty="0">
                <a:latin typeface="Arial"/>
                <a:cs typeface="Arial"/>
              </a:rPr>
              <a:t>whakaaturanga </a:t>
            </a:r>
            <a:r>
              <a:rPr sz="2200" dirty="0">
                <a:latin typeface="Arial"/>
                <a:cs typeface="Arial"/>
              </a:rPr>
              <a:t>o </a:t>
            </a:r>
            <a:r>
              <a:rPr sz="2200" spc="-5" dirty="0">
                <a:latin typeface="Arial"/>
                <a:cs typeface="Arial"/>
              </a:rPr>
              <a:t>ngā </a:t>
            </a:r>
            <a:r>
              <a:rPr sz="2200" dirty="0">
                <a:latin typeface="Arial"/>
                <a:cs typeface="Arial"/>
              </a:rPr>
              <a:t>taurangi i te tauira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tuatahi, </a:t>
            </a:r>
            <a:r>
              <a:rPr sz="2200" b="1" dirty="0">
                <a:latin typeface="Arial"/>
                <a:cs typeface="Arial"/>
              </a:rPr>
              <a:t>te wā o  te tau </a:t>
            </a:r>
            <a:r>
              <a:rPr sz="2200" dirty="0">
                <a:latin typeface="Arial"/>
                <a:cs typeface="Arial"/>
              </a:rPr>
              <a:t>me </a:t>
            </a:r>
            <a:r>
              <a:rPr sz="2200" b="1" dirty="0">
                <a:latin typeface="Arial"/>
                <a:cs typeface="Arial"/>
              </a:rPr>
              <a:t>ngā haora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awatea</a:t>
            </a:r>
            <a:r>
              <a:rPr sz="2200" spc="-5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7099" y="2628760"/>
          <a:ext cx="9134475" cy="59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46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6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wā o te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tau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hōtoke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koanga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raumati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ngahuru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Ngā haora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awatea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poto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ka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piki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haere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roa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ka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heke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haere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94399" y="3552990"/>
            <a:ext cx="89439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E tino kitea </a:t>
            </a:r>
            <a:r>
              <a:rPr sz="2200" spc="-5" dirty="0">
                <a:latin typeface="Arial"/>
                <a:cs typeface="Arial"/>
              </a:rPr>
              <a:t>ana </a:t>
            </a:r>
            <a:r>
              <a:rPr sz="2200" dirty="0">
                <a:latin typeface="Arial"/>
                <a:cs typeface="Arial"/>
              </a:rPr>
              <a:t>te tikanga o tēnei mea te taurangi, </a:t>
            </a:r>
            <a:r>
              <a:rPr sz="2200" spc="-5" dirty="0">
                <a:latin typeface="Arial"/>
                <a:cs typeface="Arial"/>
              </a:rPr>
              <a:t>arā, </a:t>
            </a:r>
            <a:r>
              <a:rPr sz="2200" dirty="0">
                <a:latin typeface="Arial"/>
                <a:cs typeface="Arial"/>
              </a:rPr>
              <a:t>ko tētahi mea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  rerekē</a:t>
            </a:r>
            <a:r>
              <a:rPr sz="2200" spc="-5" dirty="0">
                <a:latin typeface="Arial"/>
                <a:cs typeface="Arial"/>
              </a:rPr>
              <a:t> haere.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93836" y="726947"/>
            <a:ext cx="650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taurangi?</a:t>
            </a:r>
            <a:endParaRPr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615300"/>
            <a:ext cx="9298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Anei tētahi </a:t>
            </a:r>
            <a:r>
              <a:rPr sz="2200" spc="-5" dirty="0">
                <a:latin typeface="Arial"/>
                <a:cs typeface="Arial"/>
              </a:rPr>
              <a:t>whakaaturanga </a:t>
            </a:r>
            <a:r>
              <a:rPr sz="2200" dirty="0">
                <a:latin typeface="Arial"/>
                <a:cs typeface="Arial"/>
              </a:rPr>
              <a:t>o </a:t>
            </a:r>
            <a:r>
              <a:rPr sz="2200" spc="-5" dirty="0">
                <a:latin typeface="Arial"/>
                <a:cs typeface="Arial"/>
              </a:rPr>
              <a:t>ngā </a:t>
            </a:r>
            <a:r>
              <a:rPr sz="2200" dirty="0">
                <a:latin typeface="Arial"/>
                <a:cs typeface="Arial"/>
              </a:rPr>
              <a:t>taurangi i te tauira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tuatahi, </a:t>
            </a:r>
            <a:r>
              <a:rPr sz="2200" b="1" dirty="0">
                <a:latin typeface="Arial"/>
                <a:cs typeface="Arial"/>
              </a:rPr>
              <a:t>te wā o  te tau </a:t>
            </a:r>
            <a:r>
              <a:rPr sz="2200" dirty="0">
                <a:latin typeface="Arial"/>
                <a:cs typeface="Arial"/>
              </a:rPr>
              <a:t>me </a:t>
            </a:r>
            <a:r>
              <a:rPr sz="2200" b="1" dirty="0">
                <a:latin typeface="Arial"/>
                <a:cs typeface="Arial"/>
              </a:rPr>
              <a:t>ngā haora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awatea</a:t>
            </a:r>
            <a:r>
              <a:rPr sz="2200" spc="-5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7099" y="2628760"/>
          <a:ext cx="9134475" cy="59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46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6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wā o te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tau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hōtoke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koanga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raumati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ngahuru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Ngā haora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awatea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poto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ka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piki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haere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roa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ka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heke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haere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94399" y="3552990"/>
            <a:ext cx="894397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E tino kitea </a:t>
            </a:r>
            <a:r>
              <a:rPr sz="2200" spc="-5" dirty="0">
                <a:latin typeface="Arial"/>
                <a:cs typeface="Arial"/>
              </a:rPr>
              <a:t>ana </a:t>
            </a:r>
            <a:r>
              <a:rPr sz="2200" dirty="0">
                <a:latin typeface="Arial"/>
                <a:cs typeface="Arial"/>
              </a:rPr>
              <a:t>te tikanga o tēnei mea te taurangi, </a:t>
            </a:r>
            <a:r>
              <a:rPr sz="2200" spc="-5" dirty="0">
                <a:latin typeface="Arial"/>
                <a:cs typeface="Arial"/>
              </a:rPr>
              <a:t>arā, </a:t>
            </a:r>
            <a:r>
              <a:rPr sz="2200" dirty="0">
                <a:latin typeface="Arial"/>
                <a:cs typeface="Arial"/>
              </a:rPr>
              <a:t>ko tētahi mea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  rerekē</a:t>
            </a:r>
            <a:r>
              <a:rPr sz="2200" spc="-5" dirty="0">
                <a:latin typeface="Arial"/>
                <a:cs typeface="Arial"/>
              </a:rPr>
              <a:t> haere.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Ka rerekē </a:t>
            </a:r>
            <a:r>
              <a:rPr sz="2200" spc="-5" dirty="0">
                <a:latin typeface="Arial"/>
                <a:cs typeface="Arial"/>
              </a:rPr>
              <a:t>haere </a:t>
            </a:r>
            <a:r>
              <a:rPr sz="2200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wā </a:t>
            </a:r>
            <a:r>
              <a:rPr sz="2200" dirty="0">
                <a:latin typeface="Arial"/>
                <a:cs typeface="Arial"/>
              </a:rPr>
              <a:t>o te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Ka rerekē </a:t>
            </a:r>
            <a:r>
              <a:rPr sz="2200" spc="-5" dirty="0">
                <a:latin typeface="Arial"/>
                <a:cs typeface="Arial"/>
              </a:rPr>
              <a:t>haere ngā haora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awatea.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93836" y="726947"/>
            <a:ext cx="650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taurangi?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5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4400" y="1615300"/>
            <a:ext cx="50901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He aha ngā </a:t>
            </a:r>
            <a:r>
              <a:rPr sz="2200" dirty="0">
                <a:latin typeface="Arial"/>
                <a:cs typeface="Arial"/>
              </a:rPr>
              <a:t>taurangi i </a:t>
            </a:r>
            <a:r>
              <a:rPr sz="2200" spc="-5" dirty="0">
                <a:latin typeface="Arial"/>
                <a:cs typeface="Arial"/>
              </a:rPr>
              <a:t>ēnei </a:t>
            </a:r>
            <a:r>
              <a:rPr sz="2200" dirty="0">
                <a:latin typeface="Arial"/>
                <a:cs typeface="Arial"/>
              </a:rPr>
              <a:t>tauira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pānga?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3836" y="726947"/>
            <a:ext cx="650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He aha tēnei mea te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taurangi?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615300"/>
            <a:ext cx="66306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He aha ngā </a:t>
            </a:r>
            <a:r>
              <a:rPr sz="2200" dirty="0">
                <a:latin typeface="Arial"/>
                <a:cs typeface="Arial"/>
              </a:rPr>
              <a:t>taurangi i </a:t>
            </a:r>
            <a:r>
              <a:rPr sz="2200" spc="-5" dirty="0">
                <a:latin typeface="Arial"/>
                <a:cs typeface="Arial"/>
              </a:rPr>
              <a:t>ēnei </a:t>
            </a:r>
            <a:r>
              <a:rPr sz="2200" dirty="0">
                <a:latin typeface="Arial"/>
                <a:cs typeface="Arial"/>
              </a:rPr>
              <a:t>tauira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9400" algn="l"/>
                <a:tab pos="280035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pakeke </a:t>
            </a:r>
            <a:r>
              <a:rPr sz="2200" dirty="0">
                <a:latin typeface="Arial"/>
                <a:cs typeface="Arial"/>
              </a:rPr>
              <a:t>o te tangata me te </a:t>
            </a:r>
            <a:r>
              <a:rPr sz="2200" spc="-5" dirty="0">
                <a:latin typeface="Arial"/>
                <a:cs typeface="Arial"/>
              </a:rPr>
              <a:t>pakeke </a:t>
            </a:r>
            <a:r>
              <a:rPr sz="2200" dirty="0">
                <a:latin typeface="Arial"/>
                <a:cs typeface="Arial"/>
              </a:rPr>
              <a:t>o tana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tamaiti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3836" y="726947"/>
            <a:ext cx="650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taurangi?</a:t>
            </a:r>
            <a:endParaRPr sz="3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615300"/>
            <a:ext cx="663067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He aha ngā </a:t>
            </a:r>
            <a:r>
              <a:rPr sz="2200" dirty="0">
                <a:latin typeface="Arial"/>
                <a:cs typeface="Arial"/>
              </a:rPr>
              <a:t>taurangi i </a:t>
            </a:r>
            <a:r>
              <a:rPr sz="2200" spc="-5" dirty="0">
                <a:latin typeface="Arial"/>
                <a:cs typeface="Arial"/>
              </a:rPr>
              <a:t>ēnei </a:t>
            </a:r>
            <a:r>
              <a:rPr sz="2200" dirty="0">
                <a:latin typeface="Arial"/>
                <a:cs typeface="Arial"/>
              </a:rPr>
              <a:t>tauira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9400" algn="l"/>
                <a:tab pos="280035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pakeke </a:t>
            </a:r>
            <a:r>
              <a:rPr sz="2200" dirty="0">
                <a:latin typeface="Arial"/>
                <a:cs typeface="Arial"/>
              </a:rPr>
              <a:t>o te tangata me te </a:t>
            </a:r>
            <a:r>
              <a:rPr sz="2200" spc="-5" dirty="0">
                <a:latin typeface="Arial"/>
                <a:cs typeface="Arial"/>
              </a:rPr>
              <a:t>pakeke </a:t>
            </a:r>
            <a:r>
              <a:rPr sz="2200" dirty="0">
                <a:latin typeface="Arial"/>
                <a:cs typeface="Arial"/>
              </a:rPr>
              <a:t>o tana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tamaiti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570"/>
              </a:spcBef>
              <a:buChar char="•"/>
              <a:tabLst>
                <a:tab pos="279400" algn="l"/>
                <a:tab pos="280035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pakeke </a:t>
            </a:r>
            <a:r>
              <a:rPr sz="2200" dirty="0">
                <a:latin typeface="Arial"/>
                <a:cs typeface="Arial"/>
              </a:rPr>
              <a:t>o te tangata me tōna</a:t>
            </a:r>
            <a:r>
              <a:rPr sz="2200" spc="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tāroaroa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3836" y="726947"/>
            <a:ext cx="650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taurangi?</a:t>
            </a:r>
            <a:endParaRPr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615300"/>
            <a:ext cx="7437755" cy="184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He aha ngā </a:t>
            </a:r>
            <a:r>
              <a:rPr sz="2200" dirty="0">
                <a:latin typeface="Arial"/>
                <a:cs typeface="Arial"/>
              </a:rPr>
              <a:t>taurangi i </a:t>
            </a:r>
            <a:r>
              <a:rPr sz="2200" spc="-5" dirty="0">
                <a:latin typeface="Arial"/>
                <a:cs typeface="Arial"/>
              </a:rPr>
              <a:t>ēnei </a:t>
            </a:r>
            <a:r>
              <a:rPr sz="2200" dirty="0">
                <a:latin typeface="Arial"/>
                <a:cs typeface="Arial"/>
              </a:rPr>
              <a:t>tauira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9400" algn="l"/>
                <a:tab pos="280035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pakeke </a:t>
            </a:r>
            <a:r>
              <a:rPr sz="2200" dirty="0">
                <a:latin typeface="Arial"/>
                <a:cs typeface="Arial"/>
              </a:rPr>
              <a:t>o te tangata me te </a:t>
            </a:r>
            <a:r>
              <a:rPr sz="2200" spc="-5" dirty="0">
                <a:latin typeface="Arial"/>
                <a:cs typeface="Arial"/>
              </a:rPr>
              <a:t>pakeke </a:t>
            </a:r>
            <a:r>
              <a:rPr sz="2200" dirty="0">
                <a:latin typeface="Arial"/>
                <a:cs typeface="Arial"/>
              </a:rPr>
              <a:t>o tana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tamaiti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570"/>
              </a:spcBef>
              <a:buChar char="•"/>
              <a:tabLst>
                <a:tab pos="279400" algn="l"/>
                <a:tab pos="280035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pakeke </a:t>
            </a:r>
            <a:r>
              <a:rPr sz="2200" dirty="0">
                <a:latin typeface="Arial"/>
                <a:cs typeface="Arial"/>
              </a:rPr>
              <a:t>o te tangata me tōna</a:t>
            </a:r>
            <a:r>
              <a:rPr sz="2200" spc="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tāroaroa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565"/>
              </a:spcBef>
              <a:buChar char="•"/>
              <a:tabLst>
                <a:tab pos="279400" algn="l"/>
                <a:tab pos="280035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utu </a:t>
            </a:r>
            <a:r>
              <a:rPr sz="2200" dirty="0">
                <a:latin typeface="Arial"/>
                <a:cs typeface="Arial"/>
              </a:rPr>
              <a:t>tapeke me te maha o </a:t>
            </a:r>
            <a:r>
              <a:rPr sz="2200" spc="-5" dirty="0">
                <a:latin typeface="Arial"/>
                <a:cs typeface="Arial"/>
              </a:rPr>
              <a:t>ngā </a:t>
            </a:r>
            <a:r>
              <a:rPr sz="2200" dirty="0">
                <a:latin typeface="Arial"/>
                <a:cs typeface="Arial"/>
              </a:rPr>
              <a:t>rita kōhinu e </a:t>
            </a:r>
            <a:r>
              <a:rPr sz="2200" spc="-5" dirty="0">
                <a:latin typeface="Arial"/>
                <a:cs typeface="Arial"/>
              </a:rPr>
              <a:t>hokona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ana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3836" y="726947"/>
            <a:ext cx="650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taurangi?</a:t>
            </a:r>
            <a:endParaRPr sz="3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615300"/>
            <a:ext cx="7606665" cy="258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He aha ngā </a:t>
            </a:r>
            <a:r>
              <a:rPr sz="2200" dirty="0">
                <a:latin typeface="Arial"/>
                <a:cs typeface="Arial"/>
              </a:rPr>
              <a:t>taurangi i </a:t>
            </a:r>
            <a:r>
              <a:rPr sz="2200" spc="-5" dirty="0">
                <a:latin typeface="Arial"/>
                <a:cs typeface="Arial"/>
              </a:rPr>
              <a:t>ēnei </a:t>
            </a:r>
            <a:r>
              <a:rPr sz="2200" dirty="0">
                <a:latin typeface="Arial"/>
                <a:cs typeface="Arial"/>
              </a:rPr>
              <a:t>tauira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9400" algn="l"/>
                <a:tab pos="280035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pakeke </a:t>
            </a:r>
            <a:r>
              <a:rPr sz="2200" dirty="0">
                <a:latin typeface="Arial"/>
                <a:cs typeface="Arial"/>
              </a:rPr>
              <a:t>o te tangata me te </a:t>
            </a:r>
            <a:r>
              <a:rPr sz="2200" spc="-5" dirty="0">
                <a:latin typeface="Arial"/>
                <a:cs typeface="Arial"/>
              </a:rPr>
              <a:t>pakeke </a:t>
            </a:r>
            <a:r>
              <a:rPr sz="2200" dirty="0">
                <a:latin typeface="Arial"/>
                <a:cs typeface="Arial"/>
              </a:rPr>
              <a:t>o tana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tamaiti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570"/>
              </a:spcBef>
              <a:buChar char="•"/>
              <a:tabLst>
                <a:tab pos="279400" algn="l"/>
                <a:tab pos="280035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pakeke </a:t>
            </a:r>
            <a:r>
              <a:rPr sz="2200" dirty="0">
                <a:latin typeface="Arial"/>
                <a:cs typeface="Arial"/>
              </a:rPr>
              <a:t>o te tangata me tōna</a:t>
            </a:r>
            <a:r>
              <a:rPr sz="2200" spc="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tāroaroa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565"/>
              </a:spcBef>
              <a:buChar char="•"/>
              <a:tabLst>
                <a:tab pos="279400" algn="l"/>
                <a:tab pos="280035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utu </a:t>
            </a:r>
            <a:r>
              <a:rPr sz="2200" dirty="0">
                <a:latin typeface="Arial"/>
                <a:cs typeface="Arial"/>
              </a:rPr>
              <a:t>tapeke me te maha o </a:t>
            </a:r>
            <a:r>
              <a:rPr sz="2200" spc="-5" dirty="0">
                <a:latin typeface="Arial"/>
                <a:cs typeface="Arial"/>
              </a:rPr>
              <a:t>ngā </a:t>
            </a:r>
            <a:r>
              <a:rPr sz="2200" dirty="0">
                <a:latin typeface="Arial"/>
                <a:cs typeface="Arial"/>
              </a:rPr>
              <a:t>rita kōhinu e </a:t>
            </a:r>
            <a:r>
              <a:rPr sz="2200" spc="-5" dirty="0">
                <a:latin typeface="Arial"/>
                <a:cs typeface="Arial"/>
              </a:rPr>
              <a:t>hokona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ana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He aha ngā </a:t>
            </a:r>
            <a:r>
              <a:rPr sz="2200" dirty="0">
                <a:latin typeface="Arial"/>
                <a:cs typeface="Arial"/>
              </a:rPr>
              <a:t>taurangi kei roto i </a:t>
            </a:r>
            <a:r>
              <a:rPr sz="2200" spc="-5" dirty="0">
                <a:latin typeface="Arial"/>
                <a:cs typeface="Arial"/>
              </a:rPr>
              <a:t>ngā </a:t>
            </a:r>
            <a:r>
              <a:rPr sz="2200" dirty="0">
                <a:latin typeface="Arial"/>
                <a:cs typeface="Arial"/>
              </a:rPr>
              <a:t>tauira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i tuhia e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koe?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3836" y="726947"/>
            <a:ext cx="650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taurangi?</a:t>
            </a:r>
            <a:endParaRPr sz="3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615300"/>
            <a:ext cx="8676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Kua </a:t>
            </a:r>
            <a:r>
              <a:rPr sz="2200" spc="-5" dirty="0">
                <a:latin typeface="Arial"/>
                <a:cs typeface="Arial"/>
              </a:rPr>
              <a:t>whai </a:t>
            </a:r>
            <a:r>
              <a:rPr sz="2200" dirty="0">
                <a:latin typeface="Arial"/>
                <a:cs typeface="Arial"/>
              </a:rPr>
              <a:t>māramatanga ki tēnei mea te </a:t>
            </a:r>
            <a:r>
              <a:rPr sz="2200" spc="-5" dirty="0">
                <a:latin typeface="Arial"/>
                <a:cs typeface="Arial"/>
              </a:rPr>
              <a:t>pānga, </a:t>
            </a:r>
            <a:r>
              <a:rPr sz="2200" dirty="0">
                <a:latin typeface="Arial"/>
                <a:cs typeface="Arial"/>
              </a:rPr>
              <a:t>me tahuri </a:t>
            </a:r>
            <a:r>
              <a:rPr sz="2200" spc="-5" dirty="0">
                <a:latin typeface="Arial"/>
                <a:cs typeface="Arial"/>
              </a:rPr>
              <a:t>ināianei </a:t>
            </a:r>
            <a:r>
              <a:rPr sz="2200" dirty="0">
                <a:latin typeface="Arial"/>
                <a:cs typeface="Arial"/>
              </a:rPr>
              <a:t>ki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Arial"/>
                <a:cs typeface="Arial"/>
              </a:rPr>
              <a:t>pānga</a:t>
            </a:r>
            <a:r>
              <a:rPr sz="2200" b="1" spc="-5" dirty="0">
                <a:latin typeface="Arial"/>
                <a:cs typeface="Arial"/>
              </a:rPr>
              <a:t> riterite</a:t>
            </a:r>
            <a:r>
              <a:rPr sz="2200" spc="-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8093" y="740765"/>
            <a:ext cx="67557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aha tēnei mea te </a:t>
            </a:r>
            <a:r>
              <a:rPr dirty="0"/>
              <a:t>pānga</a:t>
            </a:r>
            <a:r>
              <a:rPr spc="-65" dirty="0"/>
              <a:t> </a:t>
            </a:r>
            <a:r>
              <a:rPr spc="-5" dirty="0"/>
              <a:t>riterite?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300" y="726947"/>
            <a:ext cx="7851775" cy="2090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Ngā </a:t>
            </a:r>
            <a:r>
              <a:rPr sz="3600" b="1" dirty="0">
                <a:latin typeface="Arial"/>
                <a:cs typeface="Arial"/>
              </a:rPr>
              <a:t>Whāinga </a:t>
            </a:r>
            <a:r>
              <a:rPr sz="3600" b="1" spc="-5" dirty="0">
                <a:latin typeface="Arial"/>
                <a:cs typeface="Arial"/>
              </a:rPr>
              <a:t>mō tēnei</a:t>
            </a:r>
            <a:r>
              <a:rPr sz="3600" b="1" spc="-2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Akoranga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30"/>
              </a:spcBef>
            </a:pPr>
            <a:r>
              <a:rPr sz="3600" spc="-190" dirty="0">
                <a:latin typeface="Trebuchet MS"/>
                <a:cs typeface="Trebuchet MS"/>
              </a:rPr>
              <a:t>Kia </a:t>
            </a:r>
            <a:r>
              <a:rPr sz="3600" spc="-160" dirty="0">
                <a:latin typeface="Trebuchet MS"/>
                <a:cs typeface="Trebuchet MS"/>
              </a:rPr>
              <a:t>mārama</a:t>
            </a:r>
            <a:r>
              <a:rPr sz="3600" spc="-360" dirty="0">
                <a:latin typeface="Trebuchet MS"/>
                <a:cs typeface="Trebuchet MS"/>
              </a:rPr>
              <a:t> </a:t>
            </a:r>
            <a:r>
              <a:rPr sz="3600" spc="-250" dirty="0">
                <a:latin typeface="Trebuchet MS"/>
                <a:cs typeface="Trebuchet MS"/>
              </a:rPr>
              <a:t>ki: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600" spc="-240" dirty="0">
                <a:latin typeface="Trebuchet MS"/>
                <a:cs typeface="Trebuchet MS"/>
              </a:rPr>
              <a:t>1. </a:t>
            </a:r>
            <a:r>
              <a:rPr sz="3600" spc="-220" dirty="0">
                <a:latin typeface="Trebuchet MS"/>
                <a:cs typeface="Trebuchet MS"/>
              </a:rPr>
              <a:t>te </a:t>
            </a:r>
            <a:r>
              <a:rPr sz="3600" spc="-190" dirty="0">
                <a:latin typeface="Trebuchet MS"/>
                <a:cs typeface="Trebuchet MS"/>
              </a:rPr>
              <a:t>tikanga </a:t>
            </a:r>
            <a:r>
              <a:rPr sz="3600" spc="-35" dirty="0">
                <a:latin typeface="Trebuchet MS"/>
                <a:cs typeface="Trebuchet MS"/>
              </a:rPr>
              <a:t>o</a:t>
            </a:r>
            <a:r>
              <a:rPr sz="3600" spc="-805" dirty="0">
                <a:latin typeface="Trebuchet MS"/>
                <a:cs typeface="Trebuchet MS"/>
              </a:rPr>
              <a:t> </a:t>
            </a:r>
            <a:r>
              <a:rPr sz="3600" spc="-180" dirty="0">
                <a:latin typeface="Trebuchet MS"/>
                <a:cs typeface="Trebuchet MS"/>
              </a:rPr>
              <a:t>tēnei </a:t>
            </a:r>
            <a:r>
              <a:rPr sz="3600" spc="-155" dirty="0">
                <a:latin typeface="Trebuchet MS"/>
                <a:cs typeface="Trebuchet MS"/>
              </a:rPr>
              <a:t>mea </a:t>
            </a:r>
            <a:r>
              <a:rPr sz="3600" spc="-220" dirty="0">
                <a:latin typeface="Trebuchet MS"/>
                <a:cs typeface="Trebuchet MS"/>
              </a:rPr>
              <a:t>te </a:t>
            </a:r>
            <a:r>
              <a:rPr sz="3600" spc="-145" dirty="0">
                <a:solidFill>
                  <a:srgbClr val="6D6E71"/>
                </a:solidFill>
                <a:latin typeface="Trebuchet MS"/>
                <a:cs typeface="Trebuchet MS"/>
              </a:rPr>
              <a:t>pānga </a:t>
            </a:r>
            <a:r>
              <a:rPr sz="3600" spc="-195" dirty="0">
                <a:solidFill>
                  <a:srgbClr val="6D6E71"/>
                </a:solidFill>
                <a:latin typeface="Trebuchet MS"/>
                <a:cs typeface="Trebuchet MS"/>
              </a:rPr>
              <a:t>riterite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615300"/>
            <a:ext cx="8676640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Kua </a:t>
            </a:r>
            <a:r>
              <a:rPr sz="2200" spc="-5" dirty="0">
                <a:latin typeface="Arial"/>
                <a:cs typeface="Arial"/>
              </a:rPr>
              <a:t>whai </a:t>
            </a:r>
            <a:r>
              <a:rPr sz="2200" dirty="0">
                <a:latin typeface="Arial"/>
                <a:cs typeface="Arial"/>
              </a:rPr>
              <a:t>māramatanga ki tēnei mea te </a:t>
            </a:r>
            <a:r>
              <a:rPr sz="2200" spc="-5" dirty="0">
                <a:latin typeface="Arial"/>
                <a:cs typeface="Arial"/>
              </a:rPr>
              <a:t>pānga, </a:t>
            </a:r>
            <a:r>
              <a:rPr sz="2200" dirty="0">
                <a:latin typeface="Arial"/>
                <a:cs typeface="Arial"/>
              </a:rPr>
              <a:t>me tahuri </a:t>
            </a:r>
            <a:r>
              <a:rPr sz="2200" spc="-5" dirty="0">
                <a:latin typeface="Arial"/>
                <a:cs typeface="Arial"/>
              </a:rPr>
              <a:t>ināianei </a:t>
            </a:r>
            <a:r>
              <a:rPr sz="2200" dirty="0">
                <a:latin typeface="Arial"/>
                <a:cs typeface="Arial"/>
              </a:rPr>
              <a:t>ki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Arial"/>
                <a:cs typeface="Arial"/>
              </a:rPr>
              <a:t>pānga</a:t>
            </a:r>
            <a:r>
              <a:rPr sz="2200" b="1" spc="-5" dirty="0">
                <a:latin typeface="Arial"/>
                <a:cs typeface="Arial"/>
              </a:rPr>
              <a:t> riterite</a:t>
            </a:r>
            <a:r>
              <a:rPr sz="2200" spc="-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3302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Mēnā </a:t>
            </a:r>
            <a:r>
              <a:rPr sz="2200" spc="-5" dirty="0">
                <a:latin typeface="Arial"/>
                <a:cs typeface="Arial"/>
              </a:rPr>
              <a:t>he pānga </a:t>
            </a:r>
            <a:r>
              <a:rPr sz="2200" dirty="0">
                <a:latin typeface="Arial"/>
                <a:cs typeface="Arial"/>
              </a:rPr>
              <a:t>riterite tētahi </a:t>
            </a:r>
            <a:r>
              <a:rPr sz="2200" spc="-5" dirty="0">
                <a:latin typeface="Arial"/>
                <a:cs typeface="Arial"/>
              </a:rPr>
              <a:t>pānga, </a:t>
            </a:r>
            <a:r>
              <a:rPr sz="2200" dirty="0">
                <a:latin typeface="Arial"/>
                <a:cs typeface="Arial"/>
              </a:rPr>
              <a:t>ka </a:t>
            </a:r>
            <a:r>
              <a:rPr sz="2200" spc="-5" dirty="0">
                <a:solidFill>
                  <a:srgbClr val="6D6E71"/>
                </a:solidFill>
                <a:latin typeface="Arial"/>
                <a:cs typeface="Arial"/>
              </a:rPr>
              <a:t>pūmau </a:t>
            </a:r>
            <a:r>
              <a:rPr sz="2200" dirty="0">
                <a:latin typeface="Arial"/>
                <a:cs typeface="Arial"/>
              </a:rPr>
              <a:t>tonu te </a:t>
            </a:r>
            <a:r>
              <a:rPr sz="2200" spc="-5" dirty="0">
                <a:latin typeface="Arial"/>
                <a:cs typeface="Arial"/>
              </a:rPr>
              <a:t>hononga </a:t>
            </a:r>
            <a:r>
              <a:rPr sz="2200" dirty="0">
                <a:latin typeface="Arial"/>
                <a:cs typeface="Arial"/>
              </a:rPr>
              <a:t>kei  </a:t>
            </a:r>
            <a:r>
              <a:rPr sz="2200" spc="-5" dirty="0">
                <a:latin typeface="Arial"/>
                <a:cs typeface="Arial"/>
              </a:rPr>
              <a:t>waenganui </a:t>
            </a:r>
            <a:r>
              <a:rPr sz="2200" dirty="0">
                <a:latin typeface="Arial"/>
                <a:cs typeface="Arial"/>
              </a:rPr>
              <a:t>i </a:t>
            </a:r>
            <a:r>
              <a:rPr sz="2200" spc="-5" dirty="0">
                <a:latin typeface="Arial"/>
                <a:cs typeface="Arial"/>
              </a:rPr>
              <a:t>ngā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taurangi.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8093" y="740765"/>
            <a:ext cx="67557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aha tēnei mea te </a:t>
            </a:r>
            <a:r>
              <a:rPr dirty="0"/>
              <a:t>pānga</a:t>
            </a:r>
            <a:r>
              <a:rPr spc="-65" dirty="0"/>
              <a:t> </a:t>
            </a:r>
            <a:r>
              <a:rPr spc="-5" dirty="0"/>
              <a:t>riterite?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615300"/>
            <a:ext cx="8676640" cy="4157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Kua </a:t>
            </a:r>
            <a:r>
              <a:rPr sz="2200" spc="-5" dirty="0">
                <a:latin typeface="Arial"/>
                <a:cs typeface="Arial"/>
              </a:rPr>
              <a:t>whai </a:t>
            </a:r>
            <a:r>
              <a:rPr sz="2200" dirty="0">
                <a:latin typeface="Arial"/>
                <a:cs typeface="Arial"/>
              </a:rPr>
              <a:t>māramatanga ki tēnei mea te </a:t>
            </a:r>
            <a:r>
              <a:rPr sz="2200" spc="-5" dirty="0">
                <a:latin typeface="Arial"/>
                <a:cs typeface="Arial"/>
              </a:rPr>
              <a:t>pānga, </a:t>
            </a:r>
            <a:r>
              <a:rPr sz="2200" dirty="0">
                <a:latin typeface="Arial"/>
                <a:cs typeface="Arial"/>
              </a:rPr>
              <a:t>me tahuri </a:t>
            </a:r>
            <a:r>
              <a:rPr sz="2200" spc="-5" dirty="0">
                <a:latin typeface="Arial"/>
                <a:cs typeface="Arial"/>
              </a:rPr>
              <a:t>ināianei </a:t>
            </a:r>
            <a:r>
              <a:rPr sz="2200" dirty="0">
                <a:latin typeface="Arial"/>
                <a:cs typeface="Arial"/>
              </a:rPr>
              <a:t>ki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Arial"/>
                <a:cs typeface="Arial"/>
              </a:rPr>
              <a:t>pānga</a:t>
            </a:r>
            <a:r>
              <a:rPr sz="2200" b="1" spc="-5" dirty="0">
                <a:latin typeface="Arial"/>
                <a:cs typeface="Arial"/>
              </a:rPr>
              <a:t> riterite</a:t>
            </a:r>
            <a:r>
              <a:rPr sz="2200" spc="-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3302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Mēnā </a:t>
            </a:r>
            <a:r>
              <a:rPr sz="2200" spc="-5" dirty="0">
                <a:latin typeface="Arial"/>
                <a:cs typeface="Arial"/>
              </a:rPr>
              <a:t>he pānga </a:t>
            </a:r>
            <a:r>
              <a:rPr sz="2200" dirty="0">
                <a:latin typeface="Arial"/>
                <a:cs typeface="Arial"/>
              </a:rPr>
              <a:t>riterite tētahi </a:t>
            </a:r>
            <a:r>
              <a:rPr sz="2200" spc="-5" dirty="0">
                <a:latin typeface="Arial"/>
                <a:cs typeface="Arial"/>
              </a:rPr>
              <a:t>pānga, </a:t>
            </a:r>
            <a:r>
              <a:rPr sz="2200" dirty="0">
                <a:latin typeface="Arial"/>
                <a:cs typeface="Arial"/>
              </a:rPr>
              <a:t>ka </a:t>
            </a:r>
            <a:r>
              <a:rPr sz="2200" spc="-5" dirty="0">
                <a:solidFill>
                  <a:srgbClr val="6D6E71"/>
                </a:solidFill>
                <a:latin typeface="Arial"/>
                <a:cs typeface="Arial"/>
              </a:rPr>
              <a:t>pūmau </a:t>
            </a:r>
            <a:r>
              <a:rPr sz="2200" dirty="0">
                <a:latin typeface="Arial"/>
                <a:cs typeface="Arial"/>
              </a:rPr>
              <a:t>tonu te </a:t>
            </a:r>
            <a:r>
              <a:rPr sz="2200" spc="-5" dirty="0">
                <a:latin typeface="Arial"/>
                <a:cs typeface="Arial"/>
              </a:rPr>
              <a:t>hononga </a:t>
            </a:r>
            <a:r>
              <a:rPr sz="2200" dirty="0">
                <a:latin typeface="Arial"/>
                <a:cs typeface="Arial"/>
              </a:rPr>
              <a:t>kei  </a:t>
            </a:r>
            <a:r>
              <a:rPr sz="2200" spc="-5" dirty="0">
                <a:latin typeface="Arial"/>
                <a:cs typeface="Arial"/>
              </a:rPr>
              <a:t>waenganui </a:t>
            </a:r>
            <a:r>
              <a:rPr sz="2200" dirty="0">
                <a:latin typeface="Arial"/>
                <a:cs typeface="Arial"/>
              </a:rPr>
              <a:t>i </a:t>
            </a:r>
            <a:r>
              <a:rPr sz="2200" spc="-5" dirty="0">
                <a:latin typeface="Arial"/>
                <a:cs typeface="Arial"/>
              </a:rPr>
              <a:t>ngā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taurangi.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20" dirty="0">
                <a:latin typeface="Arial"/>
                <a:cs typeface="Arial"/>
              </a:rPr>
              <a:t>Titiro </a:t>
            </a:r>
            <a:r>
              <a:rPr sz="2200" spc="-5" dirty="0">
                <a:latin typeface="Arial"/>
                <a:cs typeface="Arial"/>
              </a:rPr>
              <a:t>anō </a:t>
            </a:r>
            <a:r>
              <a:rPr sz="2200" dirty="0">
                <a:latin typeface="Arial"/>
                <a:cs typeface="Arial"/>
              </a:rPr>
              <a:t>ki </a:t>
            </a:r>
            <a:r>
              <a:rPr sz="2200" spc="-5" dirty="0">
                <a:latin typeface="Arial"/>
                <a:cs typeface="Arial"/>
              </a:rPr>
              <a:t>ēnei </a:t>
            </a:r>
            <a:r>
              <a:rPr sz="2200" dirty="0">
                <a:latin typeface="Arial"/>
                <a:cs typeface="Arial"/>
              </a:rPr>
              <a:t>tauira </a:t>
            </a:r>
            <a:r>
              <a:rPr sz="2200" spc="-5" dirty="0">
                <a:latin typeface="Arial"/>
                <a:cs typeface="Arial"/>
              </a:rPr>
              <a:t>pānga. </a:t>
            </a:r>
            <a:r>
              <a:rPr sz="2200" dirty="0">
                <a:latin typeface="Arial"/>
                <a:cs typeface="Arial"/>
              </a:rPr>
              <a:t>E rua </a:t>
            </a:r>
            <a:r>
              <a:rPr sz="2200" spc="-5" dirty="0">
                <a:latin typeface="Arial"/>
                <a:cs typeface="Arial"/>
              </a:rPr>
              <a:t>he pānga </a:t>
            </a:r>
            <a:r>
              <a:rPr sz="2200" dirty="0">
                <a:latin typeface="Arial"/>
                <a:cs typeface="Arial"/>
              </a:rPr>
              <a:t>riterite. Ko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ēhea?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9400" algn="l"/>
                <a:tab pos="280035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wā </a:t>
            </a:r>
            <a:r>
              <a:rPr sz="2200" dirty="0">
                <a:latin typeface="Arial"/>
                <a:cs typeface="Arial"/>
              </a:rPr>
              <a:t>o te tau me </a:t>
            </a:r>
            <a:r>
              <a:rPr sz="2200" spc="-5" dirty="0">
                <a:latin typeface="Arial"/>
                <a:cs typeface="Arial"/>
              </a:rPr>
              <a:t>ngā haora</a:t>
            </a:r>
            <a:r>
              <a:rPr sz="2200" spc="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awatea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285"/>
              </a:spcBef>
              <a:buChar char="•"/>
              <a:tabLst>
                <a:tab pos="279400" algn="l"/>
                <a:tab pos="280035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pakeke </a:t>
            </a:r>
            <a:r>
              <a:rPr sz="2200" dirty="0">
                <a:latin typeface="Arial"/>
                <a:cs typeface="Arial"/>
              </a:rPr>
              <a:t>o te tangata me te </a:t>
            </a:r>
            <a:r>
              <a:rPr sz="2200" spc="-5" dirty="0">
                <a:latin typeface="Arial"/>
                <a:cs typeface="Arial"/>
              </a:rPr>
              <a:t>pakeke </a:t>
            </a:r>
            <a:r>
              <a:rPr sz="2200" dirty="0">
                <a:latin typeface="Arial"/>
                <a:cs typeface="Arial"/>
              </a:rPr>
              <a:t>o tana</a:t>
            </a:r>
            <a:r>
              <a:rPr sz="2200" spc="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tamaiti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285"/>
              </a:spcBef>
              <a:buChar char="•"/>
              <a:tabLst>
                <a:tab pos="279400" algn="l"/>
                <a:tab pos="280035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pakeke </a:t>
            </a:r>
            <a:r>
              <a:rPr sz="2200" dirty="0">
                <a:latin typeface="Arial"/>
                <a:cs typeface="Arial"/>
              </a:rPr>
              <a:t>o te tangata me tōna</a:t>
            </a:r>
            <a:r>
              <a:rPr sz="2200" spc="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tāroaroa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284"/>
              </a:spcBef>
              <a:buChar char="•"/>
              <a:tabLst>
                <a:tab pos="279400" algn="l"/>
                <a:tab pos="280035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utu </a:t>
            </a:r>
            <a:r>
              <a:rPr sz="2200" dirty="0">
                <a:latin typeface="Arial"/>
                <a:cs typeface="Arial"/>
              </a:rPr>
              <a:t>tapeke me te maha o </a:t>
            </a:r>
            <a:r>
              <a:rPr sz="2200" spc="-5" dirty="0">
                <a:latin typeface="Arial"/>
                <a:cs typeface="Arial"/>
              </a:rPr>
              <a:t>ngā </a:t>
            </a:r>
            <a:r>
              <a:rPr sz="2200" dirty="0">
                <a:latin typeface="Arial"/>
                <a:cs typeface="Arial"/>
              </a:rPr>
              <a:t>rita kōhinu e </a:t>
            </a:r>
            <a:r>
              <a:rPr sz="2200" spc="-5" dirty="0">
                <a:latin typeface="Arial"/>
                <a:cs typeface="Arial"/>
              </a:rPr>
              <a:t>hokona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ana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8093" y="740765"/>
            <a:ext cx="67557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aha tēnei mea te </a:t>
            </a:r>
            <a:r>
              <a:rPr dirty="0"/>
              <a:t>pānga</a:t>
            </a:r>
            <a:r>
              <a:rPr spc="-65" dirty="0"/>
              <a:t> </a:t>
            </a:r>
            <a:r>
              <a:rPr spc="-5" dirty="0"/>
              <a:t>riterite?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5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5000" y="1452397"/>
            <a:ext cx="9294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pānga </a:t>
            </a:r>
            <a:r>
              <a:rPr sz="2400" dirty="0">
                <a:latin typeface="Arial"/>
                <a:cs typeface="Arial"/>
              </a:rPr>
              <a:t>riterite te </a:t>
            </a:r>
            <a:r>
              <a:rPr sz="2400" spc="-5" dirty="0">
                <a:latin typeface="Arial"/>
                <a:cs typeface="Arial"/>
              </a:rPr>
              <a:t>pakeke </a:t>
            </a:r>
            <a:r>
              <a:rPr sz="2400" dirty="0">
                <a:latin typeface="Arial"/>
                <a:cs typeface="Arial"/>
              </a:rPr>
              <a:t>o te tangata me te </a:t>
            </a:r>
            <a:r>
              <a:rPr sz="2400" spc="-5" dirty="0">
                <a:latin typeface="Arial"/>
                <a:cs typeface="Arial"/>
              </a:rPr>
              <a:t>pakeke </a:t>
            </a:r>
            <a:r>
              <a:rPr sz="2400" dirty="0">
                <a:latin typeface="Arial"/>
                <a:cs typeface="Arial"/>
              </a:rPr>
              <a:t>o tana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tamaiti.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8093" y="740765"/>
            <a:ext cx="67557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He aha tēnei mea te </a:t>
            </a:r>
            <a:r>
              <a:rPr sz="3200" b="1" dirty="0">
                <a:latin typeface="Arial"/>
                <a:cs typeface="Arial"/>
              </a:rPr>
              <a:t>pānga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riterite?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1452397"/>
            <a:ext cx="92944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pānga </a:t>
            </a:r>
            <a:r>
              <a:rPr sz="2400" dirty="0">
                <a:latin typeface="Arial"/>
                <a:cs typeface="Arial"/>
              </a:rPr>
              <a:t>riterite te </a:t>
            </a:r>
            <a:r>
              <a:rPr sz="2400" spc="-5" dirty="0">
                <a:latin typeface="Arial"/>
                <a:cs typeface="Arial"/>
              </a:rPr>
              <a:t>pakeke </a:t>
            </a:r>
            <a:r>
              <a:rPr sz="2400" dirty="0">
                <a:latin typeface="Arial"/>
                <a:cs typeface="Arial"/>
              </a:rPr>
              <a:t>o te tangata me te </a:t>
            </a:r>
            <a:r>
              <a:rPr sz="2400" spc="-5" dirty="0">
                <a:latin typeface="Arial"/>
                <a:cs typeface="Arial"/>
              </a:rPr>
              <a:t>pakeke </a:t>
            </a:r>
            <a:r>
              <a:rPr sz="2400" dirty="0">
                <a:latin typeface="Arial"/>
                <a:cs typeface="Arial"/>
              </a:rPr>
              <a:t>o tana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tamaiti.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9817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Ka </a:t>
            </a:r>
            <a:r>
              <a:rPr sz="2400" spc="-5" dirty="0">
                <a:latin typeface="Arial"/>
                <a:cs typeface="Arial"/>
              </a:rPr>
              <a:t>piki ake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pakeke </a:t>
            </a:r>
            <a:r>
              <a:rPr sz="2400" dirty="0">
                <a:latin typeface="Arial"/>
                <a:cs typeface="Arial"/>
              </a:rPr>
              <a:t>o te tangata mā te kotahi tau, ka </a:t>
            </a:r>
            <a:r>
              <a:rPr sz="2400" spc="-5" dirty="0">
                <a:latin typeface="Arial"/>
                <a:cs typeface="Arial"/>
              </a:rPr>
              <a:t>pērā hoki 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piki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pakeke </a:t>
            </a:r>
            <a:r>
              <a:rPr sz="2400" dirty="0">
                <a:latin typeface="Arial"/>
                <a:cs typeface="Arial"/>
              </a:rPr>
              <a:t>o tana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tamaiti: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0400" y="3108477"/>
          <a:ext cx="7723505" cy="75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6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pakeke o te tangata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9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pakeke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 te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tamaiti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8093" y="740765"/>
            <a:ext cx="67557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aha tēnei mea te </a:t>
            </a:r>
            <a:r>
              <a:rPr dirty="0"/>
              <a:t>pānga</a:t>
            </a:r>
            <a:r>
              <a:rPr spc="-65" dirty="0"/>
              <a:t> </a:t>
            </a:r>
            <a:r>
              <a:rPr spc="-5" dirty="0"/>
              <a:t>riterite?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00" y="1452397"/>
            <a:ext cx="92944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He pānga </a:t>
            </a:r>
            <a:r>
              <a:rPr sz="2400" dirty="0">
                <a:latin typeface="Arial"/>
                <a:cs typeface="Arial"/>
              </a:rPr>
              <a:t>riterite te </a:t>
            </a:r>
            <a:r>
              <a:rPr sz="2400" spc="-5" dirty="0">
                <a:latin typeface="Arial"/>
                <a:cs typeface="Arial"/>
              </a:rPr>
              <a:t>pakeke </a:t>
            </a:r>
            <a:r>
              <a:rPr sz="2400" dirty="0">
                <a:latin typeface="Arial"/>
                <a:cs typeface="Arial"/>
              </a:rPr>
              <a:t>o te tangata me te </a:t>
            </a:r>
            <a:r>
              <a:rPr sz="2400" spc="-5" dirty="0">
                <a:latin typeface="Arial"/>
                <a:cs typeface="Arial"/>
              </a:rPr>
              <a:t>pakeke </a:t>
            </a:r>
            <a:r>
              <a:rPr sz="2400" dirty="0">
                <a:latin typeface="Arial"/>
                <a:cs typeface="Arial"/>
              </a:rPr>
              <a:t>o tana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tamaiti.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9817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Ka </a:t>
            </a:r>
            <a:r>
              <a:rPr sz="2400" spc="-5" dirty="0">
                <a:latin typeface="Arial"/>
                <a:cs typeface="Arial"/>
              </a:rPr>
              <a:t>piki ake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pakeke </a:t>
            </a:r>
            <a:r>
              <a:rPr sz="2400" dirty="0">
                <a:latin typeface="Arial"/>
                <a:cs typeface="Arial"/>
              </a:rPr>
              <a:t>o te tangata mā te kotahi tau, ka </a:t>
            </a:r>
            <a:r>
              <a:rPr sz="2400" spc="-5" dirty="0">
                <a:latin typeface="Arial"/>
                <a:cs typeface="Arial"/>
              </a:rPr>
              <a:t>pērā hoki 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piki </a:t>
            </a:r>
            <a:r>
              <a:rPr sz="2400" dirty="0">
                <a:latin typeface="Arial"/>
                <a:cs typeface="Arial"/>
              </a:rPr>
              <a:t>o te </a:t>
            </a:r>
            <a:r>
              <a:rPr sz="2400" spc="-5" dirty="0">
                <a:latin typeface="Arial"/>
                <a:cs typeface="Arial"/>
              </a:rPr>
              <a:t>pakeke </a:t>
            </a:r>
            <a:r>
              <a:rPr sz="2400" dirty="0">
                <a:latin typeface="Arial"/>
                <a:cs typeface="Arial"/>
              </a:rPr>
              <a:t>o tana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tamaiti: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0400" y="3108477"/>
          <a:ext cx="7723505" cy="75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6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pakeke o te tangata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9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pakeke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 te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tamaiti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35000" y="4152417"/>
            <a:ext cx="9551670" cy="108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sz="2400" spc="-35" dirty="0">
                <a:latin typeface="Arial"/>
                <a:cs typeface="Arial"/>
              </a:rPr>
              <a:t>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pānga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riterite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utu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tapeke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me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maha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ngā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rita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kōhinu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hokona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ana:  </a:t>
            </a:r>
            <a:r>
              <a:rPr sz="2400" dirty="0">
                <a:latin typeface="Arial"/>
                <a:cs typeface="Arial"/>
              </a:rPr>
              <a:t>Ia </a:t>
            </a:r>
            <a:r>
              <a:rPr sz="2400" spc="-5" dirty="0">
                <a:latin typeface="Arial"/>
                <a:cs typeface="Arial"/>
              </a:rPr>
              <a:t>pikinga </a:t>
            </a:r>
            <a:r>
              <a:rPr sz="2400" dirty="0">
                <a:latin typeface="Arial"/>
                <a:cs typeface="Arial"/>
              </a:rPr>
              <a:t>o te kotahi rita kōhinu, ka </a:t>
            </a:r>
            <a:r>
              <a:rPr sz="2400" spc="-5" dirty="0">
                <a:latin typeface="Arial"/>
                <a:cs typeface="Arial"/>
              </a:rPr>
              <a:t>piki 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5" dirty="0">
                <a:latin typeface="Arial"/>
                <a:cs typeface="Arial"/>
              </a:rPr>
              <a:t>utu </a:t>
            </a:r>
            <a:r>
              <a:rPr sz="2400" dirty="0">
                <a:latin typeface="Arial"/>
                <a:cs typeface="Arial"/>
              </a:rPr>
              <a:t>mā 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$2.15.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60400" y="5407177"/>
          <a:ext cx="7867650" cy="755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Ngā rita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kōhinu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9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utu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tapeke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$2.15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$4.30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$6.45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$8.60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$10.75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68093" y="740765"/>
            <a:ext cx="67557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aha tēnei mea te </a:t>
            </a:r>
            <a:r>
              <a:rPr dirty="0"/>
              <a:t>pānga</a:t>
            </a:r>
            <a:r>
              <a:rPr spc="-65" dirty="0"/>
              <a:t> </a:t>
            </a:r>
            <a:r>
              <a:rPr spc="-5" dirty="0"/>
              <a:t>riterite?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60400" y="3128086"/>
          <a:ext cx="7724775" cy="755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6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pakeke o te tangata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9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pakeke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 te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tamaiti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8093" y="740765"/>
            <a:ext cx="67557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aha tēnei mea te </a:t>
            </a:r>
            <a:r>
              <a:rPr dirty="0"/>
              <a:t>pānga</a:t>
            </a:r>
            <a:r>
              <a:rPr spc="-65" dirty="0"/>
              <a:t> </a:t>
            </a:r>
            <a:r>
              <a:rPr spc="-5" dirty="0"/>
              <a:t>riterite?</a:t>
            </a:r>
          </a:p>
        </p:txBody>
      </p:sp>
      <p:sp>
        <p:nvSpPr>
          <p:cNvPr id="4" name="object 4"/>
          <p:cNvSpPr/>
          <p:nvPr/>
        </p:nvSpPr>
        <p:spPr>
          <a:xfrm>
            <a:off x="8352002" y="3277171"/>
            <a:ext cx="172720" cy="406400"/>
          </a:xfrm>
          <a:custGeom>
            <a:avLst/>
            <a:gdLst/>
            <a:ahLst/>
            <a:cxnLst/>
            <a:rect l="l" t="t" r="r" b="b"/>
            <a:pathLst>
              <a:path w="172720" h="406400">
                <a:moveTo>
                  <a:pt x="12636" y="406057"/>
                </a:moveTo>
                <a:lnTo>
                  <a:pt x="133582" y="304957"/>
                </a:lnTo>
                <a:lnTo>
                  <a:pt x="172581" y="228960"/>
                </a:lnTo>
                <a:lnTo>
                  <a:pt x="128449" y="139997"/>
                </a:lnTo>
                <a:lnTo>
                  <a:pt x="0" y="0"/>
                </a:lnTo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10003" y="3645573"/>
            <a:ext cx="90170" cy="80645"/>
          </a:xfrm>
          <a:custGeom>
            <a:avLst/>
            <a:gdLst/>
            <a:ahLst/>
            <a:cxnLst/>
            <a:rect l="l" t="t" r="r" b="b"/>
            <a:pathLst>
              <a:path w="90170" h="80645">
                <a:moveTo>
                  <a:pt x="50177" y="0"/>
                </a:moveTo>
                <a:lnTo>
                  <a:pt x="0" y="80416"/>
                </a:lnTo>
                <a:lnTo>
                  <a:pt x="90106" y="51066"/>
                </a:lnTo>
                <a:lnTo>
                  <a:pt x="50177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5000" y="1299210"/>
            <a:ext cx="9532620" cy="231330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200" dirty="0">
                <a:latin typeface="Arial"/>
                <a:cs typeface="Arial"/>
              </a:rPr>
              <a:t>Kia </a:t>
            </a:r>
            <a:r>
              <a:rPr sz="2200" spc="-5" dirty="0">
                <a:latin typeface="Arial"/>
                <a:cs typeface="Arial"/>
              </a:rPr>
              <a:t>hōhonu ake pea </a:t>
            </a:r>
            <a:r>
              <a:rPr sz="2200" dirty="0">
                <a:latin typeface="Arial"/>
                <a:cs typeface="Arial"/>
              </a:rPr>
              <a:t>te titiro ki </a:t>
            </a:r>
            <a:r>
              <a:rPr sz="2200" spc="-5" dirty="0">
                <a:latin typeface="Arial"/>
                <a:cs typeface="Arial"/>
              </a:rPr>
              <a:t>ēnei </a:t>
            </a:r>
            <a:r>
              <a:rPr sz="2200" dirty="0">
                <a:latin typeface="Arial"/>
                <a:cs typeface="Arial"/>
              </a:rPr>
              <a:t>tauira </a:t>
            </a:r>
            <a:r>
              <a:rPr sz="2200" spc="-5" dirty="0">
                <a:latin typeface="Arial"/>
                <a:cs typeface="Arial"/>
              </a:rPr>
              <a:t>pānga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riterite.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3900"/>
              </a:lnSpc>
              <a:spcBef>
                <a:spcPts val="340"/>
              </a:spcBef>
            </a:pPr>
            <a:r>
              <a:rPr sz="2200" dirty="0">
                <a:latin typeface="Arial"/>
                <a:cs typeface="Arial"/>
              </a:rPr>
              <a:t>Ka kīia </a:t>
            </a:r>
            <a:r>
              <a:rPr sz="2200" spc="-5" dirty="0">
                <a:latin typeface="Arial"/>
                <a:cs typeface="Arial"/>
              </a:rPr>
              <a:t>he </a:t>
            </a:r>
            <a:r>
              <a:rPr sz="2200" b="1" dirty="0">
                <a:solidFill>
                  <a:srgbClr val="6D6E71"/>
                </a:solidFill>
                <a:latin typeface="Arial"/>
                <a:cs typeface="Arial"/>
              </a:rPr>
              <a:t>pānga tāpiri </a:t>
            </a:r>
            <a:r>
              <a:rPr sz="2200" dirty="0">
                <a:latin typeface="Arial"/>
                <a:cs typeface="Arial"/>
              </a:rPr>
              <a:t>tēnei, </a:t>
            </a:r>
            <a:r>
              <a:rPr sz="2200" spc="-5" dirty="0">
                <a:latin typeface="Arial"/>
                <a:cs typeface="Arial"/>
              </a:rPr>
              <a:t>nā </a:t>
            </a:r>
            <a:r>
              <a:rPr sz="2200" dirty="0">
                <a:latin typeface="Arial"/>
                <a:cs typeface="Arial"/>
              </a:rPr>
              <a:t>te mea </a:t>
            </a:r>
            <a:r>
              <a:rPr sz="2200" spc="-5" dirty="0">
                <a:latin typeface="Arial"/>
                <a:cs typeface="Arial"/>
              </a:rPr>
              <a:t>he </a:t>
            </a:r>
            <a:r>
              <a:rPr sz="2200" dirty="0">
                <a:latin typeface="Arial"/>
                <a:cs typeface="Arial"/>
              </a:rPr>
              <a:t>tāpiritanga (tangohanga rānei)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  </a:t>
            </a:r>
            <a:r>
              <a:rPr sz="2200" spc="-5" dirty="0">
                <a:latin typeface="Arial"/>
                <a:cs typeface="Arial"/>
              </a:rPr>
              <a:t>hononga </a:t>
            </a:r>
            <a:r>
              <a:rPr sz="2200" dirty="0">
                <a:latin typeface="Arial"/>
                <a:cs typeface="Arial"/>
              </a:rPr>
              <a:t>o tētahi taurangi ki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tētahi.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Times New Roman"/>
              <a:cs typeface="Times New Roman"/>
            </a:endParaRPr>
          </a:p>
          <a:p>
            <a:pPr marR="1311275" algn="r">
              <a:lnSpc>
                <a:spcPct val="100000"/>
              </a:lnSpc>
            </a:pPr>
            <a:r>
              <a:rPr sz="1600" b="1" spc="-5" dirty="0">
                <a:solidFill>
                  <a:srgbClr val="D2232A"/>
                </a:solidFill>
                <a:latin typeface="Arial"/>
                <a:cs typeface="Arial"/>
              </a:rPr>
              <a:t>–23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60400" y="3128086"/>
          <a:ext cx="7724775" cy="755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6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pakeke o te tangata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9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pakeke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 te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tamaiti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60400" y="5392496"/>
          <a:ext cx="7867650" cy="756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Ngā rita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kōhinu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90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utu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tapeke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$2.15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$4.30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$6.45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$8.60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$10.75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8093" y="740765"/>
            <a:ext cx="67557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aha tēnei mea te </a:t>
            </a:r>
            <a:r>
              <a:rPr dirty="0"/>
              <a:t>pānga</a:t>
            </a:r>
            <a:r>
              <a:rPr spc="-65" dirty="0"/>
              <a:t> </a:t>
            </a:r>
            <a:r>
              <a:rPr spc="-5" dirty="0"/>
              <a:t>riterite?</a:t>
            </a:r>
          </a:p>
        </p:txBody>
      </p:sp>
      <p:sp>
        <p:nvSpPr>
          <p:cNvPr id="5" name="object 5"/>
          <p:cNvSpPr/>
          <p:nvPr/>
        </p:nvSpPr>
        <p:spPr>
          <a:xfrm>
            <a:off x="8352002" y="3277171"/>
            <a:ext cx="172720" cy="406400"/>
          </a:xfrm>
          <a:custGeom>
            <a:avLst/>
            <a:gdLst/>
            <a:ahLst/>
            <a:cxnLst/>
            <a:rect l="l" t="t" r="r" b="b"/>
            <a:pathLst>
              <a:path w="172720" h="406400">
                <a:moveTo>
                  <a:pt x="12636" y="406057"/>
                </a:moveTo>
                <a:lnTo>
                  <a:pt x="133582" y="304957"/>
                </a:lnTo>
                <a:lnTo>
                  <a:pt x="172581" y="228960"/>
                </a:lnTo>
                <a:lnTo>
                  <a:pt x="128449" y="139997"/>
                </a:lnTo>
                <a:lnTo>
                  <a:pt x="0" y="0"/>
                </a:lnTo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10003" y="3645573"/>
            <a:ext cx="90170" cy="80645"/>
          </a:xfrm>
          <a:custGeom>
            <a:avLst/>
            <a:gdLst/>
            <a:ahLst/>
            <a:cxnLst/>
            <a:rect l="l" t="t" r="r" b="b"/>
            <a:pathLst>
              <a:path w="90170" h="80645">
                <a:moveTo>
                  <a:pt x="50177" y="0"/>
                </a:moveTo>
                <a:lnTo>
                  <a:pt x="0" y="80416"/>
                </a:lnTo>
                <a:lnTo>
                  <a:pt x="90106" y="51066"/>
                </a:lnTo>
                <a:lnTo>
                  <a:pt x="50177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998" y="5533186"/>
            <a:ext cx="172720" cy="406400"/>
          </a:xfrm>
          <a:custGeom>
            <a:avLst/>
            <a:gdLst/>
            <a:ahLst/>
            <a:cxnLst/>
            <a:rect l="l" t="t" r="r" b="b"/>
            <a:pathLst>
              <a:path w="172720" h="406400">
                <a:moveTo>
                  <a:pt x="12636" y="406057"/>
                </a:moveTo>
                <a:lnTo>
                  <a:pt x="133582" y="304957"/>
                </a:lnTo>
                <a:lnTo>
                  <a:pt x="172581" y="228960"/>
                </a:lnTo>
                <a:lnTo>
                  <a:pt x="128449" y="139997"/>
                </a:lnTo>
                <a:lnTo>
                  <a:pt x="0" y="0"/>
                </a:lnTo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77999" y="5901588"/>
            <a:ext cx="90170" cy="80645"/>
          </a:xfrm>
          <a:custGeom>
            <a:avLst/>
            <a:gdLst/>
            <a:ahLst/>
            <a:cxnLst/>
            <a:rect l="l" t="t" r="r" b="b"/>
            <a:pathLst>
              <a:path w="90170" h="80645">
                <a:moveTo>
                  <a:pt x="50177" y="0"/>
                </a:moveTo>
                <a:lnTo>
                  <a:pt x="0" y="80416"/>
                </a:lnTo>
                <a:lnTo>
                  <a:pt x="90106" y="51066"/>
                </a:lnTo>
                <a:lnTo>
                  <a:pt x="50177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5000" y="1299210"/>
            <a:ext cx="9532620" cy="456946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200" dirty="0">
                <a:latin typeface="Arial"/>
                <a:cs typeface="Arial"/>
              </a:rPr>
              <a:t>Kia </a:t>
            </a:r>
            <a:r>
              <a:rPr sz="2200" spc="-5" dirty="0">
                <a:latin typeface="Arial"/>
                <a:cs typeface="Arial"/>
              </a:rPr>
              <a:t>hōhonu ake pea </a:t>
            </a:r>
            <a:r>
              <a:rPr sz="2200" dirty="0">
                <a:latin typeface="Arial"/>
                <a:cs typeface="Arial"/>
              </a:rPr>
              <a:t>te titiro ki </a:t>
            </a:r>
            <a:r>
              <a:rPr sz="2200" spc="-5" dirty="0">
                <a:latin typeface="Arial"/>
                <a:cs typeface="Arial"/>
              </a:rPr>
              <a:t>ēnei </a:t>
            </a:r>
            <a:r>
              <a:rPr sz="2200" dirty="0">
                <a:latin typeface="Arial"/>
                <a:cs typeface="Arial"/>
              </a:rPr>
              <a:t>tauira </a:t>
            </a:r>
            <a:r>
              <a:rPr sz="2200" spc="-5" dirty="0">
                <a:latin typeface="Arial"/>
                <a:cs typeface="Arial"/>
              </a:rPr>
              <a:t>pānga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riterite.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3900"/>
              </a:lnSpc>
              <a:spcBef>
                <a:spcPts val="340"/>
              </a:spcBef>
            </a:pPr>
            <a:r>
              <a:rPr sz="2200" dirty="0">
                <a:latin typeface="Arial"/>
                <a:cs typeface="Arial"/>
              </a:rPr>
              <a:t>Ka kīia </a:t>
            </a:r>
            <a:r>
              <a:rPr sz="2200" spc="-5" dirty="0">
                <a:latin typeface="Arial"/>
                <a:cs typeface="Arial"/>
              </a:rPr>
              <a:t>he </a:t>
            </a:r>
            <a:r>
              <a:rPr sz="2200" b="1" dirty="0">
                <a:solidFill>
                  <a:srgbClr val="6D6E71"/>
                </a:solidFill>
                <a:latin typeface="Arial"/>
                <a:cs typeface="Arial"/>
              </a:rPr>
              <a:t>pānga tāpiri </a:t>
            </a:r>
            <a:r>
              <a:rPr sz="2200" dirty="0">
                <a:latin typeface="Arial"/>
                <a:cs typeface="Arial"/>
              </a:rPr>
              <a:t>tēnei, </a:t>
            </a:r>
            <a:r>
              <a:rPr sz="2200" spc="-5" dirty="0">
                <a:latin typeface="Arial"/>
                <a:cs typeface="Arial"/>
              </a:rPr>
              <a:t>nā </a:t>
            </a:r>
            <a:r>
              <a:rPr sz="2200" dirty="0">
                <a:latin typeface="Arial"/>
                <a:cs typeface="Arial"/>
              </a:rPr>
              <a:t>te mea </a:t>
            </a:r>
            <a:r>
              <a:rPr sz="2200" spc="-5" dirty="0">
                <a:latin typeface="Arial"/>
                <a:cs typeface="Arial"/>
              </a:rPr>
              <a:t>he </a:t>
            </a:r>
            <a:r>
              <a:rPr sz="2200" dirty="0">
                <a:latin typeface="Arial"/>
                <a:cs typeface="Arial"/>
              </a:rPr>
              <a:t>tāpiritanga (tangohanga rānei)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  </a:t>
            </a:r>
            <a:r>
              <a:rPr sz="2200" spc="-5" dirty="0">
                <a:latin typeface="Arial"/>
                <a:cs typeface="Arial"/>
              </a:rPr>
              <a:t>hononga </a:t>
            </a:r>
            <a:r>
              <a:rPr sz="2200" dirty="0">
                <a:latin typeface="Arial"/>
                <a:cs typeface="Arial"/>
              </a:rPr>
              <a:t>o tētahi taurangi ki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tētahi.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Times New Roman"/>
              <a:cs typeface="Times New Roman"/>
            </a:endParaRPr>
          </a:p>
          <a:p>
            <a:pPr marL="7874000">
              <a:lnSpc>
                <a:spcPct val="100000"/>
              </a:lnSpc>
            </a:pPr>
            <a:r>
              <a:rPr sz="1600" b="1" spc="-5" dirty="0">
                <a:solidFill>
                  <a:srgbClr val="D2232A"/>
                </a:solidFill>
                <a:latin typeface="Arial"/>
                <a:cs typeface="Arial"/>
              </a:rPr>
              <a:t>–23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332105">
              <a:lnSpc>
                <a:spcPct val="125000"/>
              </a:lnSpc>
            </a:pPr>
            <a:r>
              <a:rPr sz="2200" spc="-5" dirty="0">
                <a:latin typeface="Arial"/>
                <a:cs typeface="Arial"/>
              </a:rPr>
              <a:t>He </a:t>
            </a:r>
            <a:r>
              <a:rPr sz="2200" b="1" dirty="0">
                <a:solidFill>
                  <a:srgbClr val="6D6E71"/>
                </a:solidFill>
                <a:latin typeface="Arial"/>
                <a:cs typeface="Arial"/>
              </a:rPr>
              <a:t>pānga whakarea </a:t>
            </a:r>
            <a:r>
              <a:rPr sz="2200" dirty="0">
                <a:latin typeface="Arial"/>
                <a:cs typeface="Arial"/>
              </a:rPr>
              <a:t>tēnei, </a:t>
            </a:r>
            <a:r>
              <a:rPr sz="2200" spc="-5" dirty="0">
                <a:latin typeface="Arial"/>
                <a:cs typeface="Arial"/>
              </a:rPr>
              <a:t>nā </a:t>
            </a:r>
            <a:r>
              <a:rPr sz="2200" dirty="0">
                <a:latin typeface="Arial"/>
                <a:cs typeface="Arial"/>
              </a:rPr>
              <a:t>te mea </a:t>
            </a:r>
            <a:r>
              <a:rPr sz="2200" spc="-5" dirty="0">
                <a:latin typeface="Arial"/>
                <a:cs typeface="Arial"/>
              </a:rPr>
              <a:t>he whakareatanga </a:t>
            </a:r>
            <a:r>
              <a:rPr sz="2200" dirty="0">
                <a:latin typeface="Arial"/>
                <a:cs typeface="Arial"/>
              </a:rPr>
              <a:t>(whakawehenga  rānei) te </a:t>
            </a:r>
            <a:r>
              <a:rPr sz="2200" spc="-5" dirty="0">
                <a:latin typeface="Arial"/>
                <a:cs typeface="Arial"/>
              </a:rPr>
              <a:t>hononga </a:t>
            </a:r>
            <a:r>
              <a:rPr sz="2200" dirty="0">
                <a:latin typeface="Arial"/>
                <a:cs typeface="Arial"/>
              </a:rPr>
              <a:t>o tētahi taurangi ki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tētahi.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R="789305" algn="r">
              <a:lnSpc>
                <a:spcPct val="100000"/>
              </a:lnSpc>
              <a:spcBef>
                <a:spcPts val="1570"/>
              </a:spcBef>
            </a:pPr>
            <a:r>
              <a:rPr sz="1600" b="1" dirty="0">
                <a:solidFill>
                  <a:srgbClr val="D2232A"/>
                </a:solidFill>
                <a:latin typeface="Arial"/>
                <a:cs typeface="Arial"/>
              </a:rPr>
              <a:t>×</a:t>
            </a:r>
            <a:r>
              <a:rPr sz="1600" b="1" spc="-100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2232A"/>
                </a:solidFill>
                <a:latin typeface="Arial"/>
                <a:cs typeface="Arial"/>
              </a:rPr>
              <a:t>$2.15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999" y="1549260"/>
            <a:ext cx="8443595" cy="11398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200" dirty="0">
                <a:latin typeface="Arial"/>
                <a:cs typeface="Arial"/>
              </a:rPr>
              <a:t>Whakawhitiwhiti kōrero me tō </a:t>
            </a:r>
            <a:r>
              <a:rPr sz="2200" spc="-5" dirty="0">
                <a:latin typeface="Arial"/>
                <a:cs typeface="Arial"/>
              </a:rPr>
              <a:t>hoa </a:t>
            </a:r>
            <a:r>
              <a:rPr sz="2200" dirty="0">
                <a:latin typeface="Arial"/>
                <a:cs typeface="Arial"/>
              </a:rPr>
              <a:t>mō </a:t>
            </a:r>
            <a:r>
              <a:rPr sz="2200" spc="-5" dirty="0">
                <a:latin typeface="Arial"/>
                <a:cs typeface="Arial"/>
              </a:rPr>
              <a:t>ēnei pānga. </a:t>
            </a:r>
            <a:r>
              <a:rPr sz="2200" dirty="0">
                <a:latin typeface="Arial"/>
                <a:cs typeface="Arial"/>
              </a:rPr>
              <a:t>Āta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whakaarohia: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285"/>
              </a:spcBef>
              <a:buChar char="•"/>
              <a:tabLst>
                <a:tab pos="279400" algn="l"/>
                <a:tab pos="280035" algn="l"/>
              </a:tabLst>
            </a:pPr>
            <a:r>
              <a:rPr sz="2200" dirty="0">
                <a:latin typeface="Arial"/>
                <a:cs typeface="Arial"/>
              </a:rPr>
              <a:t>mēnā </a:t>
            </a:r>
            <a:r>
              <a:rPr sz="2200" spc="-5" dirty="0">
                <a:latin typeface="Arial"/>
                <a:cs typeface="Arial"/>
              </a:rPr>
              <a:t>he pānga </a:t>
            </a:r>
            <a:r>
              <a:rPr sz="2200" dirty="0">
                <a:latin typeface="Arial"/>
                <a:cs typeface="Arial"/>
              </a:rPr>
              <a:t>riterite te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285"/>
              </a:spcBef>
              <a:buChar char="•"/>
              <a:tabLst>
                <a:tab pos="279400" algn="l"/>
                <a:tab pos="280035" algn="l"/>
              </a:tabLst>
            </a:pPr>
            <a:r>
              <a:rPr sz="2200" dirty="0">
                <a:latin typeface="Arial"/>
                <a:cs typeface="Arial"/>
              </a:rPr>
              <a:t>mēnā </a:t>
            </a:r>
            <a:r>
              <a:rPr sz="2200" spc="-5" dirty="0">
                <a:latin typeface="Arial"/>
                <a:cs typeface="Arial"/>
              </a:rPr>
              <a:t>he pānga </a:t>
            </a:r>
            <a:r>
              <a:rPr sz="2200" dirty="0">
                <a:latin typeface="Arial"/>
                <a:cs typeface="Arial"/>
              </a:rPr>
              <a:t>riterite, </a:t>
            </a:r>
            <a:r>
              <a:rPr sz="2200" spc="-5" dirty="0">
                <a:latin typeface="Arial"/>
                <a:cs typeface="Arial"/>
              </a:rPr>
              <a:t>he pānga </a:t>
            </a:r>
            <a:r>
              <a:rPr sz="2200" dirty="0">
                <a:latin typeface="Arial"/>
                <a:cs typeface="Arial"/>
              </a:rPr>
              <a:t>tāpiri, </a:t>
            </a:r>
            <a:r>
              <a:rPr sz="2200" spc="-5" dirty="0">
                <a:latin typeface="Arial"/>
                <a:cs typeface="Arial"/>
              </a:rPr>
              <a:t>he pānga whakarea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rānei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2318" y="740765"/>
            <a:ext cx="52876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tauira </a:t>
            </a:r>
            <a:r>
              <a:rPr dirty="0"/>
              <a:t>o </a:t>
            </a:r>
            <a:r>
              <a:rPr spc="-5" dirty="0"/>
              <a:t>te </a:t>
            </a:r>
            <a:r>
              <a:rPr dirty="0"/>
              <a:t>pānga</a:t>
            </a:r>
            <a:r>
              <a:rPr spc="-75" dirty="0"/>
              <a:t> </a:t>
            </a:r>
            <a:r>
              <a:rPr spc="-5" dirty="0"/>
              <a:t>riterite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999" y="1549260"/>
            <a:ext cx="8443595" cy="47923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200" dirty="0">
                <a:latin typeface="Arial"/>
                <a:cs typeface="Arial"/>
              </a:rPr>
              <a:t>Whakawhitiwhiti kōrero me tō </a:t>
            </a:r>
            <a:r>
              <a:rPr sz="2200" spc="-5" dirty="0">
                <a:latin typeface="Arial"/>
                <a:cs typeface="Arial"/>
              </a:rPr>
              <a:t>hoa </a:t>
            </a:r>
            <a:r>
              <a:rPr sz="2200" dirty="0">
                <a:latin typeface="Arial"/>
                <a:cs typeface="Arial"/>
              </a:rPr>
              <a:t>mō </a:t>
            </a:r>
            <a:r>
              <a:rPr sz="2200" spc="-5" dirty="0">
                <a:latin typeface="Arial"/>
                <a:cs typeface="Arial"/>
              </a:rPr>
              <a:t>ēnei pānga. </a:t>
            </a:r>
            <a:r>
              <a:rPr sz="2200" dirty="0">
                <a:latin typeface="Arial"/>
                <a:cs typeface="Arial"/>
              </a:rPr>
              <a:t>Āta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whakaarohia: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285"/>
              </a:spcBef>
              <a:buChar char="•"/>
              <a:tabLst>
                <a:tab pos="279400" algn="l"/>
                <a:tab pos="280035" algn="l"/>
              </a:tabLst>
            </a:pPr>
            <a:r>
              <a:rPr sz="2200" dirty="0">
                <a:latin typeface="Arial"/>
                <a:cs typeface="Arial"/>
              </a:rPr>
              <a:t>mēnā </a:t>
            </a:r>
            <a:r>
              <a:rPr sz="2200" spc="-5" dirty="0">
                <a:latin typeface="Arial"/>
                <a:cs typeface="Arial"/>
              </a:rPr>
              <a:t>he pānga </a:t>
            </a:r>
            <a:r>
              <a:rPr sz="2200" dirty="0">
                <a:latin typeface="Arial"/>
                <a:cs typeface="Arial"/>
              </a:rPr>
              <a:t>riterite te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285"/>
              </a:spcBef>
              <a:buChar char="•"/>
              <a:tabLst>
                <a:tab pos="279400" algn="l"/>
                <a:tab pos="280035" algn="l"/>
              </a:tabLst>
            </a:pPr>
            <a:r>
              <a:rPr sz="2200" dirty="0">
                <a:latin typeface="Arial"/>
                <a:cs typeface="Arial"/>
              </a:rPr>
              <a:t>mēnā </a:t>
            </a:r>
            <a:r>
              <a:rPr sz="2200" spc="-5" dirty="0">
                <a:latin typeface="Arial"/>
                <a:cs typeface="Arial"/>
              </a:rPr>
              <a:t>he pānga </a:t>
            </a:r>
            <a:r>
              <a:rPr sz="2200" dirty="0">
                <a:latin typeface="Arial"/>
                <a:cs typeface="Arial"/>
              </a:rPr>
              <a:t>riterite, </a:t>
            </a:r>
            <a:r>
              <a:rPr sz="2200" spc="-5" dirty="0">
                <a:latin typeface="Arial"/>
                <a:cs typeface="Arial"/>
              </a:rPr>
              <a:t>he pānga </a:t>
            </a:r>
            <a:r>
              <a:rPr sz="2200" dirty="0">
                <a:latin typeface="Arial"/>
                <a:cs typeface="Arial"/>
              </a:rPr>
              <a:t>tāpiri, </a:t>
            </a:r>
            <a:r>
              <a:rPr sz="2200" spc="-5" dirty="0">
                <a:latin typeface="Arial"/>
                <a:cs typeface="Arial"/>
              </a:rPr>
              <a:t>he pānga whakarea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rānei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dirty="0">
                <a:solidFill>
                  <a:srgbClr val="6D6E71"/>
                </a:solidFill>
                <a:latin typeface="Arial"/>
                <a:cs typeface="Arial"/>
              </a:rPr>
              <a:t>taurunga </a:t>
            </a:r>
            <a:r>
              <a:rPr sz="2000" dirty="0">
                <a:latin typeface="Arial"/>
                <a:cs typeface="Arial"/>
              </a:rPr>
              <a:t>me te </a:t>
            </a:r>
            <a:r>
              <a:rPr sz="2000" dirty="0">
                <a:solidFill>
                  <a:srgbClr val="6D6E71"/>
                </a:solidFill>
                <a:latin typeface="Arial"/>
                <a:cs typeface="Arial"/>
              </a:rPr>
              <a:t>tauraro </a:t>
            </a:r>
            <a:r>
              <a:rPr sz="2000" dirty="0">
                <a:latin typeface="Arial"/>
                <a:cs typeface="Arial"/>
              </a:rPr>
              <a:t>o tētahi </a:t>
            </a:r>
            <a:r>
              <a:rPr sz="2000" spc="-5" dirty="0">
                <a:latin typeface="Arial"/>
                <a:cs typeface="Arial"/>
              </a:rPr>
              <a:t>huinga </a:t>
            </a:r>
            <a:r>
              <a:rPr sz="2000" spc="-5" dirty="0">
                <a:solidFill>
                  <a:srgbClr val="6D6E71"/>
                </a:solidFill>
                <a:latin typeface="Arial"/>
                <a:cs typeface="Arial"/>
              </a:rPr>
              <a:t>hautau</a:t>
            </a:r>
            <a:r>
              <a:rPr sz="2000" spc="7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D6E71"/>
                </a:solidFill>
                <a:latin typeface="Arial"/>
                <a:cs typeface="Arial"/>
              </a:rPr>
              <a:t>ōrite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inenga </a:t>
            </a:r>
            <a:r>
              <a:rPr sz="2000" dirty="0">
                <a:latin typeface="Arial"/>
                <a:cs typeface="Arial"/>
              </a:rPr>
              <a:t>mitamano (mm) me te </a:t>
            </a:r>
            <a:r>
              <a:rPr sz="2000" spc="-5" dirty="0">
                <a:latin typeface="Arial"/>
                <a:cs typeface="Arial"/>
              </a:rPr>
              <a:t>inenga </a:t>
            </a:r>
            <a:r>
              <a:rPr sz="2000" dirty="0">
                <a:latin typeface="Arial"/>
                <a:cs typeface="Arial"/>
              </a:rPr>
              <a:t>mitarau</a:t>
            </a:r>
            <a:r>
              <a:rPr sz="2000" spc="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(cm)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haora </a:t>
            </a:r>
            <a:r>
              <a:rPr sz="2000" dirty="0">
                <a:latin typeface="Arial"/>
                <a:cs typeface="Arial"/>
              </a:rPr>
              <a:t>o te rā me te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paemahana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whakawhiti </a:t>
            </a:r>
            <a:r>
              <a:rPr sz="2000" dirty="0">
                <a:latin typeface="Arial"/>
                <a:cs typeface="Arial"/>
              </a:rPr>
              <a:t>tāra Aotearoa ki tāra o </a:t>
            </a:r>
            <a:r>
              <a:rPr sz="2000" spc="-5" dirty="0">
                <a:latin typeface="Arial"/>
                <a:cs typeface="Arial"/>
              </a:rPr>
              <a:t>whenua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kē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dirty="0">
                <a:latin typeface="Arial"/>
                <a:cs typeface="Arial"/>
              </a:rPr>
              <a:t>teitei o te tai me te </a:t>
            </a:r>
            <a:r>
              <a:rPr sz="2000" spc="-5" dirty="0">
                <a:latin typeface="Arial"/>
                <a:cs typeface="Arial"/>
              </a:rPr>
              <a:t>haora </a:t>
            </a:r>
            <a:r>
              <a:rPr sz="2000" dirty="0">
                <a:latin typeface="Arial"/>
                <a:cs typeface="Arial"/>
              </a:rPr>
              <a:t>o te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rā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8765" algn="l"/>
                <a:tab pos="279400" algn="l"/>
              </a:tabLst>
            </a:pPr>
            <a:r>
              <a:rPr sz="2000" spc="-114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wā </a:t>
            </a:r>
            <a:r>
              <a:rPr sz="2000" dirty="0">
                <a:latin typeface="Arial"/>
                <a:cs typeface="Arial"/>
              </a:rPr>
              <a:t>i Aotearoa me te </a:t>
            </a:r>
            <a:r>
              <a:rPr sz="2000" spc="-5" dirty="0">
                <a:latin typeface="Arial"/>
                <a:cs typeface="Arial"/>
              </a:rPr>
              <a:t>wā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Ahitereiria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2318" y="740765"/>
            <a:ext cx="52876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tauira </a:t>
            </a:r>
            <a:r>
              <a:rPr dirty="0"/>
              <a:t>o </a:t>
            </a:r>
            <a:r>
              <a:rPr spc="-5" dirty="0"/>
              <a:t>te </a:t>
            </a:r>
            <a:r>
              <a:rPr dirty="0"/>
              <a:t>pānga</a:t>
            </a:r>
            <a:r>
              <a:rPr spc="-75" dirty="0"/>
              <a:t> </a:t>
            </a:r>
            <a:r>
              <a:rPr spc="-5" dirty="0"/>
              <a:t>riterite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5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9999" y="1585302"/>
            <a:ext cx="9359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E tino kitea </a:t>
            </a:r>
            <a:r>
              <a:rPr sz="2200" spc="-5" dirty="0">
                <a:latin typeface="Arial"/>
                <a:cs typeface="Arial"/>
              </a:rPr>
              <a:t>ana, </a:t>
            </a:r>
            <a:r>
              <a:rPr sz="2200" dirty="0">
                <a:latin typeface="Arial"/>
                <a:cs typeface="Arial"/>
              </a:rPr>
              <a:t>e tino </a:t>
            </a:r>
            <a:r>
              <a:rPr sz="2200" spc="-5" dirty="0">
                <a:latin typeface="Arial"/>
                <a:cs typeface="Arial"/>
              </a:rPr>
              <a:t>whakamahia ana </a:t>
            </a:r>
            <a:r>
              <a:rPr sz="2200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riterite i </a:t>
            </a:r>
            <a:r>
              <a:rPr sz="2200" spc="-5" dirty="0">
                <a:latin typeface="Arial"/>
                <a:cs typeface="Arial"/>
              </a:rPr>
              <a:t>ngā whenu </a:t>
            </a:r>
            <a:r>
              <a:rPr sz="2200" dirty="0">
                <a:latin typeface="Arial"/>
                <a:cs typeface="Arial"/>
              </a:rPr>
              <a:t>maha  o te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pāngarau.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Te </a:t>
            </a:r>
            <a:r>
              <a:rPr dirty="0"/>
              <a:t>pānga </a:t>
            </a:r>
            <a:r>
              <a:rPr spc="-5" dirty="0"/>
              <a:t>riterite me </a:t>
            </a:r>
            <a:r>
              <a:rPr dirty="0"/>
              <a:t>ngā whenu</a:t>
            </a:r>
            <a:r>
              <a:rPr spc="25" dirty="0"/>
              <a:t> </a:t>
            </a:r>
            <a:r>
              <a:rPr dirty="0"/>
              <a:t>pāngarau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300" y="726947"/>
            <a:ext cx="7851775" cy="318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Ngā </a:t>
            </a:r>
            <a:r>
              <a:rPr sz="3600" b="1" dirty="0">
                <a:latin typeface="Arial"/>
                <a:cs typeface="Arial"/>
              </a:rPr>
              <a:t>Whāinga </a:t>
            </a:r>
            <a:r>
              <a:rPr sz="3600" b="1" spc="-5" dirty="0">
                <a:latin typeface="Arial"/>
                <a:cs typeface="Arial"/>
              </a:rPr>
              <a:t>mō tēnei</a:t>
            </a:r>
            <a:r>
              <a:rPr sz="3600" b="1" spc="-2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Akoranga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30"/>
              </a:spcBef>
            </a:pPr>
            <a:r>
              <a:rPr sz="3600" spc="-190" dirty="0">
                <a:latin typeface="Trebuchet MS"/>
                <a:cs typeface="Trebuchet MS"/>
              </a:rPr>
              <a:t>Kia </a:t>
            </a:r>
            <a:r>
              <a:rPr sz="3600" spc="-160" dirty="0">
                <a:latin typeface="Trebuchet MS"/>
                <a:cs typeface="Trebuchet MS"/>
              </a:rPr>
              <a:t>mārama</a:t>
            </a:r>
            <a:r>
              <a:rPr sz="3600" spc="-360" dirty="0">
                <a:latin typeface="Trebuchet MS"/>
                <a:cs typeface="Trebuchet MS"/>
              </a:rPr>
              <a:t> </a:t>
            </a:r>
            <a:r>
              <a:rPr sz="3600" spc="-250" dirty="0">
                <a:latin typeface="Trebuchet MS"/>
                <a:cs typeface="Trebuchet MS"/>
              </a:rPr>
              <a:t>ki:</a:t>
            </a:r>
            <a:endParaRPr sz="36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469900" algn="l"/>
              </a:tabLst>
            </a:pPr>
            <a:r>
              <a:rPr sz="3600" spc="-220" dirty="0">
                <a:latin typeface="Trebuchet MS"/>
                <a:cs typeface="Trebuchet MS"/>
              </a:rPr>
              <a:t>te </a:t>
            </a:r>
            <a:r>
              <a:rPr sz="3600" spc="-190" dirty="0">
                <a:latin typeface="Trebuchet MS"/>
                <a:cs typeface="Trebuchet MS"/>
              </a:rPr>
              <a:t>tikanga </a:t>
            </a:r>
            <a:r>
              <a:rPr sz="3600" spc="-35" dirty="0">
                <a:latin typeface="Trebuchet MS"/>
                <a:cs typeface="Trebuchet MS"/>
              </a:rPr>
              <a:t>o</a:t>
            </a:r>
            <a:r>
              <a:rPr sz="3600" spc="-825" dirty="0">
                <a:latin typeface="Trebuchet MS"/>
                <a:cs typeface="Trebuchet MS"/>
              </a:rPr>
              <a:t> </a:t>
            </a:r>
            <a:r>
              <a:rPr sz="3600" spc="-180" dirty="0">
                <a:latin typeface="Trebuchet MS"/>
                <a:cs typeface="Trebuchet MS"/>
              </a:rPr>
              <a:t>tēnei </a:t>
            </a:r>
            <a:r>
              <a:rPr sz="3600" spc="-155" dirty="0">
                <a:latin typeface="Trebuchet MS"/>
                <a:cs typeface="Trebuchet MS"/>
              </a:rPr>
              <a:t>mea </a:t>
            </a:r>
            <a:r>
              <a:rPr sz="3600" spc="-220" dirty="0">
                <a:latin typeface="Trebuchet MS"/>
                <a:cs typeface="Trebuchet MS"/>
              </a:rPr>
              <a:t>te </a:t>
            </a:r>
            <a:r>
              <a:rPr sz="3600" spc="-145" dirty="0">
                <a:solidFill>
                  <a:srgbClr val="6D6E71"/>
                </a:solidFill>
                <a:latin typeface="Trebuchet MS"/>
                <a:cs typeface="Trebuchet MS"/>
              </a:rPr>
              <a:t>pānga </a:t>
            </a:r>
            <a:r>
              <a:rPr sz="3600" spc="-195" dirty="0">
                <a:solidFill>
                  <a:srgbClr val="6D6E71"/>
                </a:solidFill>
                <a:latin typeface="Trebuchet MS"/>
                <a:cs typeface="Trebuchet MS"/>
              </a:rPr>
              <a:t>riterite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rebuchet MS"/>
              <a:buAutoNum type="arabicPeriod"/>
            </a:pPr>
            <a:endParaRPr sz="37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3600" spc="-220" dirty="0">
                <a:latin typeface="Trebuchet MS"/>
                <a:cs typeface="Trebuchet MS"/>
              </a:rPr>
              <a:t>te </a:t>
            </a:r>
            <a:r>
              <a:rPr sz="3600" spc="-160" dirty="0">
                <a:latin typeface="Trebuchet MS"/>
                <a:cs typeface="Trebuchet MS"/>
              </a:rPr>
              <a:t>whakaatu </a:t>
            </a:r>
            <a:r>
              <a:rPr sz="3600" spc="-145" dirty="0">
                <a:latin typeface="Trebuchet MS"/>
                <a:cs typeface="Trebuchet MS"/>
              </a:rPr>
              <a:t>pānga </a:t>
            </a:r>
            <a:r>
              <a:rPr sz="3600" spc="-195" dirty="0">
                <a:latin typeface="Trebuchet MS"/>
                <a:cs typeface="Trebuchet MS"/>
              </a:rPr>
              <a:t>riterite </a:t>
            </a:r>
            <a:r>
              <a:rPr sz="3600" spc="-190" dirty="0">
                <a:latin typeface="Trebuchet MS"/>
                <a:cs typeface="Trebuchet MS"/>
              </a:rPr>
              <a:t>ki </a:t>
            </a:r>
            <a:r>
              <a:rPr sz="3600" spc="-220" dirty="0">
                <a:latin typeface="Trebuchet MS"/>
                <a:cs typeface="Trebuchet MS"/>
              </a:rPr>
              <a:t>te</a:t>
            </a:r>
            <a:r>
              <a:rPr sz="3600" spc="-745" dirty="0">
                <a:latin typeface="Trebuchet MS"/>
                <a:cs typeface="Trebuchet MS"/>
              </a:rPr>
              <a:t> </a:t>
            </a:r>
            <a:r>
              <a:rPr sz="3600" spc="-150" dirty="0">
                <a:solidFill>
                  <a:srgbClr val="6D6E71"/>
                </a:solidFill>
                <a:latin typeface="Trebuchet MS"/>
                <a:cs typeface="Trebuchet MS"/>
              </a:rPr>
              <a:t>tūtohi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43"/>
            <a:ext cx="10685640" cy="7553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5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9999" y="1585302"/>
            <a:ext cx="935926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E tino kitea </a:t>
            </a:r>
            <a:r>
              <a:rPr sz="2200" spc="-5" dirty="0">
                <a:latin typeface="Arial"/>
                <a:cs typeface="Arial"/>
              </a:rPr>
              <a:t>ana, </a:t>
            </a:r>
            <a:r>
              <a:rPr sz="2200" dirty="0">
                <a:latin typeface="Arial"/>
                <a:cs typeface="Arial"/>
              </a:rPr>
              <a:t>e tino </a:t>
            </a:r>
            <a:r>
              <a:rPr sz="2200" spc="-5" dirty="0">
                <a:latin typeface="Arial"/>
                <a:cs typeface="Arial"/>
              </a:rPr>
              <a:t>whakamahia ana </a:t>
            </a:r>
            <a:r>
              <a:rPr sz="2200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riterite i </a:t>
            </a:r>
            <a:r>
              <a:rPr sz="2200" spc="-5" dirty="0">
                <a:latin typeface="Arial"/>
                <a:cs typeface="Arial"/>
              </a:rPr>
              <a:t>ngā whenu </a:t>
            </a:r>
            <a:r>
              <a:rPr sz="2200" dirty="0">
                <a:latin typeface="Arial"/>
                <a:cs typeface="Arial"/>
              </a:rPr>
              <a:t>maha  o te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pāngarau.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267335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Mēnā e mātau </a:t>
            </a:r>
            <a:r>
              <a:rPr sz="2200" spc="-5" dirty="0">
                <a:latin typeface="Arial"/>
                <a:cs typeface="Arial"/>
              </a:rPr>
              <a:t>ana </a:t>
            </a:r>
            <a:r>
              <a:rPr sz="2200" dirty="0">
                <a:latin typeface="Arial"/>
                <a:cs typeface="Arial"/>
              </a:rPr>
              <a:t>ā tātou tamariki ki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riterite, kātahi </a:t>
            </a:r>
            <a:r>
              <a:rPr sz="2200" spc="-5" dirty="0">
                <a:latin typeface="Arial"/>
                <a:cs typeface="Arial"/>
              </a:rPr>
              <a:t>nā </a:t>
            </a:r>
            <a:r>
              <a:rPr sz="2200" dirty="0">
                <a:latin typeface="Arial"/>
                <a:cs typeface="Arial"/>
              </a:rPr>
              <a:t>te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māmā  </a:t>
            </a:r>
            <a:r>
              <a:rPr sz="2200" spc="-5" dirty="0">
                <a:latin typeface="Arial"/>
                <a:cs typeface="Arial"/>
              </a:rPr>
              <a:t>ake </a:t>
            </a:r>
            <a:r>
              <a:rPr sz="2200" dirty="0">
                <a:latin typeface="Arial"/>
                <a:cs typeface="Arial"/>
              </a:rPr>
              <a:t>o te </a:t>
            </a:r>
            <a:r>
              <a:rPr sz="2200" spc="-5" dirty="0">
                <a:latin typeface="Arial"/>
                <a:cs typeface="Arial"/>
              </a:rPr>
              <a:t>ekenga panuku </a:t>
            </a:r>
            <a:r>
              <a:rPr sz="2200" dirty="0">
                <a:latin typeface="Arial"/>
                <a:cs typeface="Arial"/>
              </a:rPr>
              <a:t>i </a:t>
            </a:r>
            <a:r>
              <a:rPr sz="2200" spc="-5" dirty="0">
                <a:latin typeface="Arial"/>
                <a:cs typeface="Arial"/>
              </a:rPr>
              <a:t>ēnei wāhanga </a:t>
            </a:r>
            <a:r>
              <a:rPr sz="2200" dirty="0">
                <a:latin typeface="Arial"/>
                <a:cs typeface="Arial"/>
              </a:rPr>
              <a:t>o te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pāngarau.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Te </a:t>
            </a:r>
            <a:r>
              <a:rPr dirty="0"/>
              <a:t>pānga </a:t>
            </a:r>
            <a:r>
              <a:rPr spc="-5" dirty="0"/>
              <a:t>riterite me </a:t>
            </a:r>
            <a:r>
              <a:rPr dirty="0"/>
              <a:t>ngā whenu</a:t>
            </a:r>
            <a:r>
              <a:rPr spc="25" dirty="0"/>
              <a:t> </a:t>
            </a:r>
            <a:r>
              <a:rPr dirty="0"/>
              <a:t>pāngarau</a:t>
            </a:r>
          </a:p>
        </p:txBody>
      </p:sp>
      <p:sp>
        <p:nvSpPr>
          <p:cNvPr id="6" name="object 6"/>
          <p:cNvSpPr/>
          <p:nvPr/>
        </p:nvSpPr>
        <p:spPr>
          <a:xfrm>
            <a:off x="2358326" y="3531171"/>
            <a:ext cx="5976937" cy="2181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43"/>
            <a:ext cx="10685640" cy="7553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5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9999" y="1585302"/>
            <a:ext cx="935926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E tino kitea </a:t>
            </a:r>
            <a:r>
              <a:rPr sz="2200" spc="-5" dirty="0">
                <a:latin typeface="Arial"/>
                <a:cs typeface="Arial"/>
              </a:rPr>
              <a:t>ana, </a:t>
            </a:r>
            <a:r>
              <a:rPr sz="2200" dirty="0">
                <a:latin typeface="Arial"/>
                <a:cs typeface="Arial"/>
              </a:rPr>
              <a:t>e tino </a:t>
            </a:r>
            <a:r>
              <a:rPr sz="2200" spc="-5" dirty="0">
                <a:latin typeface="Arial"/>
                <a:cs typeface="Arial"/>
              </a:rPr>
              <a:t>whakamahia ana </a:t>
            </a:r>
            <a:r>
              <a:rPr sz="2200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riterite i </a:t>
            </a:r>
            <a:r>
              <a:rPr sz="2200" spc="-5" dirty="0">
                <a:latin typeface="Arial"/>
                <a:cs typeface="Arial"/>
              </a:rPr>
              <a:t>ngā whenu </a:t>
            </a:r>
            <a:r>
              <a:rPr sz="2200" dirty="0">
                <a:latin typeface="Arial"/>
                <a:cs typeface="Arial"/>
              </a:rPr>
              <a:t>maha  o te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pāngarau.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267335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Mēnā e mātau </a:t>
            </a:r>
            <a:r>
              <a:rPr sz="2200" spc="-5" dirty="0">
                <a:latin typeface="Arial"/>
                <a:cs typeface="Arial"/>
              </a:rPr>
              <a:t>ana </a:t>
            </a:r>
            <a:r>
              <a:rPr sz="2200" dirty="0">
                <a:latin typeface="Arial"/>
                <a:cs typeface="Arial"/>
              </a:rPr>
              <a:t>ā tātou tamariki ki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riterite, kātahi </a:t>
            </a:r>
            <a:r>
              <a:rPr sz="2200" spc="-5" dirty="0">
                <a:latin typeface="Arial"/>
                <a:cs typeface="Arial"/>
              </a:rPr>
              <a:t>nā </a:t>
            </a:r>
            <a:r>
              <a:rPr sz="2200" dirty="0">
                <a:latin typeface="Arial"/>
                <a:cs typeface="Arial"/>
              </a:rPr>
              <a:t>te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māmā  </a:t>
            </a:r>
            <a:r>
              <a:rPr sz="2200" spc="-5" dirty="0">
                <a:latin typeface="Arial"/>
                <a:cs typeface="Arial"/>
              </a:rPr>
              <a:t>ake </a:t>
            </a:r>
            <a:r>
              <a:rPr sz="2200" dirty="0">
                <a:latin typeface="Arial"/>
                <a:cs typeface="Arial"/>
              </a:rPr>
              <a:t>o te </a:t>
            </a:r>
            <a:r>
              <a:rPr sz="2200" spc="-5" dirty="0">
                <a:latin typeface="Arial"/>
                <a:cs typeface="Arial"/>
              </a:rPr>
              <a:t>ekenga panuku </a:t>
            </a:r>
            <a:r>
              <a:rPr sz="2200" dirty="0">
                <a:latin typeface="Arial"/>
                <a:cs typeface="Arial"/>
              </a:rPr>
              <a:t>i </a:t>
            </a:r>
            <a:r>
              <a:rPr sz="2200" spc="-5" dirty="0">
                <a:latin typeface="Arial"/>
                <a:cs typeface="Arial"/>
              </a:rPr>
              <a:t>ēnei wāhanga </a:t>
            </a:r>
            <a:r>
              <a:rPr sz="2200" dirty="0">
                <a:latin typeface="Arial"/>
                <a:cs typeface="Arial"/>
              </a:rPr>
              <a:t>o te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pāngarau.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999" y="5943943"/>
            <a:ext cx="92976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Mā kōrua ko tō </a:t>
            </a:r>
            <a:r>
              <a:rPr sz="2200" spc="-5" dirty="0">
                <a:latin typeface="Arial"/>
                <a:cs typeface="Arial"/>
              </a:rPr>
              <a:t>hoa </a:t>
            </a:r>
            <a:r>
              <a:rPr sz="2200" dirty="0">
                <a:latin typeface="Arial"/>
                <a:cs typeface="Arial"/>
              </a:rPr>
              <a:t>e </a:t>
            </a:r>
            <a:r>
              <a:rPr sz="2200" spc="-5" dirty="0">
                <a:latin typeface="Arial"/>
                <a:cs typeface="Arial"/>
              </a:rPr>
              <a:t>whakaaro ētahi </a:t>
            </a:r>
            <a:r>
              <a:rPr sz="2200" dirty="0">
                <a:latin typeface="Arial"/>
                <a:cs typeface="Arial"/>
              </a:rPr>
              <a:t>tauira 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i </a:t>
            </a:r>
            <a:r>
              <a:rPr sz="2200" spc="-5" dirty="0">
                <a:latin typeface="Arial"/>
                <a:cs typeface="Arial"/>
              </a:rPr>
              <a:t>ēnei wāhanga </a:t>
            </a:r>
            <a:r>
              <a:rPr sz="2200" dirty="0">
                <a:latin typeface="Arial"/>
                <a:cs typeface="Arial"/>
              </a:rPr>
              <a:t>o te  </a:t>
            </a:r>
            <a:r>
              <a:rPr sz="2200" spc="-5" dirty="0">
                <a:latin typeface="Arial"/>
                <a:cs typeface="Arial"/>
              </a:rPr>
              <a:t>pāngarau.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Te </a:t>
            </a:r>
            <a:r>
              <a:rPr dirty="0"/>
              <a:t>pānga </a:t>
            </a:r>
            <a:r>
              <a:rPr spc="-5" dirty="0"/>
              <a:t>riterite me </a:t>
            </a:r>
            <a:r>
              <a:rPr dirty="0"/>
              <a:t>ngā whenu</a:t>
            </a:r>
            <a:r>
              <a:rPr spc="25" dirty="0"/>
              <a:t> </a:t>
            </a:r>
            <a:r>
              <a:rPr dirty="0"/>
              <a:t>pāngarau</a:t>
            </a:r>
          </a:p>
        </p:txBody>
      </p:sp>
      <p:sp>
        <p:nvSpPr>
          <p:cNvPr id="7" name="object 7"/>
          <p:cNvSpPr/>
          <p:nvPr/>
        </p:nvSpPr>
        <p:spPr>
          <a:xfrm>
            <a:off x="2358326" y="3531171"/>
            <a:ext cx="5976937" cy="2181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5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1700" y="1668335"/>
            <a:ext cx="60528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Hei </a:t>
            </a:r>
            <a:r>
              <a:rPr sz="2200" dirty="0">
                <a:latin typeface="Arial"/>
                <a:cs typeface="Arial"/>
              </a:rPr>
              <a:t>tauira tēnei 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riterite i te </a:t>
            </a:r>
            <a:r>
              <a:rPr sz="2200" spc="-5" dirty="0">
                <a:latin typeface="Arial"/>
                <a:cs typeface="Arial"/>
              </a:rPr>
              <a:t>whenu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8993" y="740765"/>
            <a:ext cx="50539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20" dirty="0">
                <a:latin typeface="Arial"/>
                <a:cs typeface="Arial"/>
              </a:rPr>
              <a:t>Te </a:t>
            </a:r>
            <a:r>
              <a:rPr sz="3200" b="1" dirty="0">
                <a:latin typeface="Arial"/>
                <a:cs typeface="Arial"/>
              </a:rPr>
              <a:t>pānga </a:t>
            </a:r>
            <a:r>
              <a:rPr sz="3200" b="1" spc="-5" dirty="0">
                <a:latin typeface="Arial"/>
                <a:cs typeface="Arial"/>
              </a:rPr>
              <a:t>riterite me te</a:t>
            </a:r>
            <a:r>
              <a:rPr sz="3200" b="1" spc="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tau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1700" y="1668360"/>
            <a:ext cx="917511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Hei </a:t>
            </a:r>
            <a:r>
              <a:rPr sz="2200" dirty="0">
                <a:latin typeface="Arial"/>
                <a:cs typeface="Arial"/>
              </a:rPr>
              <a:t>tauira tēnei 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riterite i te </a:t>
            </a:r>
            <a:r>
              <a:rPr sz="2200" spc="-5" dirty="0">
                <a:latin typeface="Arial"/>
                <a:cs typeface="Arial"/>
              </a:rPr>
              <a:t>whenu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Ko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kei </a:t>
            </a:r>
            <a:r>
              <a:rPr sz="2200" spc="-5" dirty="0">
                <a:latin typeface="Arial"/>
                <a:cs typeface="Arial"/>
              </a:rPr>
              <a:t>waenganui </a:t>
            </a:r>
            <a:r>
              <a:rPr sz="2200" dirty="0">
                <a:latin typeface="Arial"/>
                <a:cs typeface="Arial"/>
              </a:rPr>
              <a:t>i te taurunga me te tauraro o </a:t>
            </a:r>
            <a:r>
              <a:rPr sz="2200" spc="-5" dirty="0">
                <a:latin typeface="Arial"/>
                <a:cs typeface="Arial"/>
              </a:rPr>
              <a:t>ngā hautau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ōrite.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8993" y="740790"/>
            <a:ext cx="50539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Te </a:t>
            </a:r>
            <a:r>
              <a:rPr dirty="0"/>
              <a:t>pānga </a:t>
            </a:r>
            <a:r>
              <a:rPr spc="-5" dirty="0"/>
              <a:t>riterite me te</a:t>
            </a:r>
            <a:r>
              <a:rPr spc="30" dirty="0"/>
              <a:t> </a:t>
            </a:r>
            <a:r>
              <a:rPr dirty="0"/>
              <a:t>tau</a:t>
            </a:r>
          </a:p>
        </p:txBody>
      </p:sp>
      <p:sp>
        <p:nvSpPr>
          <p:cNvPr id="6" name="object 6"/>
          <p:cNvSpPr/>
          <p:nvPr/>
        </p:nvSpPr>
        <p:spPr>
          <a:xfrm>
            <a:off x="2034476" y="3191078"/>
            <a:ext cx="6624535" cy="118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1700" y="1668360"/>
            <a:ext cx="53841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Hei </a:t>
            </a:r>
            <a:r>
              <a:rPr sz="2200" dirty="0">
                <a:latin typeface="Arial"/>
                <a:cs typeface="Arial"/>
              </a:rPr>
              <a:t>tauira </a:t>
            </a:r>
            <a:r>
              <a:rPr sz="2200" spc="-5" dirty="0">
                <a:latin typeface="Arial"/>
                <a:cs typeface="Arial"/>
              </a:rPr>
              <a:t>ēnei </a:t>
            </a:r>
            <a:r>
              <a:rPr sz="2200" dirty="0">
                <a:latin typeface="Arial"/>
                <a:cs typeface="Arial"/>
              </a:rPr>
              <a:t>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riterite me te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ine: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30207" y="740790"/>
            <a:ext cx="50317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20" dirty="0">
                <a:latin typeface="Arial"/>
                <a:cs typeface="Arial"/>
              </a:rPr>
              <a:t>Te </a:t>
            </a:r>
            <a:r>
              <a:rPr sz="3200" b="1" dirty="0">
                <a:latin typeface="Arial"/>
                <a:cs typeface="Arial"/>
              </a:rPr>
              <a:t>pānga </a:t>
            </a:r>
            <a:r>
              <a:rPr sz="3200" b="1" spc="-5" dirty="0">
                <a:latin typeface="Arial"/>
                <a:cs typeface="Arial"/>
              </a:rPr>
              <a:t>riterite me te</a:t>
            </a:r>
            <a:r>
              <a:rPr sz="3200" b="1" spc="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0207" y="740790"/>
            <a:ext cx="50317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Te </a:t>
            </a:r>
            <a:r>
              <a:rPr dirty="0"/>
              <a:t>pānga </a:t>
            </a:r>
            <a:r>
              <a:rPr spc="-5" dirty="0"/>
              <a:t>riterite me te</a:t>
            </a:r>
            <a:r>
              <a:rPr spc="30" dirty="0"/>
              <a:t> </a:t>
            </a:r>
            <a:r>
              <a:rPr dirty="0"/>
              <a:t>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1700" y="1668360"/>
            <a:ext cx="888746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Hei </a:t>
            </a:r>
            <a:r>
              <a:rPr sz="2200" dirty="0">
                <a:latin typeface="Arial"/>
                <a:cs typeface="Arial"/>
              </a:rPr>
              <a:t>tauira </a:t>
            </a:r>
            <a:r>
              <a:rPr sz="2200" spc="-5" dirty="0">
                <a:latin typeface="Arial"/>
                <a:cs typeface="Arial"/>
              </a:rPr>
              <a:t>ēnei </a:t>
            </a:r>
            <a:r>
              <a:rPr sz="2200" dirty="0">
                <a:latin typeface="Arial"/>
                <a:cs typeface="Arial"/>
              </a:rPr>
              <a:t>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riterite me te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ine: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tabLst>
                <a:tab pos="469265" algn="l"/>
              </a:tabLst>
            </a:pPr>
            <a:r>
              <a:rPr sz="2200" spc="-5" dirty="0">
                <a:latin typeface="Arial"/>
                <a:cs typeface="Arial"/>
              </a:rPr>
              <a:t>1.	</a:t>
            </a:r>
            <a:r>
              <a:rPr sz="2200" dirty="0">
                <a:latin typeface="Arial"/>
                <a:cs typeface="Arial"/>
              </a:rPr>
              <a:t>Ko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kei </a:t>
            </a:r>
            <a:r>
              <a:rPr sz="2200" spc="-5" dirty="0">
                <a:latin typeface="Arial"/>
                <a:cs typeface="Arial"/>
              </a:rPr>
              <a:t>waenganui </a:t>
            </a:r>
            <a:r>
              <a:rPr sz="2200" dirty="0">
                <a:latin typeface="Arial"/>
                <a:cs typeface="Arial"/>
              </a:rPr>
              <a:t>i te </a:t>
            </a:r>
            <a:r>
              <a:rPr sz="2200" spc="-5" dirty="0">
                <a:latin typeface="Arial"/>
                <a:cs typeface="Arial"/>
              </a:rPr>
              <a:t>poupou </a:t>
            </a:r>
            <a:r>
              <a:rPr sz="2200" dirty="0">
                <a:latin typeface="Arial"/>
                <a:cs typeface="Arial"/>
              </a:rPr>
              <a:t>o te </a:t>
            </a:r>
            <a:r>
              <a:rPr sz="2200" dirty="0">
                <a:solidFill>
                  <a:srgbClr val="6D6E71"/>
                </a:solidFill>
                <a:latin typeface="Arial"/>
                <a:cs typeface="Arial"/>
              </a:rPr>
              <a:t>rōnaki </a:t>
            </a:r>
            <a:r>
              <a:rPr sz="2200" dirty="0">
                <a:latin typeface="Arial"/>
                <a:cs typeface="Arial"/>
              </a:rPr>
              <a:t>me te tawhiti o te  </a:t>
            </a:r>
            <a:r>
              <a:rPr sz="2200" spc="-5" dirty="0">
                <a:latin typeface="Arial"/>
                <a:cs typeface="Arial"/>
              </a:rPr>
              <a:t>pīrori </a:t>
            </a:r>
            <a:r>
              <a:rPr sz="2200" dirty="0">
                <a:latin typeface="Arial"/>
                <a:cs typeface="Arial"/>
              </a:rPr>
              <a:t>o tētahi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pōro.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97284" y="3834460"/>
            <a:ext cx="1179195" cy="281305"/>
          </a:xfrm>
          <a:custGeom>
            <a:avLst/>
            <a:gdLst/>
            <a:ahLst/>
            <a:cxnLst/>
            <a:rect l="l" t="t" r="r" b="b"/>
            <a:pathLst>
              <a:path w="1179195" h="281304">
                <a:moveTo>
                  <a:pt x="1132703" y="0"/>
                </a:moveTo>
                <a:lnTo>
                  <a:pt x="111623" y="0"/>
                </a:lnTo>
                <a:lnTo>
                  <a:pt x="27905" y="81115"/>
                </a:lnTo>
                <a:lnTo>
                  <a:pt x="0" y="137433"/>
                </a:lnTo>
                <a:lnTo>
                  <a:pt x="27905" y="195302"/>
                </a:lnTo>
                <a:lnTo>
                  <a:pt x="111623" y="281076"/>
                </a:lnTo>
                <a:lnTo>
                  <a:pt x="1135191" y="279340"/>
                </a:lnTo>
                <a:lnTo>
                  <a:pt x="1160097" y="261964"/>
                </a:lnTo>
                <a:lnTo>
                  <a:pt x="1165783" y="252150"/>
                </a:lnTo>
                <a:lnTo>
                  <a:pt x="1146662" y="248534"/>
                </a:lnTo>
                <a:lnTo>
                  <a:pt x="1099632" y="248018"/>
                </a:lnTo>
                <a:lnTo>
                  <a:pt x="128146" y="248018"/>
                </a:lnTo>
                <a:lnTo>
                  <a:pt x="65295" y="191174"/>
                </a:lnTo>
                <a:lnTo>
                  <a:pt x="43915" y="149834"/>
                </a:lnTo>
                <a:lnTo>
                  <a:pt x="63618" y="103846"/>
                </a:lnTo>
                <a:lnTo>
                  <a:pt x="124018" y="33058"/>
                </a:lnTo>
                <a:lnTo>
                  <a:pt x="1148995" y="33058"/>
                </a:lnTo>
                <a:lnTo>
                  <a:pt x="1165839" y="29644"/>
                </a:lnTo>
                <a:lnTo>
                  <a:pt x="1178696" y="23252"/>
                </a:lnTo>
                <a:lnTo>
                  <a:pt x="1167521" y="14532"/>
                </a:lnTo>
                <a:lnTo>
                  <a:pt x="1132703" y="0"/>
                </a:lnTo>
                <a:close/>
              </a:path>
              <a:path w="1179195" h="281304">
                <a:moveTo>
                  <a:pt x="1135191" y="279340"/>
                </a:moveTo>
                <a:lnTo>
                  <a:pt x="386263" y="279340"/>
                </a:lnTo>
                <a:lnTo>
                  <a:pt x="1132703" y="281076"/>
                </a:lnTo>
                <a:lnTo>
                  <a:pt x="1135191" y="279340"/>
                </a:lnTo>
                <a:close/>
              </a:path>
              <a:path w="1179195" h="281304">
                <a:moveTo>
                  <a:pt x="1148995" y="33058"/>
                </a:moveTo>
                <a:lnTo>
                  <a:pt x="124018" y="33058"/>
                </a:lnTo>
                <a:lnTo>
                  <a:pt x="1128563" y="37198"/>
                </a:lnTo>
                <a:lnTo>
                  <a:pt x="1148995" y="33058"/>
                </a:lnTo>
                <a:close/>
              </a:path>
            </a:pathLst>
          </a:custGeom>
          <a:solidFill>
            <a:srgbClr val="D5D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7284" y="3834460"/>
            <a:ext cx="1179195" cy="281305"/>
          </a:xfrm>
          <a:custGeom>
            <a:avLst/>
            <a:gdLst/>
            <a:ahLst/>
            <a:cxnLst/>
            <a:rect l="l" t="t" r="r" b="b"/>
            <a:pathLst>
              <a:path w="1179195" h="281304">
                <a:moveTo>
                  <a:pt x="1132703" y="0"/>
                </a:moveTo>
                <a:lnTo>
                  <a:pt x="111623" y="0"/>
                </a:lnTo>
                <a:lnTo>
                  <a:pt x="27905" y="81115"/>
                </a:lnTo>
                <a:lnTo>
                  <a:pt x="0" y="137433"/>
                </a:lnTo>
                <a:lnTo>
                  <a:pt x="27905" y="195302"/>
                </a:lnTo>
                <a:lnTo>
                  <a:pt x="111623" y="281076"/>
                </a:lnTo>
                <a:lnTo>
                  <a:pt x="386263" y="279340"/>
                </a:lnTo>
                <a:lnTo>
                  <a:pt x="724471" y="279533"/>
                </a:lnTo>
                <a:lnTo>
                  <a:pt x="1011525" y="280497"/>
                </a:lnTo>
                <a:lnTo>
                  <a:pt x="1132703" y="281076"/>
                </a:lnTo>
                <a:lnTo>
                  <a:pt x="1160097" y="261964"/>
                </a:lnTo>
                <a:lnTo>
                  <a:pt x="1165783" y="252150"/>
                </a:lnTo>
                <a:lnTo>
                  <a:pt x="1146662" y="248534"/>
                </a:lnTo>
                <a:lnTo>
                  <a:pt x="1099632" y="248018"/>
                </a:lnTo>
                <a:lnTo>
                  <a:pt x="128146" y="248018"/>
                </a:lnTo>
                <a:lnTo>
                  <a:pt x="65295" y="191174"/>
                </a:lnTo>
                <a:lnTo>
                  <a:pt x="43915" y="149834"/>
                </a:lnTo>
                <a:lnTo>
                  <a:pt x="63618" y="103846"/>
                </a:lnTo>
                <a:lnTo>
                  <a:pt x="124018" y="33058"/>
                </a:lnTo>
                <a:lnTo>
                  <a:pt x="326321" y="33705"/>
                </a:lnTo>
                <a:lnTo>
                  <a:pt x="666596" y="35128"/>
                </a:lnTo>
                <a:lnTo>
                  <a:pt x="986717" y="36551"/>
                </a:lnTo>
                <a:lnTo>
                  <a:pt x="1128563" y="37198"/>
                </a:lnTo>
                <a:lnTo>
                  <a:pt x="1165839" y="29644"/>
                </a:lnTo>
                <a:lnTo>
                  <a:pt x="1178696" y="23252"/>
                </a:lnTo>
                <a:lnTo>
                  <a:pt x="1167521" y="14532"/>
                </a:lnTo>
                <a:lnTo>
                  <a:pt x="1132703" y="0"/>
                </a:lnTo>
                <a:close/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2540" y="3871582"/>
            <a:ext cx="38735" cy="212725"/>
          </a:xfrm>
          <a:custGeom>
            <a:avLst/>
            <a:gdLst/>
            <a:ahLst/>
            <a:cxnLst/>
            <a:rect l="l" t="t" r="r" b="b"/>
            <a:pathLst>
              <a:path w="38735" h="212725">
                <a:moveTo>
                  <a:pt x="17254" y="0"/>
                </a:moveTo>
                <a:lnTo>
                  <a:pt x="16518" y="0"/>
                </a:lnTo>
                <a:lnTo>
                  <a:pt x="34425" y="16167"/>
                </a:lnTo>
                <a:lnTo>
                  <a:pt x="17242" y="20662"/>
                </a:lnTo>
                <a:lnTo>
                  <a:pt x="35161" y="28130"/>
                </a:lnTo>
                <a:lnTo>
                  <a:pt x="34425" y="31114"/>
                </a:lnTo>
                <a:lnTo>
                  <a:pt x="33663" y="34099"/>
                </a:lnTo>
                <a:lnTo>
                  <a:pt x="17242" y="37083"/>
                </a:lnTo>
                <a:lnTo>
                  <a:pt x="30742" y="42316"/>
                </a:lnTo>
                <a:lnTo>
                  <a:pt x="34438" y="44551"/>
                </a:lnTo>
                <a:lnTo>
                  <a:pt x="38159" y="46786"/>
                </a:lnTo>
                <a:lnTo>
                  <a:pt x="17242" y="49771"/>
                </a:lnTo>
                <a:lnTo>
                  <a:pt x="9774" y="60972"/>
                </a:lnTo>
                <a:lnTo>
                  <a:pt x="24561" y="60551"/>
                </a:lnTo>
                <a:lnTo>
                  <a:pt x="32105" y="60410"/>
                </a:lnTo>
                <a:lnTo>
                  <a:pt x="34761" y="60551"/>
                </a:lnTo>
                <a:lnTo>
                  <a:pt x="34882" y="60972"/>
                </a:lnTo>
                <a:lnTo>
                  <a:pt x="30139" y="61792"/>
                </a:lnTo>
                <a:lnTo>
                  <a:pt x="20485" y="63031"/>
                </a:lnTo>
                <a:lnTo>
                  <a:pt x="11752" y="64549"/>
                </a:lnTo>
                <a:lnTo>
                  <a:pt x="9774" y="66205"/>
                </a:lnTo>
                <a:lnTo>
                  <a:pt x="14257" y="68440"/>
                </a:lnTo>
                <a:lnTo>
                  <a:pt x="27694" y="76657"/>
                </a:lnTo>
                <a:lnTo>
                  <a:pt x="8098" y="73659"/>
                </a:lnTo>
                <a:lnTo>
                  <a:pt x="9304" y="76657"/>
                </a:lnTo>
                <a:lnTo>
                  <a:pt x="10523" y="79641"/>
                </a:lnTo>
                <a:lnTo>
                  <a:pt x="29929" y="87109"/>
                </a:lnTo>
                <a:lnTo>
                  <a:pt x="15169" y="89736"/>
                </a:lnTo>
                <a:lnTo>
                  <a:pt x="8096" y="91311"/>
                </a:lnTo>
                <a:lnTo>
                  <a:pt x="6774" y="92465"/>
                </a:lnTo>
                <a:lnTo>
                  <a:pt x="9266" y="93827"/>
                </a:lnTo>
                <a:lnTo>
                  <a:pt x="14257" y="96050"/>
                </a:lnTo>
                <a:lnTo>
                  <a:pt x="25459" y="103416"/>
                </a:lnTo>
                <a:lnTo>
                  <a:pt x="6701" y="106514"/>
                </a:lnTo>
                <a:lnTo>
                  <a:pt x="8606" y="107264"/>
                </a:lnTo>
                <a:lnTo>
                  <a:pt x="10523" y="108000"/>
                </a:lnTo>
                <a:lnTo>
                  <a:pt x="25459" y="115468"/>
                </a:lnTo>
                <a:lnTo>
                  <a:pt x="12109" y="116788"/>
                </a:lnTo>
                <a:lnTo>
                  <a:pt x="5482" y="117694"/>
                </a:lnTo>
                <a:lnTo>
                  <a:pt x="3617" y="118604"/>
                </a:lnTo>
                <a:lnTo>
                  <a:pt x="4554" y="119938"/>
                </a:lnTo>
                <a:lnTo>
                  <a:pt x="9462" y="122051"/>
                </a:lnTo>
                <a:lnTo>
                  <a:pt x="18080" y="124509"/>
                </a:lnTo>
                <a:lnTo>
                  <a:pt x="26279" y="126544"/>
                </a:lnTo>
                <a:lnTo>
                  <a:pt x="29929" y="127393"/>
                </a:lnTo>
                <a:lnTo>
                  <a:pt x="7539" y="135623"/>
                </a:lnTo>
                <a:lnTo>
                  <a:pt x="21764" y="139542"/>
                </a:lnTo>
                <a:lnTo>
                  <a:pt x="28994" y="141781"/>
                </a:lnTo>
                <a:lnTo>
                  <a:pt x="31469" y="143179"/>
                </a:lnTo>
                <a:lnTo>
                  <a:pt x="31428" y="144576"/>
                </a:lnTo>
                <a:lnTo>
                  <a:pt x="30691" y="146811"/>
                </a:lnTo>
                <a:lnTo>
                  <a:pt x="9050" y="147573"/>
                </a:lnTo>
                <a:lnTo>
                  <a:pt x="9774" y="149809"/>
                </a:lnTo>
                <a:lnTo>
                  <a:pt x="10523" y="152044"/>
                </a:lnTo>
                <a:lnTo>
                  <a:pt x="29929" y="158000"/>
                </a:lnTo>
                <a:lnTo>
                  <a:pt x="29929" y="160248"/>
                </a:lnTo>
                <a:lnTo>
                  <a:pt x="29929" y="162509"/>
                </a:lnTo>
                <a:lnTo>
                  <a:pt x="10523" y="161010"/>
                </a:lnTo>
                <a:lnTo>
                  <a:pt x="10523" y="163245"/>
                </a:lnTo>
                <a:lnTo>
                  <a:pt x="10523" y="165480"/>
                </a:lnTo>
                <a:lnTo>
                  <a:pt x="29192" y="175933"/>
                </a:lnTo>
                <a:lnTo>
                  <a:pt x="11526" y="173825"/>
                </a:lnTo>
                <a:lnTo>
                  <a:pt x="2681" y="173123"/>
                </a:lnTo>
                <a:lnTo>
                  <a:pt x="0" y="173825"/>
                </a:lnTo>
                <a:lnTo>
                  <a:pt x="34895" y="185635"/>
                </a:lnTo>
                <a:lnTo>
                  <a:pt x="6790" y="193103"/>
                </a:lnTo>
                <a:lnTo>
                  <a:pt x="29929" y="197586"/>
                </a:lnTo>
                <a:lnTo>
                  <a:pt x="12759" y="207289"/>
                </a:lnTo>
                <a:lnTo>
                  <a:pt x="29713" y="212356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2045" y="3882771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46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8900" y="3895928"/>
            <a:ext cx="1019175" cy="0"/>
          </a:xfrm>
          <a:custGeom>
            <a:avLst/>
            <a:gdLst/>
            <a:ahLst/>
            <a:cxnLst/>
            <a:rect l="l" t="t" r="r" b="b"/>
            <a:pathLst>
              <a:path w="1019175">
                <a:moveTo>
                  <a:pt x="0" y="0"/>
                </a:moveTo>
                <a:lnTo>
                  <a:pt x="1018895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3998" y="3909085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578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6594" y="3922242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>
                <a:moveTo>
                  <a:pt x="0" y="0"/>
                </a:moveTo>
                <a:lnTo>
                  <a:pt x="102318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2873" y="3935399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44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79177" y="3948557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57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75926" y="3961701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4">
                <a:moveTo>
                  <a:pt x="0" y="0"/>
                </a:moveTo>
                <a:lnTo>
                  <a:pt x="1027493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75926" y="3974858"/>
            <a:ext cx="1032510" cy="0"/>
          </a:xfrm>
          <a:custGeom>
            <a:avLst/>
            <a:gdLst/>
            <a:ahLst/>
            <a:cxnLst/>
            <a:rect l="l" t="t" r="r" b="b"/>
            <a:pathLst>
              <a:path w="1032510">
                <a:moveTo>
                  <a:pt x="0" y="0"/>
                </a:moveTo>
                <a:lnTo>
                  <a:pt x="103240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75926" y="3988028"/>
            <a:ext cx="1026794" cy="0"/>
          </a:xfrm>
          <a:custGeom>
            <a:avLst/>
            <a:gdLst/>
            <a:ahLst/>
            <a:cxnLst/>
            <a:rect l="l" t="t" r="r" b="b"/>
            <a:pathLst>
              <a:path w="1026795">
                <a:moveTo>
                  <a:pt x="0" y="0"/>
                </a:moveTo>
                <a:lnTo>
                  <a:pt x="102638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79177" y="4001160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57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82873" y="4014330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4">
                <a:moveTo>
                  <a:pt x="0" y="0"/>
                </a:moveTo>
                <a:lnTo>
                  <a:pt x="102746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86594" y="4027474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>
                <a:moveTo>
                  <a:pt x="0" y="0"/>
                </a:moveTo>
                <a:lnTo>
                  <a:pt x="1021740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93998" y="4040632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2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8900" y="4053789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3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12045" y="4066946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46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2700" y="4080116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34" y="0"/>
                </a:lnTo>
              </a:path>
            </a:pathLst>
          </a:custGeom>
          <a:ln w="6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95020" y="3553371"/>
            <a:ext cx="1179195" cy="281305"/>
          </a:xfrm>
          <a:custGeom>
            <a:avLst/>
            <a:gdLst/>
            <a:ahLst/>
            <a:cxnLst/>
            <a:rect l="l" t="t" r="r" b="b"/>
            <a:pathLst>
              <a:path w="1179195" h="281304">
                <a:moveTo>
                  <a:pt x="1132693" y="0"/>
                </a:moveTo>
                <a:lnTo>
                  <a:pt x="111613" y="0"/>
                </a:lnTo>
                <a:lnTo>
                  <a:pt x="27903" y="81123"/>
                </a:lnTo>
                <a:lnTo>
                  <a:pt x="0" y="137445"/>
                </a:lnTo>
                <a:lnTo>
                  <a:pt x="27903" y="195320"/>
                </a:lnTo>
                <a:lnTo>
                  <a:pt x="111613" y="281101"/>
                </a:lnTo>
                <a:lnTo>
                  <a:pt x="1135187" y="279360"/>
                </a:lnTo>
                <a:lnTo>
                  <a:pt x="1160087" y="261975"/>
                </a:lnTo>
                <a:lnTo>
                  <a:pt x="1165774" y="252153"/>
                </a:lnTo>
                <a:lnTo>
                  <a:pt x="1146652" y="248535"/>
                </a:lnTo>
                <a:lnTo>
                  <a:pt x="1099623" y="248018"/>
                </a:lnTo>
                <a:lnTo>
                  <a:pt x="128149" y="248018"/>
                </a:lnTo>
                <a:lnTo>
                  <a:pt x="65298" y="191181"/>
                </a:lnTo>
                <a:lnTo>
                  <a:pt x="43916" y="149845"/>
                </a:lnTo>
                <a:lnTo>
                  <a:pt x="63616" y="103859"/>
                </a:lnTo>
                <a:lnTo>
                  <a:pt x="124009" y="33070"/>
                </a:lnTo>
                <a:lnTo>
                  <a:pt x="1148922" y="33070"/>
                </a:lnTo>
                <a:lnTo>
                  <a:pt x="1165830" y="29644"/>
                </a:lnTo>
                <a:lnTo>
                  <a:pt x="1178687" y="23252"/>
                </a:lnTo>
                <a:lnTo>
                  <a:pt x="1167512" y="14532"/>
                </a:lnTo>
                <a:lnTo>
                  <a:pt x="1132693" y="0"/>
                </a:lnTo>
                <a:close/>
              </a:path>
              <a:path w="1179195" h="281304">
                <a:moveTo>
                  <a:pt x="1135187" y="279360"/>
                </a:moveTo>
                <a:lnTo>
                  <a:pt x="386259" y="279360"/>
                </a:lnTo>
                <a:lnTo>
                  <a:pt x="1132693" y="281101"/>
                </a:lnTo>
                <a:lnTo>
                  <a:pt x="1135187" y="279360"/>
                </a:lnTo>
                <a:close/>
              </a:path>
              <a:path w="1179195" h="281304">
                <a:moveTo>
                  <a:pt x="1148922" y="33070"/>
                </a:moveTo>
                <a:lnTo>
                  <a:pt x="124009" y="33070"/>
                </a:lnTo>
                <a:lnTo>
                  <a:pt x="1128553" y="37198"/>
                </a:lnTo>
                <a:lnTo>
                  <a:pt x="1148922" y="33070"/>
                </a:lnTo>
                <a:close/>
              </a:path>
            </a:pathLst>
          </a:custGeom>
          <a:solidFill>
            <a:srgbClr val="D5D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95020" y="3553371"/>
            <a:ext cx="1179195" cy="281305"/>
          </a:xfrm>
          <a:custGeom>
            <a:avLst/>
            <a:gdLst/>
            <a:ahLst/>
            <a:cxnLst/>
            <a:rect l="l" t="t" r="r" b="b"/>
            <a:pathLst>
              <a:path w="1179195" h="281304">
                <a:moveTo>
                  <a:pt x="1132693" y="0"/>
                </a:moveTo>
                <a:lnTo>
                  <a:pt x="111613" y="0"/>
                </a:lnTo>
                <a:lnTo>
                  <a:pt x="27903" y="81123"/>
                </a:lnTo>
                <a:lnTo>
                  <a:pt x="0" y="137445"/>
                </a:lnTo>
                <a:lnTo>
                  <a:pt x="27903" y="195320"/>
                </a:lnTo>
                <a:lnTo>
                  <a:pt x="111613" y="281101"/>
                </a:lnTo>
                <a:lnTo>
                  <a:pt x="386259" y="279360"/>
                </a:lnTo>
                <a:lnTo>
                  <a:pt x="724466" y="279553"/>
                </a:lnTo>
                <a:lnTo>
                  <a:pt x="1011517" y="280521"/>
                </a:lnTo>
                <a:lnTo>
                  <a:pt x="1132693" y="281101"/>
                </a:lnTo>
                <a:lnTo>
                  <a:pt x="1160087" y="261975"/>
                </a:lnTo>
                <a:lnTo>
                  <a:pt x="1165774" y="252153"/>
                </a:lnTo>
                <a:lnTo>
                  <a:pt x="1146652" y="248535"/>
                </a:lnTo>
                <a:lnTo>
                  <a:pt x="1099623" y="248018"/>
                </a:lnTo>
                <a:lnTo>
                  <a:pt x="128149" y="248018"/>
                </a:lnTo>
                <a:lnTo>
                  <a:pt x="65298" y="191181"/>
                </a:lnTo>
                <a:lnTo>
                  <a:pt x="43916" y="149845"/>
                </a:lnTo>
                <a:lnTo>
                  <a:pt x="63616" y="103859"/>
                </a:lnTo>
                <a:lnTo>
                  <a:pt x="124009" y="33070"/>
                </a:lnTo>
                <a:lnTo>
                  <a:pt x="326317" y="33715"/>
                </a:lnTo>
                <a:lnTo>
                  <a:pt x="666591" y="35134"/>
                </a:lnTo>
                <a:lnTo>
                  <a:pt x="986709" y="36553"/>
                </a:lnTo>
                <a:lnTo>
                  <a:pt x="1128553" y="37198"/>
                </a:lnTo>
                <a:lnTo>
                  <a:pt x="1165830" y="29644"/>
                </a:lnTo>
                <a:lnTo>
                  <a:pt x="1178687" y="23252"/>
                </a:lnTo>
                <a:lnTo>
                  <a:pt x="1167512" y="14532"/>
                </a:lnTo>
                <a:lnTo>
                  <a:pt x="1132693" y="0"/>
                </a:lnTo>
                <a:close/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90274" y="3590506"/>
            <a:ext cx="38735" cy="212725"/>
          </a:xfrm>
          <a:custGeom>
            <a:avLst/>
            <a:gdLst/>
            <a:ahLst/>
            <a:cxnLst/>
            <a:rect l="l" t="t" r="r" b="b"/>
            <a:pathLst>
              <a:path w="38735" h="212725">
                <a:moveTo>
                  <a:pt x="17247" y="0"/>
                </a:moveTo>
                <a:lnTo>
                  <a:pt x="16511" y="0"/>
                </a:lnTo>
                <a:lnTo>
                  <a:pt x="34418" y="16167"/>
                </a:lnTo>
                <a:lnTo>
                  <a:pt x="17235" y="20650"/>
                </a:lnTo>
                <a:lnTo>
                  <a:pt x="35167" y="28130"/>
                </a:lnTo>
                <a:lnTo>
                  <a:pt x="34418" y="31115"/>
                </a:lnTo>
                <a:lnTo>
                  <a:pt x="33656" y="34086"/>
                </a:lnTo>
                <a:lnTo>
                  <a:pt x="17235" y="37071"/>
                </a:lnTo>
                <a:lnTo>
                  <a:pt x="30735" y="42316"/>
                </a:lnTo>
                <a:lnTo>
                  <a:pt x="34443" y="44538"/>
                </a:lnTo>
                <a:lnTo>
                  <a:pt x="38151" y="46786"/>
                </a:lnTo>
                <a:lnTo>
                  <a:pt x="17235" y="49758"/>
                </a:lnTo>
                <a:lnTo>
                  <a:pt x="9780" y="60960"/>
                </a:lnTo>
                <a:lnTo>
                  <a:pt x="24560" y="60545"/>
                </a:lnTo>
                <a:lnTo>
                  <a:pt x="32102" y="60407"/>
                </a:lnTo>
                <a:lnTo>
                  <a:pt x="34760" y="60545"/>
                </a:lnTo>
                <a:lnTo>
                  <a:pt x="34888" y="60960"/>
                </a:lnTo>
                <a:lnTo>
                  <a:pt x="30138" y="61779"/>
                </a:lnTo>
                <a:lnTo>
                  <a:pt x="20481" y="63018"/>
                </a:lnTo>
                <a:lnTo>
                  <a:pt x="11751" y="64537"/>
                </a:lnTo>
                <a:lnTo>
                  <a:pt x="9780" y="66192"/>
                </a:lnTo>
                <a:lnTo>
                  <a:pt x="14250" y="68427"/>
                </a:lnTo>
                <a:lnTo>
                  <a:pt x="27699" y="76644"/>
                </a:lnTo>
                <a:lnTo>
                  <a:pt x="8103" y="73647"/>
                </a:lnTo>
                <a:lnTo>
                  <a:pt x="9297" y="76644"/>
                </a:lnTo>
                <a:lnTo>
                  <a:pt x="10542" y="79629"/>
                </a:lnTo>
                <a:lnTo>
                  <a:pt x="29922" y="87096"/>
                </a:lnTo>
                <a:lnTo>
                  <a:pt x="15162" y="89723"/>
                </a:lnTo>
                <a:lnTo>
                  <a:pt x="8089" y="91298"/>
                </a:lnTo>
                <a:lnTo>
                  <a:pt x="6767" y="92452"/>
                </a:lnTo>
                <a:lnTo>
                  <a:pt x="9259" y="93814"/>
                </a:lnTo>
                <a:lnTo>
                  <a:pt x="14250" y="96050"/>
                </a:lnTo>
                <a:lnTo>
                  <a:pt x="25451" y="103416"/>
                </a:lnTo>
                <a:lnTo>
                  <a:pt x="6694" y="106514"/>
                </a:lnTo>
                <a:lnTo>
                  <a:pt x="8611" y="107251"/>
                </a:lnTo>
                <a:lnTo>
                  <a:pt x="10542" y="108000"/>
                </a:lnTo>
                <a:lnTo>
                  <a:pt x="25451" y="115455"/>
                </a:lnTo>
                <a:lnTo>
                  <a:pt x="12109" y="116775"/>
                </a:lnTo>
                <a:lnTo>
                  <a:pt x="5484" y="117681"/>
                </a:lnTo>
                <a:lnTo>
                  <a:pt x="3617" y="118591"/>
                </a:lnTo>
                <a:lnTo>
                  <a:pt x="4547" y="119926"/>
                </a:lnTo>
                <a:lnTo>
                  <a:pt x="9466" y="122041"/>
                </a:lnTo>
                <a:lnTo>
                  <a:pt x="18082" y="124502"/>
                </a:lnTo>
                <a:lnTo>
                  <a:pt x="26275" y="126542"/>
                </a:lnTo>
                <a:lnTo>
                  <a:pt x="29922" y="127393"/>
                </a:lnTo>
                <a:lnTo>
                  <a:pt x="7544" y="135610"/>
                </a:lnTo>
                <a:lnTo>
                  <a:pt x="21777" y="139536"/>
                </a:lnTo>
                <a:lnTo>
                  <a:pt x="29009" y="141778"/>
                </a:lnTo>
                <a:lnTo>
                  <a:pt x="31481" y="143174"/>
                </a:lnTo>
                <a:lnTo>
                  <a:pt x="31433" y="144564"/>
                </a:lnTo>
                <a:lnTo>
                  <a:pt x="30684" y="146812"/>
                </a:lnTo>
                <a:lnTo>
                  <a:pt x="9043" y="147561"/>
                </a:lnTo>
                <a:lnTo>
                  <a:pt x="9780" y="149796"/>
                </a:lnTo>
                <a:lnTo>
                  <a:pt x="10542" y="152031"/>
                </a:lnTo>
                <a:lnTo>
                  <a:pt x="29922" y="158000"/>
                </a:lnTo>
                <a:lnTo>
                  <a:pt x="29922" y="160248"/>
                </a:lnTo>
                <a:lnTo>
                  <a:pt x="29922" y="162496"/>
                </a:lnTo>
                <a:lnTo>
                  <a:pt x="10542" y="161010"/>
                </a:lnTo>
                <a:lnTo>
                  <a:pt x="10542" y="163233"/>
                </a:lnTo>
                <a:lnTo>
                  <a:pt x="10542" y="165468"/>
                </a:lnTo>
                <a:lnTo>
                  <a:pt x="29185" y="175920"/>
                </a:lnTo>
                <a:lnTo>
                  <a:pt x="11526" y="173820"/>
                </a:lnTo>
                <a:lnTo>
                  <a:pt x="2684" y="173120"/>
                </a:lnTo>
                <a:lnTo>
                  <a:pt x="0" y="173820"/>
                </a:lnTo>
                <a:lnTo>
                  <a:pt x="34888" y="185635"/>
                </a:lnTo>
                <a:lnTo>
                  <a:pt x="6808" y="193090"/>
                </a:lnTo>
                <a:lnTo>
                  <a:pt x="29922" y="197586"/>
                </a:lnTo>
                <a:lnTo>
                  <a:pt x="12751" y="207276"/>
                </a:lnTo>
                <a:lnTo>
                  <a:pt x="29731" y="212344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09784" y="3601682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3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6627" y="3614851"/>
            <a:ext cx="1019175" cy="0"/>
          </a:xfrm>
          <a:custGeom>
            <a:avLst/>
            <a:gdLst/>
            <a:ahLst/>
            <a:cxnLst/>
            <a:rect l="l" t="t" r="r" b="b"/>
            <a:pathLst>
              <a:path w="1019175">
                <a:moveTo>
                  <a:pt x="0" y="0"/>
                </a:moveTo>
                <a:lnTo>
                  <a:pt x="101890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1737" y="3627996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577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84321" y="3641153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>
                <a:moveTo>
                  <a:pt x="0" y="0"/>
                </a:moveTo>
                <a:lnTo>
                  <a:pt x="102318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80612" y="3654310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44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76916" y="3667468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4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73678" y="3680624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4">
                <a:moveTo>
                  <a:pt x="0" y="0"/>
                </a:moveTo>
                <a:lnTo>
                  <a:pt x="1027480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73678" y="3693782"/>
            <a:ext cx="1032510" cy="0"/>
          </a:xfrm>
          <a:custGeom>
            <a:avLst/>
            <a:gdLst/>
            <a:ahLst/>
            <a:cxnLst/>
            <a:rect l="l" t="t" r="r" b="b"/>
            <a:pathLst>
              <a:path w="1032510">
                <a:moveTo>
                  <a:pt x="0" y="0"/>
                </a:moveTo>
                <a:lnTo>
                  <a:pt x="1032383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73678" y="3706939"/>
            <a:ext cx="1026794" cy="0"/>
          </a:xfrm>
          <a:custGeom>
            <a:avLst/>
            <a:gdLst/>
            <a:ahLst/>
            <a:cxnLst/>
            <a:rect l="l" t="t" r="r" b="b"/>
            <a:pathLst>
              <a:path w="1026795">
                <a:moveTo>
                  <a:pt x="0" y="0"/>
                </a:moveTo>
                <a:lnTo>
                  <a:pt x="1026375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76916" y="3720084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4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80612" y="3733253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4">
                <a:moveTo>
                  <a:pt x="0" y="0"/>
                </a:moveTo>
                <a:lnTo>
                  <a:pt x="102746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84321" y="3746398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>
                <a:moveTo>
                  <a:pt x="0" y="0"/>
                </a:moveTo>
                <a:lnTo>
                  <a:pt x="1021740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1737" y="3759555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2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96627" y="3772712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3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9784" y="3785857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3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20439" y="3799027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34" y="0"/>
                </a:lnTo>
              </a:path>
            </a:pathLst>
          </a:custGeom>
          <a:ln w="6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4103" y="3272282"/>
            <a:ext cx="1179195" cy="281305"/>
          </a:xfrm>
          <a:custGeom>
            <a:avLst/>
            <a:gdLst/>
            <a:ahLst/>
            <a:cxnLst/>
            <a:rect l="l" t="t" r="r" b="b"/>
            <a:pathLst>
              <a:path w="1179195" h="281304">
                <a:moveTo>
                  <a:pt x="1132697" y="0"/>
                </a:moveTo>
                <a:lnTo>
                  <a:pt x="111604" y="0"/>
                </a:lnTo>
                <a:lnTo>
                  <a:pt x="27901" y="81123"/>
                </a:lnTo>
                <a:lnTo>
                  <a:pt x="0" y="137444"/>
                </a:lnTo>
                <a:lnTo>
                  <a:pt x="27901" y="195315"/>
                </a:lnTo>
                <a:lnTo>
                  <a:pt x="111604" y="281089"/>
                </a:lnTo>
                <a:lnTo>
                  <a:pt x="1135190" y="279347"/>
                </a:lnTo>
                <a:lnTo>
                  <a:pt x="1160076" y="261970"/>
                </a:lnTo>
                <a:lnTo>
                  <a:pt x="1165758" y="252152"/>
                </a:lnTo>
                <a:lnTo>
                  <a:pt x="1146641" y="248535"/>
                </a:lnTo>
                <a:lnTo>
                  <a:pt x="1099626" y="248018"/>
                </a:lnTo>
                <a:lnTo>
                  <a:pt x="128152" y="248018"/>
                </a:lnTo>
                <a:lnTo>
                  <a:pt x="65301" y="191181"/>
                </a:lnTo>
                <a:lnTo>
                  <a:pt x="43918" y="149845"/>
                </a:lnTo>
                <a:lnTo>
                  <a:pt x="63614" y="103859"/>
                </a:lnTo>
                <a:lnTo>
                  <a:pt x="123999" y="33070"/>
                </a:lnTo>
                <a:lnTo>
                  <a:pt x="1148941" y="33070"/>
                </a:lnTo>
                <a:lnTo>
                  <a:pt x="1165826" y="29651"/>
                </a:lnTo>
                <a:lnTo>
                  <a:pt x="1178680" y="23261"/>
                </a:lnTo>
                <a:lnTo>
                  <a:pt x="1167508" y="14540"/>
                </a:lnTo>
                <a:lnTo>
                  <a:pt x="1132697" y="0"/>
                </a:lnTo>
                <a:close/>
              </a:path>
              <a:path w="1179195" h="281304">
                <a:moveTo>
                  <a:pt x="1135190" y="279347"/>
                </a:moveTo>
                <a:lnTo>
                  <a:pt x="386257" y="279347"/>
                </a:lnTo>
                <a:lnTo>
                  <a:pt x="1132697" y="281089"/>
                </a:lnTo>
                <a:lnTo>
                  <a:pt x="1135190" y="279347"/>
                </a:lnTo>
                <a:close/>
              </a:path>
              <a:path w="1179195" h="281304">
                <a:moveTo>
                  <a:pt x="1148941" y="33070"/>
                </a:moveTo>
                <a:lnTo>
                  <a:pt x="123999" y="33070"/>
                </a:lnTo>
                <a:lnTo>
                  <a:pt x="1128556" y="37198"/>
                </a:lnTo>
                <a:lnTo>
                  <a:pt x="1148941" y="33070"/>
                </a:lnTo>
                <a:close/>
              </a:path>
            </a:pathLst>
          </a:custGeom>
          <a:solidFill>
            <a:srgbClr val="D5D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94103" y="3272282"/>
            <a:ext cx="1179195" cy="281305"/>
          </a:xfrm>
          <a:custGeom>
            <a:avLst/>
            <a:gdLst/>
            <a:ahLst/>
            <a:cxnLst/>
            <a:rect l="l" t="t" r="r" b="b"/>
            <a:pathLst>
              <a:path w="1179195" h="281304">
                <a:moveTo>
                  <a:pt x="1132697" y="0"/>
                </a:moveTo>
                <a:lnTo>
                  <a:pt x="111604" y="0"/>
                </a:lnTo>
                <a:lnTo>
                  <a:pt x="27901" y="81123"/>
                </a:lnTo>
                <a:lnTo>
                  <a:pt x="0" y="137444"/>
                </a:lnTo>
                <a:lnTo>
                  <a:pt x="27901" y="195315"/>
                </a:lnTo>
                <a:lnTo>
                  <a:pt x="111604" y="281089"/>
                </a:lnTo>
                <a:lnTo>
                  <a:pt x="386257" y="279347"/>
                </a:lnTo>
                <a:lnTo>
                  <a:pt x="724468" y="279541"/>
                </a:lnTo>
                <a:lnTo>
                  <a:pt x="1011520" y="280508"/>
                </a:lnTo>
                <a:lnTo>
                  <a:pt x="1132697" y="281089"/>
                </a:lnTo>
                <a:lnTo>
                  <a:pt x="1160076" y="261970"/>
                </a:lnTo>
                <a:lnTo>
                  <a:pt x="1165758" y="252152"/>
                </a:lnTo>
                <a:lnTo>
                  <a:pt x="1146641" y="248535"/>
                </a:lnTo>
                <a:lnTo>
                  <a:pt x="1099626" y="248018"/>
                </a:lnTo>
                <a:lnTo>
                  <a:pt x="128152" y="248018"/>
                </a:lnTo>
                <a:lnTo>
                  <a:pt x="65301" y="191181"/>
                </a:lnTo>
                <a:lnTo>
                  <a:pt x="43918" y="149845"/>
                </a:lnTo>
                <a:lnTo>
                  <a:pt x="63614" y="103859"/>
                </a:lnTo>
                <a:lnTo>
                  <a:pt x="123999" y="33070"/>
                </a:lnTo>
                <a:lnTo>
                  <a:pt x="326310" y="33715"/>
                </a:lnTo>
                <a:lnTo>
                  <a:pt x="666588" y="35134"/>
                </a:lnTo>
                <a:lnTo>
                  <a:pt x="986711" y="36553"/>
                </a:lnTo>
                <a:lnTo>
                  <a:pt x="1128556" y="37198"/>
                </a:lnTo>
                <a:lnTo>
                  <a:pt x="1165826" y="29651"/>
                </a:lnTo>
                <a:lnTo>
                  <a:pt x="1178680" y="23261"/>
                </a:lnTo>
                <a:lnTo>
                  <a:pt x="1167508" y="14540"/>
                </a:lnTo>
                <a:lnTo>
                  <a:pt x="1132697" y="0"/>
                </a:lnTo>
                <a:close/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89352" y="3309404"/>
            <a:ext cx="38735" cy="212725"/>
          </a:xfrm>
          <a:custGeom>
            <a:avLst/>
            <a:gdLst/>
            <a:ahLst/>
            <a:cxnLst/>
            <a:rect l="l" t="t" r="r" b="b"/>
            <a:pathLst>
              <a:path w="38735" h="212725">
                <a:moveTo>
                  <a:pt x="17242" y="0"/>
                </a:moveTo>
                <a:lnTo>
                  <a:pt x="16492" y="0"/>
                </a:lnTo>
                <a:lnTo>
                  <a:pt x="34425" y="16179"/>
                </a:lnTo>
                <a:lnTo>
                  <a:pt x="17216" y="20662"/>
                </a:lnTo>
                <a:lnTo>
                  <a:pt x="35161" y="28130"/>
                </a:lnTo>
                <a:lnTo>
                  <a:pt x="34425" y="31114"/>
                </a:lnTo>
                <a:lnTo>
                  <a:pt x="33663" y="34099"/>
                </a:lnTo>
                <a:lnTo>
                  <a:pt x="17216" y="37083"/>
                </a:lnTo>
                <a:lnTo>
                  <a:pt x="30742" y="42316"/>
                </a:lnTo>
                <a:lnTo>
                  <a:pt x="34438" y="44551"/>
                </a:lnTo>
                <a:lnTo>
                  <a:pt x="38159" y="46786"/>
                </a:lnTo>
                <a:lnTo>
                  <a:pt x="17216" y="49771"/>
                </a:lnTo>
                <a:lnTo>
                  <a:pt x="9787" y="60972"/>
                </a:lnTo>
                <a:lnTo>
                  <a:pt x="24566" y="60551"/>
                </a:lnTo>
                <a:lnTo>
                  <a:pt x="32107" y="60410"/>
                </a:lnTo>
                <a:lnTo>
                  <a:pt x="34761" y="60551"/>
                </a:lnTo>
                <a:lnTo>
                  <a:pt x="34882" y="60972"/>
                </a:lnTo>
                <a:lnTo>
                  <a:pt x="30138" y="61792"/>
                </a:lnTo>
                <a:lnTo>
                  <a:pt x="20482" y="63031"/>
                </a:lnTo>
                <a:lnTo>
                  <a:pt x="11752" y="64549"/>
                </a:lnTo>
                <a:lnTo>
                  <a:pt x="9787" y="66205"/>
                </a:lnTo>
                <a:lnTo>
                  <a:pt x="14257" y="68440"/>
                </a:lnTo>
                <a:lnTo>
                  <a:pt x="27694" y="76644"/>
                </a:lnTo>
                <a:lnTo>
                  <a:pt x="8098" y="73659"/>
                </a:lnTo>
                <a:lnTo>
                  <a:pt x="9304" y="76644"/>
                </a:lnTo>
                <a:lnTo>
                  <a:pt x="10523" y="79641"/>
                </a:lnTo>
                <a:lnTo>
                  <a:pt x="29929" y="87109"/>
                </a:lnTo>
                <a:lnTo>
                  <a:pt x="15161" y="89736"/>
                </a:lnTo>
                <a:lnTo>
                  <a:pt x="8083" y="91311"/>
                </a:lnTo>
                <a:lnTo>
                  <a:pt x="6756" y="92465"/>
                </a:lnTo>
                <a:lnTo>
                  <a:pt x="9241" y="93827"/>
                </a:lnTo>
                <a:lnTo>
                  <a:pt x="14257" y="96062"/>
                </a:lnTo>
                <a:lnTo>
                  <a:pt x="25459" y="103416"/>
                </a:lnTo>
                <a:lnTo>
                  <a:pt x="6675" y="106514"/>
                </a:lnTo>
                <a:lnTo>
                  <a:pt x="8606" y="107264"/>
                </a:lnTo>
                <a:lnTo>
                  <a:pt x="10523" y="108000"/>
                </a:lnTo>
                <a:lnTo>
                  <a:pt x="25459" y="115468"/>
                </a:lnTo>
                <a:lnTo>
                  <a:pt x="12109" y="116788"/>
                </a:lnTo>
                <a:lnTo>
                  <a:pt x="5482" y="117695"/>
                </a:lnTo>
                <a:lnTo>
                  <a:pt x="3617" y="118609"/>
                </a:lnTo>
                <a:lnTo>
                  <a:pt x="4554" y="119951"/>
                </a:lnTo>
                <a:lnTo>
                  <a:pt x="9462" y="122064"/>
                </a:lnTo>
                <a:lnTo>
                  <a:pt x="18080" y="124521"/>
                </a:lnTo>
                <a:lnTo>
                  <a:pt x="26279" y="126557"/>
                </a:lnTo>
                <a:lnTo>
                  <a:pt x="29929" y="127406"/>
                </a:lnTo>
                <a:lnTo>
                  <a:pt x="7539" y="135623"/>
                </a:lnTo>
                <a:lnTo>
                  <a:pt x="21764" y="139542"/>
                </a:lnTo>
                <a:lnTo>
                  <a:pt x="28994" y="141781"/>
                </a:lnTo>
                <a:lnTo>
                  <a:pt x="31469" y="143179"/>
                </a:lnTo>
                <a:lnTo>
                  <a:pt x="31428" y="144576"/>
                </a:lnTo>
                <a:lnTo>
                  <a:pt x="30691" y="146811"/>
                </a:lnTo>
                <a:lnTo>
                  <a:pt x="9025" y="147573"/>
                </a:lnTo>
                <a:lnTo>
                  <a:pt x="9787" y="149809"/>
                </a:lnTo>
                <a:lnTo>
                  <a:pt x="10523" y="152044"/>
                </a:lnTo>
                <a:lnTo>
                  <a:pt x="29929" y="158000"/>
                </a:lnTo>
                <a:lnTo>
                  <a:pt x="29929" y="160261"/>
                </a:lnTo>
                <a:lnTo>
                  <a:pt x="29929" y="162509"/>
                </a:lnTo>
                <a:lnTo>
                  <a:pt x="10523" y="161010"/>
                </a:lnTo>
                <a:lnTo>
                  <a:pt x="10523" y="163245"/>
                </a:lnTo>
                <a:lnTo>
                  <a:pt x="10523" y="165480"/>
                </a:lnTo>
                <a:lnTo>
                  <a:pt x="29192" y="175933"/>
                </a:lnTo>
                <a:lnTo>
                  <a:pt x="11526" y="173825"/>
                </a:lnTo>
                <a:lnTo>
                  <a:pt x="2681" y="173123"/>
                </a:lnTo>
                <a:lnTo>
                  <a:pt x="0" y="173825"/>
                </a:lnTo>
                <a:lnTo>
                  <a:pt x="34895" y="185635"/>
                </a:lnTo>
                <a:lnTo>
                  <a:pt x="6790" y="193103"/>
                </a:lnTo>
                <a:lnTo>
                  <a:pt x="29929" y="197586"/>
                </a:lnTo>
                <a:lnTo>
                  <a:pt x="12759" y="207289"/>
                </a:lnTo>
                <a:lnTo>
                  <a:pt x="29739" y="212356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08857" y="3320592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2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95700" y="3333750"/>
            <a:ext cx="1019175" cy="0"/>
          </a:xfrm>
          <a:custGeom>
            <a:avLst/>
            <a:gdLst/>
            <a:ahLst/>
            <a:cxnLst/>
            <a:rect l="l" t="t" r="r" b="b"/>
            <a:pathLst>
              <a:path w="1019175">
                <a:moveTo>
                  <a:pt x="0" y="0"/>
                </a:moveTo>
                <a:lnTo>
                  <a:pt x="101890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90810" y="3346907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575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83394" y="3360064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>
                <a:moveTo>
                  <a:pt x="0" y="0"/>
                </a:moveTo>
                <a:lnTo>
                  <a:pt x="1023175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79698" y="3373208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44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75989" y="3386378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3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72751" y="3399523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4">
                <a:moveTo>
                  <a:pt x="0" y="0"/>
                </a:moveTo>
                <a:lnTo>
                  <a:pt x="1027493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72751" y="3412693"/>
            <a:ext cx="1032510" cy="0"/>
          </a:xfrm>
          <a:custGeom>
            <a:avLst/>
            <a:gdLst/>
            <a:ahLst/>
            <a:cxnLst/>
            <a:rect l="l" t="t" r="r" b="b"/>
            <a:pathLst>
              <a:path w="1032510">
                <a:moveTo>
                  <a:pt x="0" y="0"/>
                </a:moveTo>
                <a:lnTo>
                  <a:pt x="1032370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72751" y="3425850"/>
            <a:ext cx="1026794" cy="0"/>
          </a:xfrm>
          <a:custGeom>
            <a:avLst/>
            <a:gdLst/>
            <a:ahLst/>
            <a:cxnLst/>
            <a:rect l="l" t="t" r="r" b="b"/>
            <a:pathLst>
              <a:path w="1026795">
                <a:moveTo>
                  <a:pt x="0" y="0"/>
                </a:moveTo>
                <a:lnTo>
                  <a:pt x="102638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75989" y="3438994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3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79698" y="3452164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4">
                <a:moveTo>
                  <a:pt x="0" y="0"/>
                </a:moveTo>
                <a:lnTo>
                  <a:pt x="1027455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83394" y="3465296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>
                <a:moveTo>
                  <a:pt x="0" y="0"/>
                </a:moveTo>
                <a:lnTo>
                  <a:pt x="1021727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90810" y="3478453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3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95700" y="3491610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2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08857" y="3504768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2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19512" y="3517937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21" y="0"/>
                </a:lnTo>
              </a:path>
            </a:pathLst>
          </a:custGeom>
          <a:ln w="6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93619" y="4115536"/>
            <a:ext cx="5098415" cy="0"/>
          </a:xfrm>
          <a:custGeom>
            <a:avLst/>
            <a:gdLst/>
            <a:ahLst/>
            <a:cxnLst/>
            <a:rect l="l" t="t" r="r" b="b"/>
            <a:pathLst>
              <a:path w="5098415">
                <a:moveTo>
                  <a:pt x="0" y="0"/>
                </a:moveTo>
                <a:lnTo>
                  <a:pt x="5098351" y="0"/>
                </a:lnTo>
              </a:path>
            </a:pathLst>
          </a:custGeom>
          <a:ln w="13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73765" y="3082785"/>
            <a:ext cx="1940560" cy="1033144"/>
          </a:xfrm>
          <a:custGeom>
            <a:avLst/>
            <a:gdLst/>
            <a:ahLst/>
            <a:cxnLst/>
            <a:rect l="l" t="t" r="r" b="b"/>
            <a:pathLst>
              <a:path w="1940560" h="1033145">
                <a:moveTo>
                  <a:pt x="0" y="0"/>
                </a:moveTo>
                <a:lnTo>
                  <a:pt x="1940496" y="1032751"/>
                </a:lnTo>
              </a:path>
            </a:pathLst>
          </a:custGeom>
          <a:ln w="13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57928" y="3082785"/>
            <a:ext cx="191135" cy="191135"/>
          </a:xfrm>
          <a:custGeom>
            <a:avLst/>
            <a:gdLst/>
            <a:ahLst/>
            <a:cxnLst/>
            <a:rect l="l" t="t" r="r" b="b"/>
            <a:pathLst>
              <a:path w="191135" h="191135">
                <a:moveTo>
                  <a:pt x="190766" y="95377"/>
                </a:moveTo>
                <a:lnTo>
                  <a:pt x="183272" y="132503"/>
                </a:lnTo>
                <a:lnTo>
                  <a:pt x="162834" y="162820"/>
                </a:lnTo>
                <a:lnTo>
                  <a:pt x="132521" y="183259"/>
                </a:lnTo>
                <a:lnTo>
                  <a:pt x="95402" y="190754"/>
                </a:lnTo>
                <a:lnTo>
                  <a:pt x="58266" y="183259"/>
                </a:lnTo>
                <a:lnTo>
                  <a:pt x="27941" y="162820"/>
                </a:lnTo>
                <a:lnTo>
                  <a:pt x="7496" y="132503"/>
                </a:lnTo>
                <a:lnTo>
                  <a:pt x="0" y="95377"/>
                </a:lnTo>
                <a:lnTo>
                  <a:pt x="7496" y="58255"/>
                </a:lnTo>
                <a:lnTo>
                  <a:pt x="27941" y="27938"/>
                </a:lnTo>
                <a:lnTo>
                  <a:pt x="58266" y="7496"/>
                </a:lnTo>
                <a:lnTo>
                  <a:pt x="95402" y="0"/>
                </a:lnTo>
                <a:lnTo>
                  <a:pt x="132521" y="7496"/>
                </a:lnTo>
                <a:lnTo>
                  <a:pt x="162834" y="27938"/>
                </a:lnTo>
                <a:lnTo>
                  <a:pt x="183272" y="58255"/>
                </a:lnTo>
                <a:lnTo>
                  <a:pt x="190766" y="95377"/>
                </a:lnTo>
                <a:close/>
              </a:path>
            </a:pathLst>
          </a:custGeom>
          <a:ln w="13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34681" y="3918216"/>
            <a:ext cx="203936" cy="203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22342" y="3207559"/>
            <a:ext cx="171450" cy="106045"/>
          </a:xfrm>
          <a:custGeom>
            <a:avLst/>
            <a:gdLst/>
            <a:ahLst/>
            <a:cxnLst/>
            <a:rect l="l" t="t" r="r" b="b"/>
            <a:pathLst>
              <a:path w="171450" h="106045">
                <a:moveTo>
                  <a:pt x="0" y="37201"/>
                </a:moveTo>
                <a:lnTo>
                  <a:pt x="28259" y="11996"/>
                </a:lnTo>
                <a:lnTo>
                  <a:pt x="62795" y="0"/>
                </a:lnTo>
                <a:lnTo>
                  <a:pt x="99312" y="1829"/>
                </a:lnTo>
                <a:lnTo>
                  <a:pt x="133515" y="18100"/>
                </a:lnTo>
                <a:lnTo>
                  <a:pt x="151834" y="36136"/>
                </a:lnTo>
                <a:lnTo>
                  <a:pt x="164318" y="57615"/>
                </a:lnTo>
                <a:lnTo>
                  <a:pt x="170784" y="81253"/>
                </a:lnTo>
                <a:lnTo>
                  <a:pt x="171043" y="105768"/>
                </a:lnTo>
              </a:path>
            </a:pathLst>
          </a:custGeom>
          <a:ln w="92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78196" y="3296691"/>
            <a:ext cx="34290" cy="57785"/>
          </a:xfrm>
          <a:custGeom>
            <a:avLst/>
            <a:gdLst/>
            <a:ahLst/>
            <a:cxnLst/>
            <a:rect l="l" t="t" r="r" b="b"/>
            <a:pathLst>
              <a:path w="34289" h="57785">
                <a:moveTo>
                  <a:pt x="342" y="0"/>
                </a:moveTo>
                <a:lnTo>
                  <a:pt x="0" y="520"/>
                </a:lnTo>
                <a:lnTo>
                  <a:pt x="7480" y="28651"/>
                </a:lnTo>
                <a:lnTo>
                  <a:pt x="10325" y="57467"/>
                </a:lnTo>
                <a:lnTo>
                  <a:pt x="19837" y="30111"/>
                </a:lnTo>
                <a:lnTo>
                  <a:pt x="29656" y="11976"/>
                </a:lnTo>
                <a:lnTo>
                  <a:pt x="15722" y="11976"/>
                </a:lnTo>
                <a:lnTo>
                  <a:pt x="342" y="0"/>
                </a:lnTo>
                <a:close/>
              </a:path>
              <a:path w="34289" h="57785">
                <a:moveTo>
                  <a:pt x="33388" y="3911"/>
                </a:moveTo>
                <a:lnTo>
                  <a:pt x="15722" y="11976"/>
                </a:lnTo>
                <a:lnTo>
                  <a:pt x="29656" y="11976"/>
                </a:lnTo>
                <a:lnTo>
                  <a:pt x="33693" y="4521"/>
                </a:lnTo>
                <a:lnTo>
                  <a:pt x="33388" y="3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23180" y="3328735"/>
            <a:ext cx="171450" cy="106045"/>
          </a:xfrm>
          <a:custGeom>
            <a:avLst/>
            <a:gdLst/>
            <a:ahLst/>
            <a:cxnLst/>
            <a:rect l="l" t="t" r="r" b="b"/>
            <a:pathLst>
              <a:path w="171450" h="106045">
                <a:moveTo>
                  <a:pt x="0" y="37196"/>
                </a:moveTo>
                <a:lnTo>
                  <a:pt x="28273" y="11993"/>
                </a:lnTo>
                <a:lnTo>
                  <a:pt x="62815" y="0"/>
                </a:lnTo>
                <a:lnTo>
                  <a:pt x="99332" y="1829"/>
                </a:lnTo>
                <a:lnTo>
                  <a:pt x="133527" y="18095"/>
                </a:lnTo>
                <a:lnTo>
                  <a:pt x="151850" y="36132"/>
                </a:lnTo>
                <a:lnTo>
                  <a:pt x="164330" y="57611"/>
                </a:lnTo>
                <a:lnTo>
                  <a:pt x="170787" y="81253"/>
                </a:lnTo>
                <a:lnTo>
                  <a:pt x="171043" y="105776"/>
                </a:lnTo>
              </a:path>
            </a:pathLst>
          </a:custGeom>
          <a:ln w="92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79047" y="3417874"/>
            <a:ext cx="34290" cy="57785"/>
          </a:xfrm>
          <a:custGeom>
            <a:avLst/>
            <a:gdLst/>
            <a:ahLst/>
            <a:cxnLst/>
            <a:rect l="l" t="t" r="r" b="b"/>
            <a:pathLst>
              <a:path w="34289" h="57785">
                <a:moveTo>
                  <a:pt x="355" y="0"/>
                </a:moveTo>
                <a:lnTo>
                  <a:pt x="0" y="520"/>
                </a:lnTo>
                <a:lnTo>
                  <a:pt x="7492" y="28651"/>
                </a:lnTo>
                <a:lnTo>
                  <a:pt x="10337" y="57467"/>
                </a:lnTo>
                <a:lnTo>
                  <a:pt x="19850" y="30111"/>
                </a:lnTo>
                <a:lnTo>
                  <a:pt x="29669" y="11976"/>
                </a:lnTo>
                <a:lnTo>
                  <a:pt x="15735" y="11976"/>
                </a:lnTo>
                <a:lnTo>
                  <a:pt x="355" y="0"/>
                </a:lnTo>
                <a:close/>
              </a:path>
              <a:path w="34289" h="57785">
                <a:moveTo>
                  <a:pt x="33400" y="3911"/>
                </a:moveTo>
                <a:lnTo>
                  <a:pt x="15735" y="11976"/>
                </a:lnTo>
                <a:lnTo>
                  <a:pt x="29669" y="11976"/>
                </a:lnTo>
                <a:lnTo>
                  <a:pt x="33705" y="4521"/>
                </a:lnTo>
                <a:lnTo>
                  <a:pt x="33400" y="3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53012" y="3465296"/>
            <a:ext cx="2454275" cy="588645"/>
          </a:xfrm>
          <a:custGeom>
            <a:avLst/>
            <a:gdLst/>
            <a:ahLst/>
            <a:cxnLst/>
            <a:rect l="l" t="t" r="r" b="b"/>
            <a:pathLst>
              <a:path w="2454275" h="588645">
                <a:moveTo>
                  <a:pt x="0" y="0"/>
                </a:moveTo>
                <a:lnTo>
                  <a:pt x="1083170" y="588492"/>
                </a:lnTo>
                <a:lnTo>
                  <a:pt x="2454224" y="588492"/>
                </a:lnTo>
              </a:path>
            </a:pathLst>
          </a:custGeom>
          <a:ln w="920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736158" y="3445913"/>
            <a:ext cx="662305" cy="400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970">
              <a:lnSpc>
                <a:spcPct val="102499"/>
              </a:lnSpc>
              <a:spcBef>
                <a:spcPts val="95"/>
              </a:spcBef>
            </a:pPr>
            <a:r>
              <a:rPr sz="1200" spc="-80" dirty="0">
                <a:latin typeface="Arial"/>
                <a:cs typeface="Arial"/>
              </a:rPr>
              <a:t>te </a:t>
            </a:r>
            <a:r>
              <a:rPr sz="1200" spc="-65" dirty="0">
                <a:latin typeface="Arial"/>
                <a:cs typeface="Arial"/>
              </a:rPr>
              <a:t>poupou  </a:t>
            </a:r>
            <a:r>
              <a:rPr sz="1200" spc="-45" dirty="0">
                <a:latin typeface="Arial"/>
                <a:cs typeface="Arial"/>
              </a:rPr>
              <a:t>o </a:t>
            </a:r>
            <a:r>
              <a:rPr sz="1200" spc="-80" dirty="0">
                <a:latin typeface="Arial"/>
                <a:cs typeface="Arial"/>
              </a:rPr>
              <a:t>te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rōnaki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75145" y="4239850"/>
            <a:ext cx="175641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80" dirty="0">
                <a:latin typeface="Arial"/>
                <a:cs typeface="Arial"/>
              </a:rPr>
              <a:t>te </a:t>
            </a:r>
            <a:r>
              <a:rPr sz="1200" spc="-55" dirty="0">
                <a:latin typeface="Arial"/>
                <a:cs typeface="Arial"/>
              </a:rPr>
              <a:t>tawhiti </a:t>
            </a:r>
            <a:r>
              <a:rPr sz="1200" spc="-45" dirty="0">
                <a:latin typeface="Arial"/>
                <a:cs typeface="Arial"/>
              </a:rPr>
              <a:t>o </a:t>
            </a:r>
            <a:r>
              <a:rPr sz="1200" spc="-80" dirty="0">
                <a:latin typeface="Arial"/>
                <a:cs typeface="Arial"/>
              </a:rPr>
              <a:t>te </a:t>
            </a:r>
            <a:r>
              <a:rPr sz="1200" spc="-55" dirty="0">
                <a:latin typeface="Arial"/>
                <a:cs typeface="Arial"/>
              </a:rPr>
              <a:t>pīrori </a:t>
            </a:r>
            <a:r>
              <a:rPr sz="1200" spc="-45" dirty="0">
                <a:latin typeface="Arial"/>
                <a:cs typeface="Arial"/>
              </a:rPr>
              <a:t>o </a:t>
            </a:r>
            <a:r>
              <a:rPr sz="1200" spc="-80" dirty="0">
                <a:latin typeface="Arial"/>
                <a:cs typeface="Arial"/>
              </a:rPr>
              <a:t>te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pōro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214262" y="4156506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80"/>
                </a:lnTo>
              </a:path>
            </a:pathLst>
          </a:custGeom>
          <a:ln w="11506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91957" y="4156506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80"/>
                </a:lnTo>
              </a:path>
            </a:pathLst>
          </a:custGeom>
          <a:ln w="11506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14262" y="4218990"/>
            <a:ext cx="1678305" cy="0"/>
          </a:xfrm>
          <a:custGeom>
            <a:avLst/>
            <a:gdLst/>
            <a:ahLst/>
            <a:cxnLst/>
            <a:rect l="l" t="t" r="r" b="b"/>
            <a:pathLst>
              <a:path w="1678304">
                <a:moveTo>
                  <a:pt x="0" y="0"/>
                </a:moveTo>
                <a:lnTo>
                  <a:pt x="1677695" y="0"/>
                </a:lnTo>
              </a:path>
            </a:pathLst>
          </a:custGeom>
          <a:ln w="11506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68583" y="3289198"/>
            <a:ext cx="51435" cy="89535"/>
          </a:xfrm>
          <a:custGeom>
            <a:avLst/>
            <a:gdLst/>
            <a:ahLst/>
            <a:cxnLst/>
            <a:rect l="l" t="t" r="r" b="b"/>
            <a:pathLst>
              <a:path w="51435" h="89535">
                <a:moveTo>
                  <a:pt x="0" y="0"/>
                </a:moveTo>
                <a:lnTo>
                  <a:pt x="9321" y="43078"/>
                </a:lnTo>
                <a:lnTo>
                  <a:pt x="13385" y="89090"/>
                </a:lnTo>
                <a:lnTo>
                  <a:pt x="16092" y="80422"/>
                </a:lnTo>
                <a:lnTo>
                  <a:pt x="36062" y="33794"/>
                </a:lnTo>
                <a:lnTo>
                  <a:pt x="50914" y="7150"/>
                </a:lnTo>
                <a:lnTo>
                  <a:pt x="0" y="0"/>
                </a:lnTo>
                <a:close/>
              </a:path>
            </a:pathLst>
          </a:custGeom>
          <a:solidFill>
            <a:srgbClr val="696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69433" y="3404832"/>
            <a:ext cx="51435" cy="89535"/>
          </a:xfrm>
          <a:custGeom>
            <a:avLst/>
            <a:gdLst/>
            <a:ahLst/>
            <a:cxnLst/>
            <a:rect l="l" t="t" r="r" b="b"/>
            <a:pathLst>
              <a:path w="51435" h="89535">
                <a:moveTo>
                  <a:pt x="0" y="0"/>
                </a:moveTo>
                <a:lnTo>
                  <a:pt x="9334" y="43078"/>
                </a:lnTo>
                <a:lnTo>
                  <a:pt x="13398" y="89103"/>
                </a:lnTo>
                <a:lnTo>
                  <a:pt x="16097" y="80427"/>
                </a:lnTo>
                <a:lnTo>
                  <a:pt x="36073" y="33794"/>
                </a:lnTo>
                <a:lnTo>
                  <a:pt x="50927" y="7150"/>
                </a:lnTo>
                <a:lnTo>
                  <a:pt x="0" y="0"/>
                </a:lnTo>
                <a:close/>
              </a:path>
            </a:pathLst>
          </a:custGeom>
          <a:solidFill>
            <a:srgbClr val="696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16782" y="3271596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124980" y="0"/>
                </a:moveTo>
                <a:lnTo>
                  <a:pt x="0" y="0"/>
                </a:lnTo>
              </a:path>
            </a:pathLst>
          </a:custGeom>
          <a:ln w="11506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16782" y="4115561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124980" y="0"/>
                </a:moveTo>
                <a:lnTo>
                  <a:pt x="0" y="0"/>
                </a:lnTo>
              </a:path>
            </a:pathLst>
          </a:custGeom>
          <a:ln w="11506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79279" y="3271596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3965"/>
                </a:lnTo>
              </a:path>
            </a:pathLst>
          </a:custGeom>
          <a:ln w="11506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700" y="1668360"/>
            <a:ext cx="888746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Hei </a:t>
            </a:r>
            <a:r>
              <a:rPr sz="2200" dirty="0">
                <a:latin typeface="Arial"/>
                <a:cs typeface="Arial"/>
              </a:rPr>
              <a:t>tauira </a:t>
            </a:r>
            <a:r>
              <a:rPr sz="2200" spc="-5" dirty="0">
                <a:latin typeface="Arial"/>
                <a:cs typeface="Arial"/>
              </a:rPr>
              <a:t>ēnei </a:t>
            </a:r>
            <a:r>
              <a:rPr sz="2200" dirty="0">
                <a:latin typeface="Arial"/>
                <a:cs typeface="Arial"/>
              </a:rPr>
              <a:t>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riterite me te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ine: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tabLst>
                <a:tab pos="469265" algn="l"/>
              </a:tabLst>
            </a:pPr>
            <a:r>
              <a:rPr sz="2200" spc="-5" dirty="0">
                <a:latin typeface="Arial"/>
                <a:cs typeface="Arial"/>
              </a:rPr>
              <a:t>1.	</a:t>
            </a:r>
            <a:r>
              <a:rPr sz="2200" dirty="0">
                <a:latin typeface="Arial"/>
                <a:cs typeface="Arial"/>
              </a:rPr>
              <a:t>Ko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kei </a:t>
            </a:r>
            <a:r>
              <a:rPr sz="2200" spc="-5" dirty="0">
                <a:latin typeface="Arial"/>
                <a:cs typeface="Arial"/>
              </a:rPr>
              <a:t>waenganui </a:t>
            </a:r>
            <a:r>
              <a:rPr sz="2200" dirty="0">
                <a:latin typeface="Arial"/>
                <a:cs typeface="Arial"/>
              </a:rPr>
              <a:t>i te </a:t>
            </a:r>
            <a:r>
              <a:rPr sz="2200" spc="-5" dirty="0">
                <a:latin typeface="Arial"/>
                <a:cs typeface="Arial"/>
              </a:rPr>
              <a:t>poupou </a:t>
            </a:r>
            <a:r>
              <a:rPr sz="2200" dirty="0">
                <a:latin typeface="Arial"/>
                <a:cs typeface="Arial"/>
              </a:rPr>
              <a:t>o te </a:t>
            </a:r>
            <a:r>
              <a:rPr sz="2200" dirty="0">
                <a:solidFill>
                  <a:srgbClr val="6D6E71"/>
                </a:solidFill>
                <a:latin typeface="Arial"/>
                <a:cs typeface="Arial"/>
              </a:rPr>
              <a:t>rōnaki </a:t>
            </a:r>
            <a:r>
              <a:rPr sz="2200" dirty="0">
                <a:latin typeface="Arial"/>
                <a:cs typeface="Arial"/>
              </a:rPr>
              <a:t>me te tawhiti o te  </a:t>
            </a:r>
            <a:r>
              <a:rPr sz="2200" spc="-5" dirty="0">
                <a:latin typeface="Arial"/>
                <a:cs typeface="Arial"/>
              </a:rPr>
              <a:t>pīrori </a:t>
            </a:r>
            <a:r>
              <a:rPr sz="2200" dirty="0">
                <a:latin typeface="Arial"/>
                <a:cs typeface="Arial"/>
              </a:rPr>
              <a:t>o tētahi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pōro.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4400" y="5592660"/>
          <a:ext cx="7580630" cy="755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5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mita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(m)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mitarau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(cm)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0207" y="740790"/>
            <a:ext cx="50317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Te </a:t>
            </a:r>
            <a:r>
              <a:rPr dirty="0"/>
              <a:t>pānga </a:t>
            </a:r>
            <a:r>
              <a:rPr spc="-5" dirty="0"/>
              <a:t>riterite me te</a:t>
            </a:r>
            <a:r>
              <a:rPr spc="30" dirty="0"/>
              <a:t> </a:t>
            </a:r>
            <a:r>
              <a:rPr dirty="0"/>
              <a:t>ine</a:t>
            </a:r>
          </a:p>
        </p:txBody>
      </p:sp>
      <p:sp>
        <p:nvSpPr>
          <p:cNvPr id="5" name="object 5"/>
          <p:cNvSpPr/>
          <p:nvPr/>
        </p:nvSpPr>
        <p:spPr>
          <a:xfrm>
            <a:off x="3497284" y="3834460"/>
            <a:ext cx="1179195" cy="281305"/>
          </a:xfrm>
          <a:custGeom>
            <a:avLst/>
            <a:gdLst/>
            <a:ahLst/>
            <a:cxnLst/>
            <a:rect l="l" t="t" r="r" b="b"/>
            <a:pathLst>
              <a:path w="1179195" h="281304">
                <a:moveTo>
                  <a:pt x="1132703" y="0"/>
                </a:moveTo>
                <a:lnTo>
                  <a:pt x="111623" y="0"/>
                </a:lnTo>
                <a:lnTo>
                  <a:pt x="27905" y="81115"/>
                </a:lnTo>
                <a:lnTo>
                  <a:pt x="0" y="137433"/>
                </a:lnTo>
                <a:lnTo>
                  <a:pt x="27905" y="195302"/>
                </a:lnTo>
                <a:lnTo>
                  <a:pt x="111623" y="281076"/>
                </a:lnTo>
                <a:lnTo>
                  <a:pt x="1135191" y="279340"/>
                </a:lnTo>
                <a:lnTo>
                  <a:pt x="1160097" y="261964"/>
                </a:lnTo>
                <a:lnTo>
                  <a:pt x="1165783" y="252150"/>
                </a:lnTo>
                <a:lnTo>
                  <a:pt x="1146662" y="248534"/>
                </a:lnTo>
                <a:lnTo>
                  <a:pt x="1099632" y="248018"/>
                </a:lnTo>
                <a:lnTo>
                  <a:pt x="128146" y="248018"/>
                </a:lnTo>
                <a:lnTo>
                  <a:pt x="65295" y="191174"/>
                </a:lnTo>
                <a:lnTo>
                  <a:pt x="43915" y="149834"/>
                </a:lnTo>
                <a:lnTo>
                  <a:pt x="63618" y="103846"/>
                </a:lnTo>
                <a:lnTo>
                  <a:pt x="124018" y="33058"/>
                </a:lnTo>
                <a:lnTo>
                  <a:pt x="1148995" y="33058"/>
                </a:lnTo>
                <a:lnTo>
                  <a:pt x="1165839" y="29644"/>
                </a:lnTo>
                <a:lnTo>
                  <a:pt x="1178696" y="23252"/>
                </a:lnTo>
                <a:lnTo>
                  <a:pt x="1167521" y="14532"/>
                </a:lnTo>
                <a:lnTo>
                  <a:pt x="1132703" y="0"/>
                </a:lnTo>
                <a:close/>
              </a:path>
              <a:path w="1179195" h="281304">
                <a:moveTo>
                  <a:pt x="1135191" y="279340"/>
                </a:moveTo>
                <a:lnTo>
                  <a:pt x="386263" y="279340"/>
                </a:lnTo>
                <a:lnTo>
                  <a:pt x="1132703" y="281076"/>
                </a:lnTo>
                <a:lnTo>
                  <a:pt x="1135191" y="279340"/>
                </a:lnTo>
                <a:close/>
              </a:path>
              <a:path w="1179195" h="281304">
                <a:moveTo>
                  <a:pt x="1148995" y="33058"/>
                </a:moveTo>
                <a:lnTo>
                  <a:pt x="124018" y="33058"/>
                </a:lnTo>
                <a:lnTo>
                  <a:pt x="1128563" y="37198"/>
                </a:lnTo>
                <a:lnTo>
                  <a:pt x="1148995" y="33058"/>
                </a:lnTo>
                <a:close/>
              </a:path>
            </a:pathLst>
          </a:custGeom>
          <a:solidFill>
            <a:srgbClr val="D5D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7284" y="3834460"/>
            <a:ext cx="1179195" cy="281305"/>
          </a:xfrm>
          <a:custGeom>
            <a:avLst/>
            <a:gdLst/>
            <a:ahLst/>
            <a:cxnLst/>
            <a:rect l="l" t="t" r="r" b="b"/>
            <a:pathLst>
              <a:path w="1179195" h="281304">
                <a:moveTo>
                  <a:pt x="1132703" y="0"/>
                </a:moveTo>
                <a:lnTo>
                  <a:pt x="111623" y="0"/>
                </a:lnTo>
                <a:lnTo>
                  <a:pt x="27905" y="81115"/>
                </a:lnTo>
                <a:lnTo>
                  <a:pt x="0" y="137433"/>
                </a:lnTo>
                <a:lnTo>
                  <a:pt x="27905" y="195302"/>
                </a:lnTo>
                <a:lnTo>
                  <a:pt x="111623" y="281076"/>
                </a:lnTo>
                <a:lnTo>
                  <a:pt x="386263" y="279340"/>
                </a:lnTo>
                <a:lnTo>
                  <a:pt x="724471" y="279533"/>
                </a:lnTo>
                <a:lnTo>
                  <a:pt x="1011525" y="280497"/>
                </a:lnTo>
                <a:lnTo>
                  <a:pt x="1132703" y="281076"/>
                </a:lnTo>
                <a:lnTo>
                  <a:pt x="1160097" y="261964"/>
                </a:lnTo>
                <a:lnTo>
                  <a:pt x="1165783" y="252150"/>
                </a:lnTo>
                <a:lnTo>
                  <a:pt x="1146662" y="248534"/>
                </a:lnTo>
                <a:lnTo>
                  <a:pt x="1099632" y="248018"/>
                </a:lnTo>
                <a:lnTo>
                  <a:pt x="128146" y="248018"/>
                </a:lnTo>
                <a:lnTo>
                  <a:pt x="65295" y="191174"/>
                </a:lnTo>
                <a:lnTo>
                  <a:pt x="43915" y="149834"/>
                </a:lnTo>
                <a:lnTo>
                  <a:pt x="63618" y="103846"/>
                </a:lnTo>
                <a:lnTo>
                  <a:pt x="124018" y="33058"/>
                </a:lnTo>
                <a:lnTo>
                  <a:pt x="326321" y="33705"/>
                </a:lnTo>
                <a:lnTo>
                  <a:pt x="666596" y="35128"/>
                </a:lnTo>
                <a:lnTo>
                  <a:pt x="986717" y="36551"/>
                </a:lnTo>
                <a:lnTo>
                  <a:pt x="1128563" y="37198"/>
                </a:lnTo>
                <a:lnTo>
                  <a:pt x="1165839" y="29644"/>
                </a:lnTo>
                <a:lnTo>
                  <a:pt x="1178696" y="23252"/>
                </a:lnTo>
                <a:lnTo>
                  <a:pt x="1167521" y="14532"/>
                </a:lnTo>
                <a:lnTo>
                  <a:pt x="1132703" y="0"/>
                </a:lnTo>
                <a:close/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2540" y="3871582"/>
            <a:ext cx="38735" cy="212725"/>
          </a:xfrm>
          <a:custGeom>
            <a:avLst/>
            <a:gdLst/>
            <a:ahLst/>
            <a:cxnLst/>
            <a:rect l="l" t="t" r="r" b="b"/>
            <a:pathLst>
              <a:path w="38735" h="212725">
                <a:moveTo>
                  <a:pt x="17254" y="0"/>
                </a:moveTo>
                <a:lnTo>
                  <a:pt x="16518" y="0"/>
                </a:lnTo>
                <a:lnTo>
                  <a:pt x="34425" y="16167"/>
                </a:lnTo>
                <a:lnTo>
                  <a:pt x="17242" y="20662"/>
                </a:lnTo>
                <a:lnTo>
                  <a:pt x="35161" y="28130"/>
                </a:lnTo>
                <a:lnTo>
                  <a:pt x="34425" y="31114"/>
                </a:lnTo>
                <a:lnTo>
                  <a:pt x="33663" y="34099"/>
                </a:lnTo>
                <a:lnTo>
                  <a:pt x="17242" y="37083"/>
                </a:lnTo>
                <a:lnTo>
                  <a:pt x="30742" y="42316"/>
                </a:lnTo>
                <a:lnTo>
                  <a:pt x="34438" y="44551"/>
                </a:lnTo>
                <a:lnTo>
                  <a:pt x="38159" y="46786"/>
                </a:lnTo>
                <a:lnTo>
                  <a:pt x="17242" y="49771"/>
                </a:lnTo>
                <a:lnTo>
                  <a:pt x="9774" y="60972"/>
                </a:lnTo>
                <a:lnTo>
                  <a:pt x="24561" y="60551"/>
                </a:lnTo>
                <a:lnTo>
                  <a:pt x="32105" y="60410"/>
                </a:lnTo>
                <a:lnTo>
                  <a:pt x="34761" y="60551"/>
                </a:lnTo>
                <a:lnTo>
                  <a:pt x="34882" y="60972"/>
                </a:lnTo>
                <a:lnTo>
                  <a:pt x="30139" y="61792"/>
                </a:lnTo>
                <a:lnTo>
                  <a:pt x="20485" y="63031"/>
                </a:lnTo>
                <a:lnTo>
                  <a:pt x="11752" y="64549"/>
                </a:lnTo>
                <a:lnTo>
                  <a:pt x="9774" y="66205"/>
                </a:lnTo>
                <a:lnTo>
                  <a:pt x="14257" y="68440"/>
                </a:lnTo>
                <a:lnTo>
                  <a:pt x="27694" y="76657"/>
                </a:lnTo>
                <a:lnTo>
                  <a:pt x="8098" y="73659"/>
                </a:lnTo>
                <a:lnTo>
                  <a:pt x="9304" y="76657"/>
                </a:lnTo>
                <a:lnTo>
                  <a:pt x="10523" y="79641"/>
                </a:lnTo>
                <a:lnTo>
                  <a:pt x="29929" y="87109"/>
                </a:lnTo>
                <a:lnTo>
                  <a:pt x="15169" y="89736"/>
                </a:lnTo>
                <a:lnTo>
                  <a:pt x="8096" y="91311"/>
                </a:lnTo>
                <a:lnTo>
                  <a:pt x="6774" y="92465"/>
                </a:lnTo>
                <a:lnTo>
                  <a:pt x="9266" y="93827"/>
                </a:lnTo>
                <a:lnTo>
                  <a:pt x="14257" y="96050"/>
                </a:lnTo>
                <a:lnTo>
                  <a:pt x="25459" y="103416"/>
                </a:lnTo>
                <a:lnTo>
                  <a:pt x="6701" y="106514"/>
                </a:lnTo>
                <a:lnTo>
                  <a:pt x="8606" y="107264"/>
                </a:lnTo>
                <a:lnTo>
                  <a:pt x="10523" y="108000"/>
                </a:lnTo>
                <a:lnTo>
                  <a:pt x="25459" y="115468"/>
                </a:lnTo>
                <a:lnTo>
                  <a:pt x="12109" y="116788"/>
                </a:lnTo>
                <a:lnTo>
                  <a:pt x="5482" y="117694"/>
                </a:lnTo>
                <a:lnTo>
                  <a:pt x="3617" y="118604"/>
                </a:lnTo>
                <a:lnTo>
                  <a:pt x="4554" y="119938"/>
                </a:lnTo>
                <a:lnTo>
                  <a:pt x="9462" y="122051"/>
                </a:lnTo>
                <a:lnTo>
                  <a:pt x="18080" y="124509"/>
                </a:lnTo>
                <a:lnTo>
                  <a:pt x="26279" y="126544"/>
                </a:lnTo>
                <a:lnTo>
                  <a:pt x="29929" y="127393"/>
                </a:lnTo>
                <a:lnTo>
                  <a:pt x="7539" y="135623"/>
                </a:lnTo>
                <a:lnTo>
                  <a:pt x="21764" y="139542"/>
                </a:lnTo>
                <a:lnTo>
                  <a:pt x="28994" y="141781"/>
                </a:lnTo>
                <a:lnTo>
                  <a:pt x="31469" y="143179"/>
                </a:lnTo>
                <a:lnTo>
                  <a:pt x="31428" y="144576"/>
                </a:lnTo>
                <a:lnTo>
                  <a:pt x="30691" y="146811"/>
                </a:lnTo>
                <a:lnTo>
                  <a:pt x="9050" y="147573"/>
                </a:lnTo>
                <a:lnTo>
                  <a:pt x="9774" y="149809"/>
                </a:lnTo>
                <a:lnTo>
                  <a:pt x="10523" y="152044"/>
                </a:lnTo>
                <a:lnTo>
                  <a:pt x="29929" y="158000"/>
                </a:lnTo>
                <a:lnTo>
                  <a:pt x="29929" y="160248"/>
                </a:lnTo>
                <a:lnTo>
                  <a:pt x="29929" y="162509"/>
                </a:lnTo>
                <a:lnTo>
                  <a:pt x="10523" y="161010"/>
                </a:lnTo>
                <a:lnTo>
                  <a:pt x="10523" y="163245"/>
                </a:lnTo>
                <a:lnTo>
                  <a:pt x="10523" y="165480"/>
                </a:lnTo>
                <a:lnTo>
                  <a:pt x="29192" y="175933"/>
                </a:lnTo>
                <a:lnTo>
                  <a:pt x="11526" y="173825"/>
                </a:lnTo>
                <a:lnTo>
                  <a:pt x="2681" y="173123"/>
                </a:lnTo>
                <a:lnTo>
                  <a:pt x="0" y="173825"/>
                </a:lnTo>
                <a:lnTo>
                  <a:pt x="34895" y="185635"/>
                </a:lnTo>
                <a:lnTo>
                  <a:pt x="6790" y="193103"/>
                </a:lnTo>
                <a:lnTo>
                  <a:pt x="29929" y="197586"/>
                </a:lnTo>
                <a:lnTo>
                  <a:pt x="12759" y="207289"/>
                </a:lnTo>
                <a:lnTo>
                  <a:pt x="29713" y="212356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2045" y="3882771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46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8900" y="3895928"/>
            <a:ext cx="1019175" cy="0"/>
          </a:xfrm>
          <a:custGeom>
            <a:avLst/>
            <a:gdLst/>
            <a:ahLst/>
            <a:cxnLst/>
            <a:rect l="l" t="t" r="r" b="b"/>
            <a:pathLst>
              <a:path w="1019175">
                <a:moveTo>
                  <a:pt x="0" y="0"/>
                </a:moveTo>
                <a:lnTo>
                  <a:pt x="1018895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3998" y="3909085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578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6594" y="3922242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>
                <a:moveTo>
                  <a:pt x="0" y="0"/>
                </a:moveTo>
                <a:lnTo>
                  <a:pt x="102318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82873" y="3935399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44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79177" y="3948557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57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75926" y="3961701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4">
                <a:moveTo>
                  <a:pt x="0" y="0"/>
                </a:moveTo>
                <a:lnTo>
                  <a:pt x="1027493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75926" y="3974858"/>
            <a:ext cx="1032510" cy="0"/>
          </a:xfrm>
          <a:custGeom>
            <a:avLst/>
            <a:gdLst/>
            <a:ahLst/>
            <a:cxnLst/>
            <a:rect l="l" t="t" r="r" b="b"/>
            <a:pathLst>
              <a:path w="1032510">
                <a:moveTo>
                  <a:pt x="0" y="0"/>
                </a:moveTo>
                <a:lnTo>
                  <a:pt x="103240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75926" y="3988028"/>
            <a:ext cx="1026794" cy="0"/>
          </a:xfrm>
          <a:custGeom>
            <a:avLst/>
            <a:gdLst/>
            <a:ahLst/>
            <a:cxnLst/>
            <a:rect l="l" t="t" r="r" b="b"/>
            <a:pathLst>
              <a:path w="1026795">
                <a:moveTo>
                  <a:pt x="0" y="0"/>
                </a:moveTo>
                <a:lnTo>
                  <a:pt x="102638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79177" y="4001160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57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82873" y="4014330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4">
                <a:moveTo>
                  <a:pt x="0" y="0"/>
                </a:moveTo>
                <a:lnTo>
                  <a:pt x="102746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86594" y="4027474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>
                <a:moveTo>
                  <a:pt x="0" y="0"/>
                </a:moveTo>
                <a:lnTo>
                  <a:pt x="1021740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3998" y="4040632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2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98900" y="4053789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3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12045" y="4066946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46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2700" y="4080116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34" y="0"/>
                </a:lnTo>
              </a:path>
            </a:pathLst>
          </a:custGeom>
          <a:ln w="6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95020" y="3553371"/>
            <a:ext cx="1179195" cy="281305"/>
          </a:xfrm>
          <a:custGeom>
            <a:avLst/>
            <a:gdLst/>
            <a:ahLst/>
            <a:cxnLst/>
            <a:rect l="l" t="t" r="r" b="b"/>
            <a:pathLst>
              <a:path w="1179195" h="281304">
                <a:moveTo>
                  <a:pt x="1132693" y="0"/>
                </a:moveTo>
                <a:lnTo>
                  <a:pt x="111613" y="0"/>
                </a:lnTo>
                <a:lnTo>
                  <a:pt x="27903" y="81123"/>
                </a:lnTo>
                <a:lnTo>
                  <a:pt x="0" y="137445"/>
                </a:lnTo>
                <a:lnTo>
                  <a:pt x="27903" y="195320"/>
                </a:lnTo>
                <a:lnTo>
                  <a:pt x="111613" y="281101"/>
                </a:lnTo>
                <a:lnTo>
                  <a:pt x="1135187" y="279360"/>
                </a:lnTo>
                <a:lnTo>
                  <a:pt x="1160087" y="261975"/>
                </a:lnTo>
                <a:lnTo>
                  <a:pt x="1165774" y="252153"/>
                </a:lnTo>
                <a:lnTo>
                  <a:pt x="1146652" y="248535"/>
                </a:lnTo>
                <a:lnTo>
                  <a:pt x="1099623" y="248018"/>
                </a:lnTo>
                <a:lnTo>
                  <a:pt x="128149" y="248018"/>
                </a:lnTo>
                <a:lnTo>
                  <a:pt x="65298" y="191181"/>
                </a:lnTo>
                <a:lnTo>
                  <a:pt x="43916" y="149845"/>
                </a:lnTo>
                <a:lnTo>
                  <a:pt x="63616" y="103859"/>
                </a:lnTo>
                <a:lnTo>
                  <a:pt x="124009" y="33070"/>
                </a:lnTo>
                <a:lnTo>
                  <a:pt x="1148922" y="33070"/>
                </a:lnTo>
                <a:lnTo>
                  <a:pt x="1165830" y="29644"/>
                </a:lnTo>
                <a:lnTo>
                  <a:pt x="1178687" y="23252"/>
                </a:lnTo>
                <a:lnTo>
                  <a:pt x="1167512" y="14532"/>
                </a:lnTo>
                <a:lnTo>
                  <a:pt x="1132693" y="0"/>
                </a:lnTo>
                <a:close/>
              </a:path>
              <a:path w="1179195" h="281304">
                <a:moveTo>
                  <a:pt x="1135187" y="279360"/>
                </a:moveTo>
                <a:lnTo>
                  <a:pt x="386259" y="279360"/>
                </a:lnTo>
                <a:lnTo>
                  <a:pt x="1132693" y="281101"/>
                </a:lnTo>
                <a:lnTo>
                  <a:pt x="1135187" y="279360"/>
                </a:lnTo>
                <a:close/>
              </a:path>
              <a:path w="1179195" h="281304">
                <a:moveTo>
                  <a:pt x="1148922" y="33070"/>
                </a:moveTo>
                <a:lnTo>
                  <a:pt x="124009" y="33070"/>
                </a:lnTo>
                <a:lnTo>
                  <a:pt x="1128553" y="37198"/>
                </a:lnTo>
                <a:lnTo>
                  <a:pt x="1148922" y="33070"/>
                </a:lnTo>
                <a:close/>
              </a:path>
            </a:pathLst>
          </a:custGeom>
          <a:solidFill>
            <a:srgbClr val="D5D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95020" y="3553371"/>
            <a:ext cx="1179195" cy="281305"/>
          </a:xfrm>
          <a:custGeom>
            <a:avLst/>
            <a:gdLst/>
            <a:ahLst/>
            <a:cxnLst/>
            <a:rect l="l" t="t" r="r" b="b"/>
            <a:pathLst>
              <a:path w="1179195" h="281304">
                <a:moveTo>
                  <a:pt x="1132693" y="0"/>
                </a:moveTo>
                <a:lnTo>
                  <a:pt x="111613" y="0"/>
                </a:lnTo>
                <a:lnTo>
                  <a:pt x="27903" y="81123"/>
                </a:lnTo>
                <a:lnTo>
                  <a:pt x="0" y="137445"/>
                </a:lnTo>
                <a:lnTo>
                  <a:pt x="27903" y="195320"/>
                </a:lnTo>
                <a:lnTo>
                  <a:pt x="111613" y="281101"/>
                </a:lnTo>
                <a:lnTo>
                  <a:pt x="386259" y="279360"/>
                </a:lnTo>
                <a:lnTo>
                  <a:pt x="724466" y="279553"/>
                </a:lnTo>
                <a:lnTo>
                  <a:pt x="1011517" y="280521"/>
                </a:lnTo>
                <a:lnTo>
                  <a:pt x="1132693" y="281101"/>
                </a:lnTo>
                <a:lnTo>
                  <a:pt x="1160087" y="261975"/>
                </a:lnTo>
                <a:lnTo>
                  <a:pt x="1165774" y="252153"/>
                </a:lnTo>
                <a:lnTo>
                  <a:pt x="1146652" y="248535"/>
                </a:lnTo>
                <a:lnTo>
                  <a:pt x="1099623" y="248018"/>
                </a:lnTo>
                <a:lnTo>
                  <a:pt x="128149" y="248018"/>
                </a:lnTo>
                <a:lnTo>
                  <a:pt x="65298" y="191181"/>
                </a:lnTo>
                <a:lnTo>
                  <a:pt x="43916" y="149845"/>
                </a:lnTo>
                <a:lnTo>
                  <a:pt x="63616" y="103859"/>
                </a:lnTo>
                <a:lnTo>
                  <a:pt x="124009" y="33070"/>
                </a:lnTo>
                <a:lnTo>
                  <a:pt x="326317" y="33715"/>
                </a:lnTo>
                <a:lnTo>
                  <a:pt x="666591" y="35134"/>
                </a:lnTo>
                <a:lnTo>
                  <a:pt x="986709" y="36553"/>
                </a:lnTo>
                <a:lnTo>
                  <a:pt x="1128553" y="37198"/>
                </a:lnTo>
                <a:lnTo>
                  <a:pt x="1165830" y="29644"/>
                </a:lnTo>
                <a:lnTo>
                  <a:pt x="1178687" y="23252"/>
                </a:lnTo>
                <a:lnTo>
                  <a:pt x="1167512" y="14532"/>
                </a:lnTo>
                <a:lnTo>
                  <a:pt x="1132693" y="0"/>
                </a:lnTo>
                <a:close/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90274" y="3590506"/>
            <a:ext cx="38735" cy="212725"/>
          </a:xfrm>
          <a:custGeom>
            <a:avLst/>
            <a:gdLst/>
            <a:ahLst/>
            <a:cxnLst/>
            <a:rect l="l" t="t" r="r" b="b"/>
            <a:pathLst>
              <a:path w="38735" h="212725">
                <a:moveTo>
                  <a:pt x="17247" y="0"/>
                </a:moveTo>
                <a:lnTo>
                  <a:pt x="16511" y="0"/>
                </a:lnTo>
                <a:lnTo>
                  <a:pt x="34418" y="16167"/>
                </a:lnTo>
                <a:lnTo>
                  <a:pt x="17235" y="20650"/>
                </a:lnTo>
                <a:lnTo>
                  <a:pt x="35167" y="28130"/>
                </a:lnTo>
                <a:lnTo>
                  <a:pt x="34418" y="31115"/>
                </a:lnTo>
                <a:lnTo>
                  <a:pt x="33656" y="34086"/>
                </a:lnTo>
                <a:lnTo>
                  <a:pt x="17235" y="37071"/>
                </a:lnTo>
                <a:lnTo>
                  <a:pt x="30735" y="42316"/>
                </a:lnTo>
                <a:lnTo>
                  <a:pt x="34443" y="44538"/>
                </a:lnTo>
                <a:lnTo>
                  <a:pt x="38151" y="46786"/>
                </a:lnTo>
                <a:lnTo>
                  <a:pt x="17235" y="49758"/>
                </a:lnTo>
                <a:lnTo>
                  <a:pt x="9780" y="60960"/>
                </a:lnTo>
                <a:lnTo>
                  <a:pt x="24560" y="60545"/>
                </a:lnTo>
                <a:lnTo>
                  <a:pt x="32102" y="60407"/>
                </a:lnTo>
                <a:lnTo>
                  <a:pt x="34760" y="60545"/>
                </a:lnTo>
                <a:lnTo>
                  <a:pt x="34888" y="60960"/>
                </a:lnTo>
                <a:lnTo>
                  <a:pt x="30138" y="61779"/>
                </a:lnTo>
                <a:lnTo>
                  <a:pt x="20481" y="63018"/>
                </a:lnTo>
                <a:lnTo>
                  <a:pt x="11751" y="64537"/>
                </a:lnTo>
                <a:lnTo>
                  <a:pt x="9780" y="66192"/>
                </a:lnTo>
                <a:lnTo>
                  <a:pt x="14250" y="68427"/>
                </a:lnTo>
                <a:lnTo>
                  <a:pt x="27699" y="76644"/>
                </a:lnTo>
                <a:lnTo>
                  <a:pt x="8103" y="73647"/>
                </a:lnTo>
                <a:lnTo>
                  <a:pt x="9297" y="76644"/>
                </a:lnTo>
                <a:lnTo>
                  <a:pt x="10542" y="79629"/>
                </a:lnTo>
                <a:lnTo>
                  <a:pt x="29922" y="87096"/>
                </a:lnTo>
                <a:lnTo>
                  <a:pt x="15162" y="89723"/>
                </a:lnTo>
                <a:lnTo>
                  <a:pt x="8089" y="91298"/>
                </a:lnTo>
                <a:lnTo>
                  <a:pt x="6767" y="92452"/>
                </a:lnTo>
                <a:lnTo>
                  <a:pt x="9259" y="93814"/>
                </a:lnTo>
                <a:lnTo>
                  <a:pt x="14250" y="96050"/>
                </a:lnTo>
                <a:lnTo>
                  <a:pt x="25451" y="103416"/>
                </a:lnTo>
                <a:lnTo>
                  <a:pt x="6694" y="106514"/>
                </a:lnTo>
                <a:lnTo>
                  <a:pt x="8611" y="107251"/>
                </a:lnTo>
                <a:lnTo>
                  <a:pt x="10542" y="108000"/>
                </a:lnTo>
                <a:lnTo>
                  <a:pt x="25451" y="115455"/>
                </a:lnTo>
                <a:lnTo>
                  <a:pt x="12109" y="116775"/>
                </a:lnTo>
                <a:lnTo>
                  <a:pt x="5484" y="117681"/>
                </a:lnTo>
                <a:lnTo>
                  <a:pt x="3617" y="118591"/>
                </a:lnTo>
                <a:lnTo>
                  <a:pt x="4547" y="119926"/>
                </a:lnTo>
                <a:lnTo>
                  <a:pt x="9466" y="122041"/>
                </a:lnTo>
                <a:lnTo>
                  <a:pt x="18082" y="124502"/>
                </a:lnTo>
                <a:lnTo>
                  <a:pt x="26275" y="126542"/>
                </a:lnTo>
                <a:lnTo>
                  <a:pt x="29922" y="127393"/>
                </a:lnTo>
                <a:lnTo>
                  <a:pt x="7544" y="135610"/>
                </a:lnTo>
                <a:lnTo>
                  <a:pt x="21777" y="139536"/>
                </a:lnTo>
                <a:lnTo>
                  <a:pt x="29009" y="141778"/>
                </a:lnTo>
                <a:lnTo>
                  <a:pt x="31481" y="143174"/>
                </a:lnTo>
                <a:lnTo>
                  <a:pt x="31433" y="144564"/>
                </a:lnTo>
                <a:lnTo>
                  <a:pt x="30684" y="146812"/>
                </a:lnTo>
                <a:lnTo>
                  <a:pt x="9043" y="147561"/>
                </a:lnTo>
                <a:lnTo>
                  <a:pt x="9780" y="149796"/>
                </a:lnTo>
                <a:lnTo>
                  <a:pt x="10542" y="152031"/>
                </a:lnTo>
                <a:lnTo>
                  <a:pt x="29922" y="158000"/>
                </a:lnTo>
                <a:lnTo>
                  <a:pt x="29922" y="160248"/>
                </a:lnTo>
                <a:lnTo>
                  <a:pt x="29922" y="162496"/>
                </a:lnTo>
                <a:lnTo>
                  <a:pt x="10542" y="161010"/>
                </a:lnTo>
                <a:lnTo>
                  <a:pt x="10542" y="163233"/>
                </a:lnTo>
                <a:lnTo>
                  <a:pt x="10542" y="165468"/>
                </a:lnTo>
                <a:lnTo>
                  <a:pt x="29185" y="175920"/>
                </a:lnTo>
                <a:lnTo>
                  <a:pt x="11526" y="173820"/>
                </a:lnTo>
                <a:lnTo>
                  <a:pt x="2684" y="173120"/>
                </a:lnTo>
                <a:lnTo>
                  <a:pt x="0" y="173820"/>
                </a:lnTo>
                <a:lnTo>
                  <a:pt x="34888" y="185635"/>
                </a:lnTo>
                <a:lnTo>
                  <a:pt x="6808" y="193090"/>
                </a:lnTo>
                <a:lnTo>
                  <a:pt x="29922" y="197586"/>
                </a:lnTo>
                <a:lnTo>
                  <a:pt x="12751" y="207276"/>
                </a:lnTo>
                <a:lnTo>
                  <a:pt x="29731" y="212344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09784" y="3601682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3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6627" y="3614851"/>
            <a:ext cx="1019175" cy="0"/>
          </a:xfrm>
          <a:custGeom>
            <a:avLst/>
            <a:gdLst/>
            <a:ahLst/>
            <a:cxnLst/>
            <a:rect l="l" t="t" r="r" b="b"/>
            <a:pathLst>
              <a:path w="1019175">
                <a:moveTo>
                  <a:pt x="0" y="0"/>
                </a:moveTo>
                <a:lnTo>
                  <a:pt x="101890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1737" y="3627996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577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84321" y="3641153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>
                <a:moveTo>
                  <a:pt x="0" y="0"/>
                </a:moveTo>
                <a:lnTo>
                  <a:pt x="102318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80612" y="3654310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44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76916" y="3667468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4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73678" y="3680624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4">
                <a:moveTo>
                  <a:pt x="0" y="0"/>
                </a:moveTo>
                <a:lnTo>
                  <a:pt x="1027480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73678" y="3693782"/>
            <a:ext cx="1032510" cy="0"/>
          </a:xfrm>
          <a:custGeom>
            <a:avLst/>
            <a:gdLst/>
            <a:ahLst/>
            <a:cxnLst/>
            <a:rect l="l" t="t" r="r" b="b"/>
            <a:pathLst>
              <a:path w="1032510">
                <a:moveTo>
                  <a:pt x="0" y="0"/>
                </a:moveTo>
                <a:lnTo>
                  <a:pt x="1032383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73678" y="3706939"/>
            <a:ext cx="1026794" cy="0"/>
          </a:xfrm>
          <a:custGeom>
            <a:avLst/>
            <a:gdLst/>
            <a:ahLst/>
            <a:cxnLst/>
            <a:rect l="l" t="t" r="r" b="b"/>
            <a:pathLst>
              <a:path w="1026795">
                <a:moveTo>
                  <a:pt x="0" y="0"/>
                </a:moveTo>
                <a:lnTo>
                  <a:pt x="1026375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76916" y="3720084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4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80612" y="3733253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4">
                <a:moveTo>
                  <a:pt x="0" y="0"/>
                </a:moveTo>
                <a:lnTo>
                  <a:pt x="102746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84321" y="3746398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>
                <a:moveTo>
                  <a:pt x="0" y="0"/>
                </a:moveTo>
                <a:lnTo>
                  <a:pt x="1021740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91737" y="3759555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2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96627" y="3772712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3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9784" y="3785857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3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20439" y="3799027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34" y="0"/>
                </a:lnTo>
              </a:path>
            </a:pathLst>
          </a:custGeom>
          <a:ln w="6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94103" y="3272282"/>
            <a:ext cx="1179195" cy="281305"/>
          </a:xfrm>
          <a:custGeom>
            <a:avLst/>
            <a:gdLst/>
            <a:ahLst/>
            <a:cxnLst/>
            <a:rect l="l" t="t" r="r" b="b"/>
            <a:pathLst>
              <a:path w="1179195" h="281304">
                <a:moveTo>
                  <a:pt x="1132697" y="0"/>
                </a:moveTo>
                <a:lnTo>
                  <a:pt x="111604" y="0"/>
                </a:lnTo>
                <a:lnTo>
                  <a:pt x="27901" y="81123"/>
                </a:lnTo>
                <a:lnTo>
                  <a:pt x="0" y="137444"/>
                </a:lnTo>
                <a:lnTo>
                  <a:pt x="27901" y="195315"/>
                </a:lnTo>
                <a:lnTo>
                  <a:pt x="111604" y="281089"/>
                </a:lnTo>
                <a:lnTo>
                  <a:pt x="1135190" y="279347"/>
                </a:lnTo>
                <a:lnTo>
                  <a:pt x="1160076" y="261970"/>
                </a:lnTo>
                <a:lnTo>
                  <a:pt x="1165758" y="252152"/>
                </a:lnTo>
                <a:lnTo>
                  <a:pt x="1146641" y="248535"/>
                </a:lnTo>
                <a:lnTo>
                  <a:pt x="1099626" y="248018"/>
                </a:lnTo>
                <a:lnTo>
                  <a:pt x="128152" y="248018"/>
                </a:lnTo>
                <a:lnTo>
                  <a:pt x="65301" y="191181"/>
                </a:lnTo>
                <a:lnTo>
                  <a:pt x="43918" y="149845"/>
                </a:lnTo>
                <a:lnTo>
                  <a:pt x="63614" y="103859"/>
                </a:lnTo>
                <a:lnTo>
                  <a:pt x="123999" y="33070"/>
                </a:lnTo>
                <a:lnTo>
                  <a:pt x="1148941" y="33070"/>
                </a:lnTo>
                <a:lnTo>
                  <a:pt x="1165826" y="29651"/>
                </a:lnTo>
                <a:lnTo>
                  <a:pt x="1178680" y="23261"/>
                </a:lnTo>
                <a:lnTo>
                  <a:pt x="1167508" y="14540"/>
                </a:lnTo>
                <a:lnTo>
                  <a:pt x="1132697" y="0"/>
                </a:lnTo>
                <a:close/>
              </a:path>
              <a:path w="1179195" h="281304">
                <a:moveTo>
                  <a:pt x="1135190" y="279347"/>
                </a:moveTo>
                <a:lnTo>
                  <a:pt x="386257" y="279347"/>
                </a:lnTo>
                <a:lnTo>
                  <a:pt x="1132697" y="281089"/>
                </a:lnTo>
                <a:lnTo>
                  <a:pt x="1135190" y="279347"/>
                </a:lnTo>
                <a:close/>
              </a:path>
              <a:path w="1179195" h="281304">
                <a:moveTo>
                  <a:pt x="1148941" y="33070"/>
                </a:moveTo>
                <a:lnTo>
                  <a:pt x="123999" y="33070"/>
                </a:lnTo>
                <a:lnTo>
                  <a:pt x="1128556" y="37198"/>
                </a:lnTo>
                <a:lnTo>
                  <a:pt x="1148941" y="33070"/>
                </a:lnTo>
                <a:close/>
              </a:path>
            </a:pathLst>
          </a:custGeom>
          <a:solidFill>
            <a:srgbClr val="D5D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94103" y="3272282"/>
            <a:ext cx="1179195" cy="281305"/>
          </a:xfrm>
          <a:custGeom>
            <a:avLst/>
            <a:gdLst/>
            <a:ahLst/>
            <a:cxnLst/>
            <a:rect l="l" t="t" r="r" b="b"/>
            <a:pathLst>
              <a:path w="1179195" h="281304">
                <a:moveTo>
                  <a:pt x="1132697" y="0"/>
                </a:moveTo>
                <a:lnTo>
                  <a:pt x="111604" y="0"/>
                </a:lnTo>
                <a:lnTo>
                  <a:pt x="27901" y="81123"/>
                </a:lnTo>
                <a:lnTo>
                  <a:pt x="0" y="137444"/>
                </a:lnTo>
                <a:lnTo>
                  <a:pt x="27901" y="195315"/>
                </a:lnTo>
                <a:lnTo>
                  <a:pt x="111604" y="281089"/>
                </a:lnTo>
                <a:lnTo>
                  <a:pt x="386257" y="279347"/>
                </a:lnTo>
                <a:lnTo>
                  <a:pt x="724468" y="279541"/>
                </a:lnTo>
                <a:lnTo>
                  <a:pt x="1011520" y="280508"/>
                </a:lnTo>
                <a:lnTo>
                  <a:pt x="1132697" y="281089"/>
                </a:lnTo>
                <a:lnTo>
                  <a:pt x="1160076" y="261970"/>
                </a:lnTo>
                <a:lnTo>
                  <a:pt x="1165758" y="252152"/>
                </a:lnTo>
                <a:lnTo>
                  <a:pt x="1146641" y="248535"/>
                </a:lnTo>
                <a:lnTo>
                  <a:pt x="1099626" y="248018"/>
                </a:lnTo>
                <a:lnTo>
                  <a:pt x="128152" y="248018"/>
                </a:lnTo>
                <a:lnTo>
                  <a:pt x="65301" y="191181"/>
                </a:lnTo>
                <a:lnTo>
                  <a:pt x="43918" y="149845"/>
                </a:lnTo>
                <a:lnTo>
                  <a:pt x="63614" y="103859"/>
                </a:lnTo>
                <a:lnTo>
                  <a:pt x="123999" y="33070"/>
                </a:lnTo>
                <a:lnTo>
                  <a:pt x="326310" y="33715"/>
                </a:lnTo>
                <a:lnTo>
                  <a:pt x="666588" y="35134"/>
                </a:lnTo>
                <a:lnTo>
                  <a:pt x="986711" y="36553"/>
                </a:lnTo>
                <a:lnTo>
                  <a:pt x="1128556" y="37198"/>
                </a:lnTo>
                <a:lnTo>
                  <a:pt x="1165826" y="29651"/>
                </a:lnTo>
                <a:lnTo>
                  <a:pt x="1178680" y="23261"/>
                </a:lnTo>
                <a:lnTo>
                  <a:pt x="1167508" y="14540"/>
                </a:lnTo>
                <a:lnTo>
                  <a:pt x="1132697" y="0"/>
                </a:lnTo>
                <a:close/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89352" y="3309404"/>
            <a:ext cx="38735" cy="212725"/>
          </a:xfrm>
          <a:custGeom>
            <a:avLst/>
            <a:gdLst/>
            <a:ahLst/>
            <a:cxnLst/>
            <a:rect l="l" t="t" r="r" b="b"/>
            <a:pathLst>
              <a:path w="38735" h="212725">
                <a:moveTo>
                  <a:pt x="17242" y="0"/>
                </a:moveTo>
                <a:lnTo>
                  <a:pt x="16492" y="0"/>
                </a:lnTo>
                <a:lnTo>
                  <a:pt x="34425" y="16179"/>
                </a:lnTo>
                <a:lnTo>
                  <a:pt x="17216" y="20662"/>
                </a:lnTo>
                <a:lnTo>
                  <a:pt x="35161" y="28130"/>
                </a:lnTo>
                <a:lnTo>
                  <a:pt x="34425" y="31114"/>
                </a:lnTo>
                <a:lnTo>
                  <a:pt x="33663" y="34099"/>
                </a:lnTo>
                <a:lnTo>
                  <a:pt x="17216" y="37083"/>
                </a:lnTo>
                <a:lnTo>
                  <a:pt x="30742" y="42316"/>
                </a:lnTo>
                <a:lnTo>
                  <a:pt x="34438" y="44551"/>
                </a:lnTo>
                <a:lnTo>
                  <a:pt x="38159" y="46786"/>
                </a:lnTo>
                <a:lnTo>
                  <a:pt x="17216" y="49771"/>
                </a:lnTo>
                <a:lnTo>
                  <a:pt x="9787" y="60972"/>
                </a:lnTo>
                <a:lnTo>
                  <a:pt x="24566" y="60551"/>
                </a:lnTo>
                <a:lnTo>
                  <a:pt x="32107" y="60410"/>
                </a:lnTo>
                <a:lnTo>
                  <a:pt x="34761" y="60551"/>
                </a:lnTo>
                <a:lnTo>
                  <a:pt x="34882" y="60972"/>
                </a:lnTo>
                <a:lnTo>
                  <a:pt x="30138" y="61792"/>
                </a:lnTo>
                <a:lnTo>
                  <a:pt x="20482" y="63031"/>
                </a:lnTo>
                <a:lnTo>
                  <a:pt x="11752" y="64549"/>
                </a:lnTo>
                <a:lnTo>
                  <a:pt x="9787" y="66205"/>
                </a:lnTo>
                <a:lnTo>
                  <a:pt x="14257" y="68440"/>
                </a:lnTo>
                <a:lnTo>
                  <a:pt x="27694" y="76644"/>
                </a:lnTo>
                <a:lnTo>
                  <a:pt x="8098" y="73659"/>
                </a:lnTo>
                <a:lnTo>
                  <a:pt x="9304" y="76644"/>
                </a:lnTo>
                <a:lnTo>
                  <a:pt x="10523" y="79641"/>
                </a:lnTo>
                <a:lnTo>
                  <a:pt x="29929" y="87109"/>
                </a:lnTo>
                <a:lnTo>
                  <a:pt x="15161" y="89736"/>
                </a:lnTo>
                <a:lnTo>
                  <a:pt x="8083" y="91311"/>
                </a:lnTo>
                <a:lnTo>
                  <a:pt x="6756" y="92465"/>
                </a:lnTo>
                <a:lnTo>
                  <a:pt x="9241" y="93827"/>
                </a:lnTo>
                <a:lnTo>
                  <a:pt x="14257" y="96062"/>
                </a:lnTo>
                <a:lnTo>
                  <a:pt x="25459" y="103416"/>
                </a:lnTo>
                <a:lnTo>
                  <a:pt x="6675" y="106514"/>
                </a:lnTo>
                <a:lnTo>
                  <a:pt x="8606" y="107264"/>
                </a:lnTo>
                <a:lnTo>
                  <a:pt x="10523" y="108000"/>
                </a:lnTo>
                <a:lnTo>
                  <a:pt x="25459" y="115468"/>
                </a:lnTo>
                <a:lnTo>
                  <a:pt x="12109" y="116788"/>
                </a:lnTo>
                <a:lnTo>
                  <a:pt x="5482" y="117695"/>
                </a:lnTo>
                <a:lnTo>
                  <a:pt x="3617" y="118609"/>
                </a:lnTo>
                <a:lnTo>
                  <a:pt x="4554" y="119951"/>
                </a:lnTo>
                <a:lnTo>
                  <a:pt x="9462" y="122064"/>
                </a:lnTo>
                <a:lnTo>
                  <a:pt x="18080" y="124521"/>
                </a:lnTo>
                <a:lnTo>
                  <a:pt x="26279" y="126557"/>
                </a:lnTo>
                <a:lnTo>
                  <a:pt x="29929" y="127406"/>
                </a:lnTo>
                <a:lnTo>
                  <a:pt x="7539" y="135623"/>
                </a:lnTo>
                <a:lnTo>
                  <a:pt x="21764" y="139542"/>
                </a:lnTo>
                <a:lnTo>
                  <a:pt x="28994" y="141781"/>
                </a:lnTo>
                <a:lnTo>
                  <a:pt x="31469" y="143179"/>
                </a:lnTo>
                <a:lnTo>
                  <a:pt x="31428" y="144576"/>
                </a:lnTo>
                <a:lnTo>
                  <a:pt x="30691" y="146811"/>
                </a:lnTo>
                <a:lnTo>
                  <a:pt x="9025" y="147573"/>
                </a:lnTo>
                <a:lnTo>
                  <a:pt x="9787" y="149809"/>
                </a:lnTo>
                <a:lnTo>
                  <a:pt x="10523" y="152044"/>
                </a:lnTo>
                <a:lnTo>
                  <a:pt x="29929" y="158000"/>
                </a:lnTo>
                <a:lnTo>
                  <a:pt x="29929" y="160261"/>
                </a:lnTo>
                <a:lnTo>
                  <a:pt x="29929" y="162509"/>
                </a:lnTo>
                <a:lnTo>
                  <a:pt x="10523" y="161010"/>
                </a:lnTo>
                <a:lnTo>
                  <a:pt x="10523" y="163245"/>
                </a:lnTo>
                <a:lnTo>
                  <a:pt x="10523" y="165480"/>
                </a:lnTo>
                <a:lnTo>
                  <a:pt x="29192" y="175933"/>
                </a:lnTo>
                <a:lnTo>
                  <a:pt x="11526" y="173825"/>
                </a:lnTo>
                <a:lnTo>
                  <a:pt x="2681" y="173123"/>
                </a:lnTo>
                <a:lnTo>
                  <a:pt x="0" y="173825"/>
                </a:lnTo>
                <a:lnTo>
                  <a:pt x="34895" y="185635"/>
                </a:lnTo>
                <a:lnTo>
                  <a:pt x="6790" y="193103"/>
                </a:lnTo>
                <a:lnTo>
                  <a:pt x="29929" y="197586"/>
                </a:lnTo>
                <a:lnTo>
                  <a:pt x="12759" y="207289"/>
                </a:lnTo>
                <a:lnTo>
                  <a:pt x="29739" y="212356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8857" y="3320592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2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95700" y="3333750"/>
            <a:ext cx="1019175" cy="0"/>
          </a:xfrm>
          <a:custGeom>
            <a:avLst/>
            <a:gdLst/>
            <a:ahLst/>
            <a:cxnLst/>
            <a:rect l="l" t="t" r="r" b="b"/>
            <a:pathLst>
              <a:path w="1019175">
                <a:moveTo>
                  <a:pt x="0" y="0"/>
                </a:moveTo>
                <a:lnTo>
                  <a:pt x="101890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90810" y="3346907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575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83394" y="3360064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>
                <a:moveTo>
                  <a:pt x="0" y="0"/>
                </a:moveTo>
                <a:lnTo>
                  <a:pt x="1023175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79698" y="3373208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44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75989" y="3386378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3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72751" y="3399523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4">
                <a:moveTo>
                  <a:pt x="0" y="0"/>
                </a:moveTo>
                <a:lnTo>
                  <a:pt x="1027493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72751" y="3412693"/>
            <a:ext cx="1032510" cy="0"/>
          </a:xfrm>
          <a:custGeom>
            <a:avLst/>
            <a:gdLst/>
            <a:ahLst/>
            <a:cxnLst/>
            <a:rect l="l" t="t" r="r" b="b"/>
            <a:pathLst>
              <a:path w="1032510">
                <a:moveTo>
                  <a:pt x="0" y="0"/>
                </a:moveTo>
                <a:lnTo>
                  <a:pt x="1032370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72751" y="3425850"/>
            <a:ext cx="1026794" cy="0"/>
          </a:xfrm>
          <a:custGeom>
            <a:avLst/>
            <a:gdLst/>
            <a:ahLst/>
            <a:cxnLst/>
            <a:rect l="l" t="t" r="r" b="b"/>
            <a:pathLst>
              <a:path w="1026795">
                <a:moveTo>
                  <a:pt x="0" y="0"/>
                </a:moveTo>
                <a:lnTo>
                  <a:pt x="1026388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75989" y="3438994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3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79698" y="3452164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4">
                <a:moveTo>
                  <a:pt x="0" y="0"/>
                </a:moveTo>
                <a:lnTo>
                  <a:pt x="1027455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83394" y="3465296"/>
            <a:ext cx="1022350" cy="0"/>
          </a:xfrm>
          <a:custGeom>
            <a:avLst/>
            <a:gdLst/>
            <a:ahLst/>
            <a:cxnLst/>
            <a:rect l="l" t="t" r="r" b="b"/>
            <a:pathLst>
              <a:path w="1022350">
                <a:moveTo>
                  <a:pt x="0" y="0"/>
                </a:moveTo>
                <a:lnTo>
                  <a:pt x="1021727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90810" y="3478453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34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95700" y="3491610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2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08857" y="3504768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21" y="0"/>
                </a:lnTo>
              </a:path>
            </a:pathLst>
          </a:custGeom>
          <a:ln w="3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19512" y="3517937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421" y="0"/>
                </a:lnTo>
              </a:path>
            </a:pathLst>
          </a:custGeom>
          <a:ln w="6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93619" y="4115536"/>
            <a:ext cx="5098415" cy="0"/>
          </a:xfrm>
          <a:custGeom>
            <a:avLst/>
            <a:gdLst/>
            <a:ahLst/>
            <a:cxnLst/>
            <a:rect l="l" t="t" r="r" b="b"/>
            <a:pathLst>
              <a:path w="5098415">
                <a:moveTo>
                  <a:pt x="0" y="0"/>
                </a:moveTo>
                <a:lnTo>
                  <a:pt x="5098351" y="0"/>
                </a:lnTo>
              </a:path>
            </a:pathLst>
          </a:custGeom>
          <a:ln w="13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73765" y="3082785"/>
            <a:ext cx="1940560" cy="1033144"/>
          </a:xfrm>
          <a:custGeom>
            <a:avLst/>
            <a:gdLst/>
            <a:ahLst/>
            <a:cxnLst/>
            <a:rect l="l" t="t" r="r" b="b"/>
            <a:pathLst>
              <a:path w="1940560" h="1033145">
                <a:moveTo>
                  <a:pt x="0" y="0"/>
                </a:moveTo>
                <a:lnTo>
                  <a:pt x="1940496" y="1032751"/>
                </a:lnTo>
              </a:path>
            </a:pathLst>
          </a:custGeom>
          <a:ln w="13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57928" y="3082785"/>
            <a:ext cx="191135" cy="191135"/>
          </a:xfrm>
          <a:custGeom>
            <a:avLst/>
            <a:gdLst/>
            <a:ahLst/>
            <a:cxnLst/>
            <a:rect l="l" t="t" r="r" b="b"/>
            <a:pathLst>
              <a:path w="191135" h="191135">
                <a:moveTo>
                  <a:pt x="190766" y="95377"/>
                </a:moveTo>
                <a:lnTo>
                  <a:pt x="183272" y="132503"/>
                </a:lnTo>
                <a:lnTo>
                  <a:pt x="162834" y="162820"/>
                </a:lnTo>
                <a:lnTo>
                  <a:pt x="132521" y="183259"/>
                </a:lnTo>
                <a:lnTo>
                  <a:pt x="95402" y="190754"/>
                </a:lnTo>
                <a:lnTo>
                  <a:pt x="58266" y="183259"/>
                </a:lnTo>
                <a:lnTo>
                  <a:pt x="27941" y="162820"/>
                </a:lnTo>
                <a:lnTo>
                  <a:pt x="7496" y="132503"/>
                </a:lnTo>
                <a:lnTo>
                  <a:pt x="0" y="95377"/>
                </a:lnTo>
                <a:lnTo>
                  <a:pt x="7496" y="58255"/>
                </a:lnTo>
                <a:lnTo>
                  <a:pt x="27941" y="27938"/>
                </a:lnTo>
                <a:lnTo>
                  <a:pt x="58266" y="7496"/>
                </a:lnTo>
                <a:lnTo>
                  <a:pt x="95402" y="0"/>
                </a:lnTo>
                <a:lnTo>
                  <a:pt x="132521" y="7496"/>
                </a:lnTo>
                <a:lnTo>
                  <a:pt x="162834" y="27938"/>
                </a:lnTo>
                <a:lnTo>
                  <a:pt x="183272" y="58255"/>
                </a:lnTo>
                <a:lnTo>
                  <a:pt x="190766" y="95377"/>
                </a:lnTo>
                <a:close/>
              </a:path>
            </a:pathLst>
          </a:custGeom>
          <a:ln w="13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34681" y="3918216"/>
            <a:ext cx="203936" cy="203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22342" y="3207559"/>
            <a:ext cx="171450" cy="106045"/>
          </a:xfrm>
          <a:custGeom>
            <a:avLst/>
            <a:gdLst/>
            <a:ahLst/>
            <a:cxnLst/>
            <a:rect l="l" t="t" r="r" b="b"/>
            <a:pathLst>
              <a:path w="171450" h="106045">
                <a:moveTo>
                  <a:pt x="0" y="37201"/>
                </a:moveTo>
                <a:lnTo>
                  <a:pt x="28259" y="11996"/>
                </a:lnTo>
                <a:lnTo>
                  <a:pt x="62795" y="0"/>
                </a:lnTo>
                <a:lnTo>
                  <a:pt x="99312" y="1829"/>
                </a:lnTo>
                <a:lnTo>
                  <a:pt x="133515" y="18100"/>
                </a:lnTo>
                <a:lnTo>
                  <a:pt x="151834" y="36136"/>
                </a:lnTo>
                <a:lnTo>
                  <a:pt x="164318" y="57615"/>
                </a:lnTo>
                <a:lnTo>
                  <a:pt x="170784" y="81253"/>
                </a:lnTo>
                <a:lnTo>
                  <a:pt x="171043" y="105768"/>
                </a:lnTo>
              </a:path>
            </a:pathLst>
          </a:custGeom>
          <a:ln w="92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78196" y="3296691"/>
            <a:ext cx="34290" cy="57785"/>
          </a:xfrm>
          <a:custGeom>
            <a:avLst/>
            <a:gdLst/>
            <a:ahLst/>
            <a:cxnLst/>
            <a:rect l="l" t="t" r="r" b="b"/>
            <a:pathLst>
              <a:path w="34289" h="57785">
                <a:moveTo>
                  <a:pt x="342" y="0"/>
                </a:moveTo>
                <a:lnTo>
                  <a:pt x="0" y="520"/>
                </a:lnTo>
                <a:lnTo>
                  <a:pt x="7480" y="28651"/>
                </a:lnTo>
                <a:lnTo>
                  <a:pt x="10325" y="57467"/>
                </a:lnTo>
                <a:lnTo>
                  <a:pt x="19837" y="30111"/>
                </a:lnTo>
                <a:lnTo>
                  <a:pt x="29656" y="11976"/>
                </a:lnTo>
                <a:lnTo>
                  <a:pt x="15722" y="11976"/>
                </a:lnTo>
                <a:lnTo>
                  <a:pt x="342" y="0"/>
                </a:lnTo>
                <a:close/>
              </a:path>
              <a:path w="34289" h="57785">
                <a:moveTo>
                  <a:pt x="33388" y="3911"/>
                </a:moveTo>
                <a:lnTo>
                  <a:pt x="15722" y="11976"/>
                </a:lnTo>
                <a:lnTo>
                  <a:pt x="29656" y="11976"/>
                </a:lnTo>
                <a:lnTo>
                  <a:pt x="33693" y="4521"/>
                </a:lnTo>
                <a:lnTo>
                  <a:pt x="33388" y="3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23180" y="3328735"/>
            <a:ext cx="171450" cy="106045"/>
          </a:xfrm>
          <a:custGeom>
            <a:avLst/>
            <a:gdLst/>
            <a:ahLst/>
            <a:cxnLst/>
            <a:rect l="l" t="t" r="r" b="b"/>
            <a:pathLst>
              <a:path w="171450" h="106045">
                <a:moveTo>
                  <a:pt x="0" y="37196"/>
                </a:moveTo>
                <a:lnTo>
                  <a:pt x="28273" y="11993"/>
                </a:lnTo>
                <a:lnTo>
                  <a:pt x="62815" y="0"/>
                </a:lnTo>
                <a:lnTo>
                  <a:pt x="99332" y="1829"/>
                </a:lnTo>
                <a:lnTo>
                  <a:pt x="133527" y="18095"/>
                </a:lnTo>
                <a:lnTo>
                  <a:pt x="151850" y="36132"/>
                </a:lnTo>
                <a:lnTo>
                  <a:pt x="164330" y="57611"/>
                </a:lnTo>
                <a:lnTo>
                  <a:pt x="170787" y="81253"/>
                </a:lnTo>
                <a:lnTo>
                  <a:pt x="171043" y="105776"/>
                </a:lnTo>
              </a:path>
            </a:pathLst>
          </a:custGeom>
          <a:ln w="92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79047" y="3417874"/>
            <a:ext cx="34290" cy="57785"/>
          </a:xfrm>
          <a:custGeom>
            <a:avLst/>
            <a:gdLst/>
            <a:ahLst/>
            <a:cxnLst/>
            <a:rect l="l" t="t" r="r" b="b"/>
            <a:pathLst>
              <a:path w="34289" h="57785">
                <a:moveTo>
                  <a:pt x="355" y="0"/>
                </a:moveTo>
                <a:lnTo>
                  <a:pt x="0" y="520"/>
                </a:lnTo>
                <a:lnTo>
                  <a:pt x="7492" y="28651"/>
                </a:lnTo>
                <a:lnTo>
                  <a:pt x="10337" y="57467"/>
                </a:lnTo>
                <a:lnTo>
                  <a:pt x="19850" y="30111"/>
                </a:lnTo>
                <a:lnTo>
                  <a:pt x="29669" y="11976"/>
                </a:lnTo>
                <a:lnTo>
                  <a:pt x="15735" y="11976"/>
                </a:lnTo>
                <a:lnTo>
                  <a:pt x="355" y="0"/>
                </a:lnTo>
                <a:close/>
              </a:path>
              <a:path w="34289" h="57785">
                <a:moveTo>
                  <a:pt x="33400" y="3911"/>
                </a:moveTo>
                <a:lnTo>
                  <a:pt x="15735" y="11976"/>
                </a:lnTo>
                <a:lnTo>
                  <a:pt x="29669" y="11976"/>
                </a:lnTo>
                <a:lnTo>
                  <a:pt x="33705" y="4521"/>
                </a:lnTo>
                <a:lnTo>
                  <a:pt x="33400" y="3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53012" y="3465296"/>
            <a:ext cx="2454275" cy="588645"/>
          </a:xfrm>
          <a:custGeom>
            <a:avLst/>
            <a:gdLst/>
            <a:ahLst/>
            <a:cxnLst/>
            <a:rect l="l" t="t" r="r" b="b"/>
            <a:pathLst>
              <a:path w="2454275" h="588645">
                <a:moveTo>
                  <a:pt x="0" y="0"/>
                </a:moveTo>
                <a:lnTo>
                  <a:pt x="1083170" y="588492"/>
                </a:lnTo>
                <a:lnTo>
                  <a:pt x="2454224" y="588492"/>
                </a:lnTo>
              </a:path>
            </a:pathLst>
          </a:custGeom>
          <a:ln w="920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736158" y="3445913"/>
            <a:ext cx="662305" cy="400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970">
              <a:lnSpc>
                <a:spcPct val="102499"/>
              </a:lnSpc>
              <a:spcBef>
                <a:spcPts val="95"/>
              </a:spcBef>
            </a:pPr>
            <a:r>
              <a:rPr sz="1200" spc="-80" dirty="0">
                <a:latin typeface="Arial"/>
                <a:cs typeface="Arial"/>
              </a:rPr>
              <a:t>te </a:t>
            </a:r>
            <a:r>
              <a:rPr sz="1200" spc="-65" dirty="0">
                <a:latin typeface="Arial"/>
                <a:cs typeface="Arial"/>
              </a:rPr>
              <a:t>poupou  </a:t>
            </a:r>
            <a:r>
              <a:rPr sz="1200" spc="-45" dirty="0">
                <a:latin typeface="Arial"/>
                <a:cs typeface="Arial"/>
              </a:rPr>
              <a:t>o </a:t>
            </a:r>
            <a:r>
              <a:rPr sz="1200" spc="-80" dirty="0">
                <a:latin typeface="Arial"/>
                <a:cs typeface="Arial"/>
              </a:rPr>
              <a:t>te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rōnaki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175145" y="4239850"/>
            <a:ext cx="175641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80" dirty="0">
                <a:latin typeface="Arial"/>
                <a:cs typeface="Arial"/>
              </a:rPr>
              <a:t>te </a:t>
            </a:r>
            <a:r>
              <a:rPr sz="1200" spc="-55" dirty="0">
                <a:latin typeface="Arial"/>
                <a:cs typeface="Arial"/>
              </a:rPr>
              <a:t>tawhiti </a:t>
            </a:r>
            <a:r>
              <a:rPr sz="1200" spc="-45" dirty="0">
                <a:latin typeface="Arial"/>
                <a:cs typeface="Arial"/>
              </a:rPr>
              <a:t>o </a:t>
            </a:r>
            <a:r>
              <a:rPr sz="1200" spc="-80" dirty="0">
                <a:latin typeface="Arial"/>
                <a:cs typeface="Arial"/>
              </a:rPr>
              <a:t>te </a:t>
            </a:r>
            <a:r>
              <a:rPr sz="1200" spc="-55" dirty="0">
                <a:latin typeface="Arial"/>
                <a:cs typeface="Arial"/>
              </a:rPr>
              <a:t>pīrori </a:t>
            </a:r>
            <a:r>
              <a:rPr sz="1200" spc="-45" dirty="0">
                <a:latin typeface="Arial"/>
                <a:cs typeface="Arial"/>
              </a:rPr>
              <a:t>o </a:t>
            </a:r>
            <a:r>
              <a:rPr sz="1200" spc="-80" dirty="0">
                <a:latin typeface="Arial"/>
                <a:cs typeface="Arial"/>
              </a:rPr>
              <a:t>te</a:t>
            </a:r>
            <a:r>
              <a:rPr sz="1200" spc="12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pōro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214262" y="4156506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80"/>
                </a:lnTo>
              </a:path>
            </a:pathLst>
          </a:custGeom>
          <a:ln w="11506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91957" y="4156506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80"/>
                </a:lnTo>
              </a:path>
            </a:pathLst>
          </a:custGeom>
          <a:ln w="11506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14262" y="4218990"/>
            <a:ext cx="1678305" cy="0"/>
          </a:xfrm>
          <a:custGeom>
            <a:avLst/>
            <a:gdLst/>
            <a:ahLst/>
            <a:cxnLst/>
            <a:rect l="l" t="t" r="r" b="b"/>
            <a:pathLst>
              <a:path w="1678304">
                <a:moveTo>
                  <a:pt x="0" y="0"/>
                </a:moveTo>
                <a:lnTo>
                  <a:pt x="1677695" y="0"/>
                </a:lnTo>
              </a:path>
            </a:pathLst>
          </a:custGeom>
          <a:ln w="11506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68583" y="3289198"/>
            <a:ext cx="51435" cy="89535"/>
          </a:xfrm>
          <a:custGeom>
            <a:avLst/>
            <a:gdLst/>
            <a:ahLst/>
            <a:cxnLst/>
            <a:rect l="l" t="t" r="r" b="b"/>
            <a:pathLst>
              <a:path w="51435" h="89535">
                <a:moveTo>
                  <a:pt x="0" y="0"/>
                </a:moveTo>
                <a:lnTo>
                  <a:pt x="9321" y="43078"/>
                </a:lnTo>
                <a:lnTo>
                  <a:pt x="13385" y="89090"/>
                </a:lnTo>
                <a:lnTo>
                  <a:pt x="16092" y="80422"/>
                </a:lnTo>
                <a:lnTo>
                  <a:pt x="36062" y="33794"/>
                </a:lnTo>
                <a:lnTo>
                  <a:pt x="50914" y="7150"/>
                </a:lnTo>
                <a:lnTo>
                  <a:pt x="0" y="0"/>
                </a:lnTo>
                <a:close/>
              </a:path>
            </a:pathLst>
          </a:custGeom>
          <a:solidFill>
            <a:srgbClr val="696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69433" y="3404832"/>
            <a:ext cx="51435" cy="89535"/>
          </a:xfrm>
          <a:custGeom>
            <a:avLst/>
            <a:gdLst/>
            <a:ahLst/>
            <a:cxnLst/>
            <a:rect l="l" t="t" r="r" b="b"/>
            <a:pathLst>
              <a:path w="51435" h="89535">
                <a:moveTo>
                  <a:pt x="0" y="0"/>
                </a:moveTo>
                <a:lnTo>
                  <a:pt x="9334" y="43078"/>
                </a:lnTo>
                <a:lnTo>
                  <a:pt x="13398" y="89103"/>
                </a:lnTo>
                <a:lnTo>
                  <a:pt x="16097" y="80427"/>
                </a:lnTo>
                <a:lnTo>
                  <a:pt x="36073" y="33794"/>
                </a:lnTo>
                <a:lnTo>
                  <a:pt x="50927" y="7150"/>
                </a:lnTo>
                <a:lnTo>
                  <a:pt x="0" y="0"/>
                </a:lnTo>
                <a:close/>
              </a:path>
            </a:pathLst>
          </a:custGeom>
          <a:solidFill>
            <a:srgbClr val="696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16782" y="3271596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124980" y="0"/>
                </a:moveTo>
                <a:lnTo>
                  <a:pt x="0" y="0"/>
                </a:lnTo>
              </a:path>
            </a:pathLst>
          </a:custGeom>
          <a:ln w="11506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16782" y="4115561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124980" y="0"/>
                </a:moveTo>
                <a:lnTo>
                  <a:pt x="0" y="0"/>
                </a:lnTo>
              </a:path>
            </a:pathLst>
          </a:custGeom>
          <a:ln w="11506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79279" y="3271596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3965"/>
                </a:lnTo>
              </a:path>
            </a:pathLst>
          </a:custGeom>
          <a:ln w="11506">
            <a:solidFill>
              <a:srgbClr val="B1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22005" y="5760072"/>
            <a:ext cx="172720" cy="406400"/>
          </a:xfrm>
          <a:custGeom>
            <a:avLst/>
            <a:gdLst/>
            <a:ahLst/>
            <a:cxnLst/>
            <a:rect l="l" t="t" r="r" b="b"/>
            <a:pathLst>
              <a:path w="172720" h="406400">
                <a:moveTo>
                  <a:pt x="12636" y="406057"/>
                </a:moveTo>
                <a:lnTo>
                  <a:pt x="133582" y="304957"/>
                </a:lnTo>
                <a:lnTo>
                  <a:pt x="172581" y="228960"/>
                </a:lnTo>
                <a:lnTo>
                  <a:pt x="128449" y="139997"/>
                </a:lnTo>
                <a:lnTo>
                  <a:pt x="0" y="0"/>
                </a:lnTo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279993" y="6128473"/>
            <a:ext cx="90170" cy="80645"/>
          </a:xfrm>
          <a:custGeom>
            <a:avLst/>
            <a:gdLst/>
            <a:ahLst/>
            <a:cxnLst/>
            <a:rect l="l" t="t" r="r" b="b"/>
            <a:pathLst>
              <a:path w="90170" h="80645">
                <a:moveTo>
                  <a:pt x="50177" y="0"/>
                </a:moveTo>
                <a:lnTo>
                  <a:pt x="0" y="80416"/>
                </a:lnTo>
                <a:lnTo>
                  <a:pt x="90106" y="51066"/>
                </a:lnTo>
                <a:lnTo>
                  <a:pt x="50177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721700" y="5021160"/>
            <a:ext cx="8269605" cy="1074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200" spc="-5" dirty="0">
                <a:latin typeface="Arial"/>
                <a:cs typeface="Arial"/>
              </a:rPr>
              <a:t>2.	</a:t>
            </a:r>
            <a:r>
              <a:rPr sz="2200" dirty="0">
                <a:latin typeface="Arial"/>
                <a:cs typeface="Arial"/>
              </a:rPr>
              <a:t>Ko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kei </a:t>
            </a:r>
            <a:r>
              <a:rPr sz="2200" spc="-5" dirty="0">
                <a:latin typeface="Arial"/>
                <a:cs typeface="Arial"/>
              </a:rPr>
              <a:t>waenganui </a:t>
            </a:r>
            <a:r>
              <a:rPr sz="2200" dirty="0">
                <a:latin typeface="Arial"/>
                <a:cs typeface="Arial"/>
              </a:rPr>
              <a:t>i te mita me te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mitarau.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600" b="1" dirty="0">
                <a:solidFill>
                  <a:srgbClr val="D2232A"/>
                </a:solidFill>
                <a:latin typeface="Arial"/>
                <a:cs typeface="Arial"/>
              </a:rPr>
              <a:t>×</a:t>
            </a:r>
            <a:r>
              <a:rPr sz="1600" b="1" spc="-260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2232A"/>
                </a:solidFill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1700" y="1668360"/>
            <a:ext cx="58661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Hei </a:t>
            </a:r>
            <a:r>
              <a:rPr sz="2200" dirty="0">
                <a:latin typeface="Arial"/>
                <a:cs typeface="Arial"/>
              </a:rPr>
              <a:t>tauira tēnei 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riterite me te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hanga: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5407" y="740790"/>
            <a:ext cx="5641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20" dirty="0">
                <a:latin typeface="Arial"/>
                <a:cs typeface="Arial"/>
              </a:rPr>
              <a:t>Te </a:t>
            </a:r>
            <a:r>
              <a:rPr sz="3200" b="1" dirty="0">
                <a:latin typeface="Arial"/>
                <a:cs typeface="Arial"/>
              </a:rPr>
              <a:t>pānga </a:t>
            </a:r>
            <a:r>
              <a:rPr sz="3200" b="1" spc="-5" dirty="0">
                <a:latin typeface="Arial"/>
                <a:cs typeface="Arial"/>
              </a:rPr>
              <a:t>riterite me te</a:t>
            </a:r>
            <a:r>
              <a:rPr sz="3200" b="1" spc="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hanga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1700" y="1668360"/>
            <a:ext cx="878649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Hei </a:t>
            </a:r>
            <a:r>
              <a:rPr sz="2200" dirty="0">
                <a:latin typeface="Arial"/>
                <a:cs typeface="Arial"/>
              </a:rPr>
              <a:t>tauira tēnei 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riterite me 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hanga: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Ko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kei </a:t>
            </a:r>
            <a:r>
              <a:rPr sz="2200" spc="-5" dirty="0">
                <a:latin typeface="Arial"/>
                <a:cs typeface="Arial"/>
              </a:rPr>
              <a:t>waenganui </a:t>
            </a:r>
            <a:r>
              <a:rPr sz="2200" dirty="0">
                <a:latin typeface="Arial"/>
                <a:cs typeface="Arial"/>
              </a:rPr>
              <a:t>i te </a:t>
            </a:r>
            <a:r>
              <a:rPr sz="2200" spc="-5" dirty="0">
                <a:solidFill>
                  <a:srgbClr val="6D6E71"/>
                </a:solidFill>
                <a:latin typeface="Arial"/>
                <a:cs typeface="Arial"/>
              </a:rPr>
              <a:t>pūtoro </a:t>
            </a:r>
            <a:r>
              <a:rPr sz="2200" dirty="0">
                <a:latin typeface="Arial"/>
                <a:cs typeface="Arial"/>
              </a:rPr>
              <a:t>me te </a:t>
            </a:r>
            <a:r>
              <a:rPr sz="2200" spc="-5" dirty="0">
                <a:solidFill>
                  <a:srgbClr val="6D6E71"/>
                </a:solidFill>
                <a:latin typeface="Arial"/>
                <a:cs typeface="Arial"/>
              </a:rPr>
              <a:t>paenga </a:t>
            </a:r>
            <a:r>
              <a:rPr sz="2200" dirty="0">
                <a:latin typeface="Arial"/>
                <a:cs typeface="Arial"/>
              </a:rPr>
              <a:t>o tētahi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porowhita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51900" y="5592660"/>
          <a:ext cx="7580630" cy="755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pūtoro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(cm)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paenga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(cm)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6.28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12.56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18.85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25.13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31.42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25407" y="740790"/>
            <a:ext cx="5641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Te </a:t>
            </a:r>
            <a:r>
              <a:rPr dirty="0"/>
              <a:t>pānga </a:t>
            </a:r>
            <a:r>
              <a:rPr spc="-5" dirty="0"/>
              <a:t>riterite me te</a:t>
            </a:r>
            <a:r>
              <a:rPr spc="30" dirty="0"/>
              <a:t> </a:t>
            </a:r>
            <a:r>
              <a:rPr dirty="0"/>
              <a:t>hanga</a:t>
            </a:r>
          </a:p>
        </p:txBody>
      </p:sp>
      <p:sp>
        <p:nvSpPr>
          <p:cNvPr id="7" name="object 7"/>
          <p:cNvSpPr/>
          <p:nvPr/>
        </p:nvSpPr>
        <p:spPr>
          <a:xfrm>
            <a:off x="3367976" y="3015399"/>
            <a:ext cx="3959263" cy="1952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40000" y="5737580"/>
            <a:ext cx="172720" cy="406400"/>
          </a:xfrm>
          <a:custGeom>
            <a:avLst/>
            <a:gdLst/>
            <a:ahLst/>
            <a:cxnLst/>
            <a:rect l="l" t="t" r="r" b="b"/>
            <a:pathLst>
              <a:path w="172720" h="406400">
                <a:moveTo>
                  <a:pt x="12636" y="406057"/>
                </a:moveTo>
                <a:lnTo>
                  <a:pt x="133582" y="304957"/>
                </a:lnTo>
                <a:lnTo>
                  <a:pt x="172581" y="228960"/>
                </a:lnTo>
                <a:lnTo>
                  <a:pt x="128449" y="139997"/>
                </a:lnTo>
                <a:lnTo>
                  <a:pt x="0" y="0"/>
                </a:lnTo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8001" y="6105982"/>
            <a:ext cx="90170" cy="80645"/>
          </a:xfrm>
          <a:custGeom>
            <a:avLst/>
            <a:gdLst/>
            <a:ahLst/>
            <a:cxnLst/>
            <a:rect l="l" t="t" r="r" b="b"/>
            <a:pathLst>
              <a:path w="90170" h="80645">
                <a:moveTo>
                  <a:pt x="50177" y="0"/>
                </a:moveTo>
                <a:lnTo>
                  <a:pt x="0" y="80416"/>
                </a:lnTo>
                <a:lnTo>
                  <a:pt x="90106" y="51066"/>
                </a:lnTo>
                <a:lnTo>
                  <a:pt x="50177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07932" y="5787783"/>
            <a:ext cx="11087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D2232A"/>
                </a:solidFill>
                <a:latin typeface="Arial"/>
                <a:cs typeface="Arial"/>
              </a:rPr>
              <a:t>2 ×</a:t>
            </a:r>
            <a:r>
              <a:rPr sz="1600" b="1" spc="-225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D2232A"/>
                </a:solidFill>
                <a:latin typeface="Arial"/>
                <a:cs typeface="Arial"/>
              </a:rPr>
              <a:t>3.14</a:t>
            </a:r>
            <a:r>
              <a:rPr sz="1600" spc="-55" dirty="0">
                <a:solidFill>
                  <a:srgbClr val="D2232A"/>
                </a:solidFill>
                <a:latin typeface="Noto Sans Mono CJK JP Regular"/>
                <a:cs typeface="Noto Sans Mono CJK JP Regular"/>
              </a:rPr>
              <a:t>(∏)</a:t>
            </a:r>
            <a:endParaRPr sz="1600">
              <a:latin typeface="Noto Sans Mono CJK JP Regular"/>
              <a:cs typeface="Noto Sans Mono CJK JP Regular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92003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1699" y="1668360"/>
            <a:ext cx="65646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Hei </a:t>
            </a:r>
            <a:r>
              <a:rPr sz="2200" dirty="0">
                <a:latin typeface="Arial"/>
                <a:cs typeface="Arial"/>
              </a:rPr>
              <a:t>tauira </a:t>
            </a:r>
            <a:r>
              <a:rPr sz="2200" spc="-5" dirty="0">
                <a:latin typeface="Arial"/>
                <a:cs typeface="Arial"/>
              </a:rPr>
              <a:t>ēnei </a:t>
            </a:r>
            <a:r>
              <a:rPr sz="2200" dirty="0">
                <a:latin typeface="Arial"/>
                <a:cs typeface="Arial"/>
              </a:rPr>
              <a:t>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riterite me te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D6E71"/>
                </a:solidFill>
                <a:latin typeface="Arial"/>
                <a:cs typeface="Arial"/>
              </a:rPr>
              <a:t>tūponotanga</a:t>
            </a:r>
            <a:r>
              <a:rPr sz="2200" spc="-5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3582" y="740790"/>
            <a:ext cx="69049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20" dirty="0">
                <a:latin typeface="Arial"/>
                <a:cs typeface="Arial"/>
              </a:rPr>
              <a:t>Te </a:t>
            </a:r>
            <a:r>
              <a:rPr sz="3200" b="1" dirty="0">
                <a:latin typeface="Arial"/>
                <a:cs typeface="Arial"/>
              </a:rPr>
              <a:t>pānga </a:t>
            </a:r>
            <a:r>
              <a:rPr sz="3200" b="1" spc="-5" dirty="0">
                <a:latin typeface="Arial"/>
                <a:cs typeface="Arial"/>
              </a:rPr>
              <a:t>riterite me te</a:t>
            </a:r>
            <a:r>
              <a:rPr sz="3200" b="1" spc="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tūponotanga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300" y="726947"/>
            <a:ext cx="7851775" cy="428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Ngā </a:t>
            </a:r>
            <a:r>
              <a:rPr sz="3600" b="1" dirty="0">
                <a:latin typeface="Arial"/>
                <a:cs typeface="Arial"/>
              </a:rPr>
              <a:t>Whāinga </a:t>
            </a:r>
            <a:r>
              <a:rPr sz="3600" b="1" spc="-5" dirty="0">
                <a:latin typeface="Arial"/>
                <a:cs typeface="Arial"/>
              </a:rPr>
              <a:t>mō tēnei</a:t>
            </a:r>
            <a:r>
              <a:rPr sz="3600" b="1" spc="-2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Akoranga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30"/>
              </a:spcBef>
            </a:pPr>
            <a:r>
              <a:rPr sz="3600" spc="-190" dirty="0">
                <a:latin typeface="Trebuchet MS"/>
                <a:cs typeface="Trebuchet MS"/>
              </a:rPr>
              <a:t>Kia </a:t>
            </a:r>
            <a:r>
              <a:rPr sz="3600" spc="-160" dirty="0">
                <a:latin typeface="Trebuchet MS"/>
                <a:cs typeface="Trebuchet MS"/>
              </a:rPr>
              <a:t>mārama</a:t>
            </a:r>
            <a:r>
              <a:rPr sz="3600" spc="-360" dirty="0">
                <a:latin typeface="Trebuchet MS"/>
                <a:cs typeface="Trebuchet MS"/>
              </a:rPr>
              <a:t> </a:t>
            </a:r>
            <a:r>
              <a:rPr sz="3600" spc="-250" dirty="0">
                <a:latin typeface="Trebuchet MS"/>
                <a:cs typeface="Trebuchet MS"/>
              </a:rPr>
              <a:t>ki:</a:t>
            </a:r>
            <a:endParaRPr sz="360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469900" algn="l"/>
              </a:tabLst>
            </a:pPr>
            <a:r>
              <a:rPr sz="3600" spc="-220" dirty="0">
                <a:latin typeface="Trebuchet MS"/>
                <a:cs typeface="Trebuchet MS"/>
              </a:rPr>
              <a:t>te </a:t>
            </a:r>
            <a:r>
              <a:rPr sz="3600" spc="-190" dirty="0">
                <a:latin typeface="Trebuchet MS"/>
                <a:cs typeface="Trebuchet MS"/>
              </a:rPr>
              <a:t>tikanga </a:t>
            </a:r>
            <a:r>
              <a:rPr sz="3600" spc="-35" dirty="0">
                <a:latin typeface="Trebuchet MS"/>
                <a:cs typeface="Trebuchet MS"/>
              </a:rPr>
              <a:t>o</a:t>
            </a:r>
            <a:r>
              <a:rPr sz="3600" spc="-825" dirty="0">
                <a:latin typeface="Trebuchet MS"/>
                <a:cs typeface="Trebuchet MS"/>
              </a:rPr>
              <a:t> </a:t>
            </a:r>
            <a:r>
              <a:rPr sz="3600" spc="-180" dirty="0">
                <a:latin typeface="Trebuchet MS"/>
                <a:cs typeface="Trebuchet MS"/>
              </a:rPr>
              <a:t>tēnei </a:t>
            </a:r>
            <a:r>
              <a:rPr sz="3600" spc="-155" dirty="0">
                <a:latin typeface="Trebuchet MS"/>
                <a:cs typeface="Trebuchet MS"/>
              </a:rPr>
              <a:t>mea </a:t>
            </a:r>
            <a:r>
              <a:rPr sz="3600" spc="-220" dirty="0">
                <a:latin typeface="Trebuchet MS"/>
                <a:cs typeface="Trebuchet MS"/>
              </a:rPr>
              <a:t>te </a:t>
            </a:r>
            <a:r>
              <a:rPr sz="3600" spc="-145" dirty="0">
                <a:solidFill>
                  <a:srgbClr val="6D6E71"/>
                </a:solidFill>
                <a:latin typeface="Trebuchet MS"/>
                <a:cs typeface="Trebuchet MS"/>
              </a:rPr>
              <a:t>pānga </a:t>
            </a:r>
            <a:r>
              <a:rPr sz="3600" spc="-195" dirty="0">
                <a:solidFill>
                  <a:srgbClr val="6D6E71"/>
                </a:solidFill>
                <a:latin typeface="Trebuchet MS"/>
                <a:cs typeface="Trebuchet MS"/>
              </a:rPr>
              <a:t>riterite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rebuchet MS"/>
              <a:buAutoNum type="arabicPeriod"/>
            </a:pPr>
            <a:endParaRPr sz="37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3600" spc="-220" dirty="0">
                <a:latin typeface="Trebuchet MS"/>
                <a:cs typeface="Trebuchet MS"/>
              </a:rPr>
              <a:t>te </a:t>
            </a:r>
            <a:r>
              <a:rPr sz="3600" spc="-160" dirty="0">
                <a:latin typeface="Trebuchet MS"/>
                <a:cs typeface="Trebuchet MS"/>
              </a:rPr>
              <a:t>whakaatu </a:t>
            </a:r>
            <a:r>
              <a:rPr sz="3600" spc="-145" dirty="0">
                <a:latin typeface="Trebuchet MS"/>
                <a:cs typeface="Trebuchet MS"/>
              </a:rPr>
              <a:t>pānga </a:t>
            </a:r>
            <a:r>
              <a:rPr sz="3600" spc="-195" dirty="0">
                <a:latin typeface="Trebuchet MS"/>
                <a:cs typeface="Trebuchet MS"/>
              </a:rPr>
              <a:t>riterite </a:t>
            </a:r>
            <a:r>
              <a:rPr sz="3600" spc="-190" dirty="0">
                <a:latin typeface="Trebuchet MS"/>
                <a:cs typeface="Trebuchet MS"/>
              </a:rPr>
              <a:t>ki </a:t>
            </a:r>
            <a:r>
              <a:rPr sz="3600" spc="-220" dirty="0">
                <a:latin typeface="Trebuchet MS"/>
                <a:cs typeface="Trebuchet MS"/>
              </a:rPr>
              <a:t>te</a:t>
            </a:r>
            <a:r>
              <a:rPr sz="3600" spc="-745" dirty="0">
                <a:latin typeface="Trebuchet MS"/>
                <a:cs typeface="Trebuchet MS"/>
              </a:rPr>
              <a:t> </a:t>
            </a:r>
            <a:r>
              <a:rPr sz="3600" spc="-150" dirty="0">
                <a:solidFill>
                  <a:srgbClr val="6D6E71"/>
                </a:solidFill>
                <a:latin typeface="Trebuchet MS"/>
                <a:cs typeface="Trebuchet MS"/>
              </a:rPr>
              <a:t>tūtohi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rebuchet MS"/>
              <a:buAutoNum type="arabicPeriod"/>
            </a:pPr>
            <a:endParaRPr sz="37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3600" spc="-220" dirty="0">
                <a:latin typeface="Trebuchet MS"/>
                <a:cs typeface="Trebuchet MS"/>
              </a:rPr>
              <a:t>te </a:t>
            </a:r>
            <a:r>
              <a:rPr sz="3600" spc="-160" dirty="0">
                <a:latin typeface="Trebuchet MS"/>
                <a:cs typeface="Trebuchet MS"/>
              </a:rPr>
              <a:t>whakaatu </a:t>
            </a:r>
            <a:r>
              <a:rPr sz="3600" spc="-145" dirty="0">
                <a:latin typeface="Trebuchet MS"/>
                <a:cs typeface="Trebuchet MS"/>
              </a:rPr>
              <a:t>pānga </a:t>
            </a:r>
            <a:r>
              <a:rPr sz="3600" spc="-195" dirty="0">
                <a:latin typeface="Trebuchet MS"/>
                <a:cs typeface="Trebuchet MS"/>
              </a:rPr>
              <a:t>riterite </a:t>
            </a:r>
            <a:r>
              <a:rPr sz="3600" spc="-155" dirty="0">
                <a:latin typeface="Trebuchet MS"/>
                <a:cs typeface="Trebuchet MS"/>
              </a:rPr>
              <a:t>hei</a:t>
            </a:r>
            <a:r>
              <a:rPr sz="3600" spc="-665" dirty="0">
                <a:latin typeface="Trebuchet MS"/>
                <a:cs typeface="Trebuchet MS"/>
              </a:rPr>
              <a:t> </a:t>
            </a:r>
            <a:r>
              <a:rPr sz="3600" spc="-165" dirty="0">
                <a:solidFill>
                  <a:srgbClr val="6D6E71"/>
                </a:solidFill>
                <a:latin typeface="Trebuchet MS"/>
                <a:cs typeface="Trebuchet MS"/>
              </a:rPr>
              <a:t>whārite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92003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1699" y="1668360"/>
            <a:ext cx="841184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Hei </a:t>
            </a:r>
            <a:r>
              <a:rPr sz="2200" dirty="0">
                <a:latin typeface="Arial"/>
                <a:cs typeface="Arial"/>
              </a:rPr>
              <a:t>tauira </a:t>
            </a:r>
            <a:r>
              <a:rPr sz="2200" spc="-5" dirty="0">
                <a:latin typeface="Arial"/>
                <a:cs typeface="Arial"/>
              </a:rPr>
              <a:t>ēnei </a:t>
            </a:r>
            <a:r>
              <a:rPr sz="2200" dirty="0">
                <a:latin typeface="Arial"/>
                <a:cs typeface="Arial"/>
              </a:rPr>
              <a:t>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riterite me te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D6E71"/>
                </a:solidFill>
                <a:latin typeface="Arial"/>
                <a:cs typeface="Arial"/>
              </a:rPr>
              <a:t>tūponotanga</a:t>
            </a:r>
            <a:r>
              <a:rPr sz="2200" spc="-5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Ko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kei </a:t>
            </a:r>
            <a:r>
              <a:rPr sz="2200" spc="-5" dirty="0">
                <a:latin typeface="Arial"/>
                <a:cs typeface="Arial"/>
              </a:rPr>
              <a:t>waenganui </a:t>
            </a:r>
            <a:r>
              <a:rPr sz="2200" dirty="0">
                <a:latin typeface="Arial"/>
                <a:cs typeface="Arial"/>
              </a:rPr>
              <a:t>i te maha o </a:t>
            </a:r>
            <a:r>
              <a:rPr sz="2200" spc="-5" dirty="0">
                <a:latin typeface="Arial"/>
                <a:cs typeface="Arial"/>
              </a:rPr>
              <a:t>ngā ingoa </a:t>
            </a:r>
            <a:r>
              <a:rPr sz="2200" dirty="0">
                <a:latin typeface="Arial"/>
                <a:cs typeface="Arial"/>
              </a:rPr>
              <a:t>kua </a:t>
            </a:r>
            <a:r>
              <a:rPr sz="2200" spc="-5" dirty="0">
                <a:latin typeface="Arial"/>
                <a:cs typeface="Arial"/>
              </a:rPr>
              <a:t>whakaurua </a:t>
            </a:r>
            <a:r>
              <a:rPr sz="2200" dirty="0">
                <a:latin typeface="Arial"/>
                <a:cs typeface="Arial"/>
              </a:rPr>
              <a:t>ki  tētahi tīpakonga matapōkere, me te tūponotanga ka </a:t>
            </a:r>
            <a:r>
              <a:rPr sz="2200" spc="-5" dirty="0">
                <a:latin typeface="Arial"/>
                <a:cs typeface="Arial"/>
              </a:rPr>
              <a:t>puta </a:t>
            </a:r>
            <a:r>
              <a:rPr sz="2200" dirty="0">
                <a:latin typeface="Arial"/>
                <a:cs typeface="Arial"/>
              </a:rPr>
              <a:t>tō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ingoa.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40116" y="5877140"/>
          <a:ext cx="7796530" cy="86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te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maha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 ngā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ingoa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56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tūponotanga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561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980"/>
                        </a:lnSpc>
                        <a:spcBef>
                          <a:spcPts val="7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ts val="198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980"/>
                        </a:lnSpc>
                        <a:spcBef>
                          <a:spcPts val="7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ts val="198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980"/>
                        </a:lnSpc>
                        <a:spcBef>
                          <a:spcPts val="75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ts val="198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980" marR="327660" indent="34925">
                        <a:lnSpc>
                          <a:spcPts val="1800"/>
                        </a:lnSpc>
                        <a:spcBef>
                          <a:spcPts val="434"/>
                        </a:spcBef>
                      </a:pP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u="sng" spc="-18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100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93582" y="740790"/>
            <a:ext cx="69049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Te </a:t>
            </a:r>
            <a:r>
              <a:rPr dirty="0"/>
              <a:t>pānga </a:t>
            </a:r>
            <a:r>
              <a:rPr spc="-5" dirty="0"/>
              <a:t>riterite me te</a:t>
            </a:r>
            <a:r>
              <a:rPr spc="30" dirty="0"/>
              <a:t> </a:t>
            </a:r>
            <a:r>
              <a:rPr dirty="0"/>
              <a:t>tūponotanga</a:t>
            </a:r>
          </a:p>
        </p:txBody>
      </p:sp>
      <p:sp>
        <p:nvSpPr>
          <p:cNvPr id="7" name="object 7"/>
          <p:cNvSpPr/>
          <p:nvPr/>
        </p:nvSpPr>
        <p:spPr>
          <a:xfrm>
            <a:off x="4580788" y="3220097"/>
            <a:ext cx="1530426" cy="2295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92003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9100" y="1567332"/>
            <a:ext cx="88925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Ko te </a:t>
            </a:r>
            <a:r>
              <a:rPr sz="2200" dirty="0">
                <a:solidFill>
                  <a:srgbClr val="6D6E71"/>
                </a:solidFill>
                <a:latin typeface="Arial"/>
                <a:cs typeface="Arial"/>
              </a:rPr>
              <a:t>tūtohi </a:t>
            </a:r>
            <a:r>
              <a:rPr sz="2200" dirty="0">
                <a:latin typeface="Arial"/>
                <a:cs typeface="Arial"/>
              </a:rPr>
              <a:t>me te </a:t>
            </a:r>
            <a:r>
              <a:rPr sz="2200" spc="-5" dirty="0">
                <a:solidFill>
                  <a:srgbClr val="6D6E71"/>
                </a:solidFill>
                <a:latin typeface="Arial"/>
                <a:cs typeface="Arial"/>
              </a:rPr>
              <a:t>whārite </a:t>
            </a:r>
            <a:r>
              <a:rPr sz="2200" spc="-5" dirty="0">
                <a:latin typeface="Arial"/>
                <a:cs typeface="Arial"/>
              </a:rPr>
              <a:t>ētahi </a:t>
            </a:r>
            <a:r>
              <a:rPr sz="2200" dirty="0">
                <a:latin typeface="Arial"/>
                <a:cs typeface="Arial"/>
              </a:rPr>
              <a:t>o </a:t>
            </a:r>
            <a:r>
              <a:rPr sz="2200" spc="-5" dirty="0">
                <a:latin typeface="Arial"/>
                <a:cs typeface="Arial"/>
              </a:rPr>
              <a:t>ngā whakaaturanga </a:t>
            </a:r>
            <a:r>
              <a:rPr sz="2200" dirty="0">
                <a:latin typeface="Arial"/>
                <a:cs typeface="Arial"/>
              </a:rPr>
              <a:t>matua o te </a:t>
            </a:r>
            <a:r>
              <a:rPr sz="2200" spc="-5" dirty="0">
                <a:latin typeface="Arial"/>
                <a:cs typeface="Arial"/>
              </a:rPr>
              <a:t>pānga  </a:t>
            </a:r>
            <a:r>
              <a:rPr sz="2200" dirty="0">
                <a:latin typeface="Arial"/>
                <a:cs typeface="Arial"/>
              </a:rPr>
              <a:t>riterite. </a:t>
            </a:r>
            <a:r>
              <a:rPr sz="2200" spc="-20" dirty="0">
                <a:latin typeface="Arial"/>
                <a:cs typeface="Arial"/>
              </a:rPr>
              <a:t>Titiro </a:t>
            </a:r>
            <a:r>
              <a:rPr sz="2200" dirty="0">
                <a:latin typeface="Arial"/>
                <a:cs typeface="Arial"/>
              </a:rPr>
              <a:t>ki </a:t>
            </a:r>
            <a:r>
              <a:rPr sz="2200" spc="-5" dirty="0">
                <a:latin typeface="Arial"/>
                <a:cs typeface="Arial"/>
              </a:rPr>
              <a:t>ēnei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tauira: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8193" y="740790"/>
            <a:ext cx="7696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20" dirty="0">
                <a:latin typeface="Arial"/>
                <a:cs typeface="Arial"/>
              </a:rPr>
              <a:t>Te </a:t>
            </a:r>
            <a:r>
              <a:rPr sz="3200" b="1" dirty="0">
                <a:latin typeface="Arial"/>
                <a:cs typeface="Arial"/>
              </a:rPr>
              <a:t>pānga </a:t>
            </a:r>
            <a:r>
              <a:rPr sz="3200" b="1" spc="-5" dirty="0">
                <a:latin typeface="Arial"/>
                <a:cs typeface="Arial"/>
              </a:rPr>
              <a:t>riterite, te tūtohi me te</a:t>
            </a:r>
            <a:r>
              <a:rPr sz="3200" b="1" spc="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whārite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92003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9100" y="1567332"/>
            <a:ext cx="8892540" cy="125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Ko te </a:t>
            </a:r>
            <a:r>
              <a:rPr sz="2200" dirty="0">
                <a:solidFill>
                  <a:srgbClr val="6D6E71"/>
                </a:solidFill>
                <a:latin typeface="Arial"/>
                <a:cs typeface="Arial"/>
              </a:rPr>
              <a:t>tūtohi </a:t>
            </a:r>
            <a:r>
              <a:rPr sz="2200" dirty="0">
                <a:latin typeface="Arial"/>
                <a:cs typeface="Arial"/>
              </a:rPr>
              <a:t>me te </a:t>
            </a:r>
            <a:r>
              <a:rPr sz="2200" spc="-5" dirty="0">
                <a:solidFill>
                  <a:srgbClr val="6D6E71"/>
                </a:solidFill>
                <a:latin typeface="Arial"/>
                <a:cs typeface="Arial"/>
              </a:rPr>
              <a:t>whārite </a:t>
            </a:r>
            <a:r>
              <a:rPr sz="2200" spc="-5" dirty="0">
                <a:latin typeface="Arial"/>
                <a:cs typeface="Arial"/>
              </a:rPr>
              <a:t>ētahi </a:t>
            </a:r>
            <a:r>
              <a:rPr sz="2200" dirty="0">
                <a:latin typeface="Arial"/>
                <a:cs typeface="Arial"/>
              </a:rPr>
              <a:t>o </a:t>
            </a:r>
            <a:r>
              <a:rPr sz="2200" spc="-5" dirty="0">
                <a:latin typeface="Arial"/>
                <a:cs typeface="Arial"/>
              </a:rPr>
              <a:t>ngā whakaaturanga </a:t>
            </a:r>
            <a:r>
              <a:rPr sz="2200" dirty="0">
                <a:latin typeface="Arial"/>
                <a:cs typeface="Arial"/>
              </a:rPr>
              <a:t>matua o te </a:t>
            </a:r>
            <a:r>
              <a:rPr sz="2200" spc="-5" dirty="0">
                <a:latin typeface="Arial"/>
                <a:cs typeface="Arial"/>
              </a:rPr>
              <a:t>pānga  </a:t>
            </a:r>
            <a:r>
              <a:rPr sz="2200" dirty="0">
                <a:latin typeface="Arial"/>
                <a:cs typeface="Arial"/>
              </a:rPr>
              <a:t>riterite. </a:t>
            </a:r>
            <a:r>
              <a:rPr sz="2200" spc="-20" dirty="0">
                <a:latin typeface="Arial"/>
                <a:cs typeface="Arial"/>
              </a:rPr>
              <a:t>Titiro </a:t>
            </a:r>
            <a:r>
              <a:rPr sz="2200" dirty="0">
                <a:latin typeface="Arial"/>
                <a:cs typeface="Arial"/>
              </a:rPr>
              <a:t>ki </a:t>
            </a:r>
            <a:r>
              <a:rPr sz="2200" spc="-5" dirty="0">
                <a:latin typeface="Arial"/>
                <a:cs typeface="Arial"/>
              </a:rPr>
              <a:t>ēnei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tauira: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2000" spc="-5" dirty="0">
                <a:latin typeface="Arial"/>
                <a:cs typeface="Arial"/>
              </a:rPr>
              <a:t>1. </a:t>
            </a:r>
            <a:r>
              <a:rPr sz="2000" dirty="0">
                <a:latin typeface="Arial"/>
                <a:cs typeface="Arial"/>
              </a:rPr>
              <a:t>Ko 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manokaramu </a:t>
            </a:r>
            <a:r>
              <a:rPr sz="2000" spc="-5" dirty="0">
                <a:latin typeface="Arial"/>
                <a:cs typeface="Arial"/>
              </a:rPr>
              <a:t>āporo 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5" dirty="0">
                <a:latin typeface="Arial"/>
                <a:cs typeface="Arial"/>
              </a:rPr>
              <a:t>hokona ana </a:t>
            </a:r>
            <a:r>
              <a:rPr sz="2000" dirty="0">
                <a:latin typeface="Arial"/>
                <a:cs typeface="Arial"/>
              </a:rPr>
              <a:t>me te</a:t>
            </a:r>
            <a:r>
              <a:rPr sz="2000" spc="-3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utu: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39300" y="2954705"/>
          <a:ext cx="7508875" cy="76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90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āporo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(kg)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utu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($)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26600" y="3898709"/>
            <a:ext cx="69659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Arial"/>
                <a:cs typeface="Arial"/>
              </a:rPr>
              <a:t>U </a:t>
            </a:r>
            <a:r>
              <a:rPr sz="2000" dirty="0">
                <a:latin typeface="Arial"/>
                <a:cs typeface="Arial"/>
              </a:rPr>
              <a:t>= </a:t>
            </a:r>
            <a:r>
              <a:rPr sz="2000" spc="-5" dirty="0">
                <a:latin typeface="Arial"/>
                <a:cs typeface="Arial"/>
              </a:rPr>
              <a:t>2</a:t>
            </a:r>
            <a:r>
              <a:rPr sz="2000" i="1" spc="-5" dirty="0">
                <a:latin typeface="Arial"/>
                <a:cs typeface="Arial"/>
              </a:rPr>
              <a:t>ā </a:t>
            </a:r>
            <a:r>
              <a:rPr sz="2000" dirty="0">
                <a:latin typeface="Arial"/>
                <a:cs typeface="Arial"/>
              </a:rPr>
              <a:t>(whakareatia te maha o </a:t>
            </a:r>
            <a:r>
              <a:rPr sz="2000" spc="-5" dirty="0">
                <a:latin typeface="Arial"/>
                <a:cs typeface="Arial"/>
              </a:rPr>
              <a:t>ngā </a:t>
            </a:r>
            <a:r>
              <a:rPr sz="2000" dirty="0">
                <a:latin typeface="Arial"/>
                <a:cs typeface="Arial"/>
              </a:rPr>
              <a:t>kg ki te 2 </a:t>
            </a:r>
            <a:r>
              <a:rPr sz="2000" spc="-5" dirty="0">
                <a:latin typeface="Arial"/>
                <a:cs typeface="Arial"/>
              </a:rPr>
              <a:t>hei </a:t>
            </a:r>
            <a:r>
              <a:rPr sz="2000" dirty="0">
                <a:latin typeface="Arial"/>
                <a:cs typeface="Arial"/>
              </a:rPr>
              <a:t>tātai i te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utu)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98193" y="740790"/>
            <a:ext cx="7696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Te </a:t>
            </a:r>
            <a:r>
              <a:rPr dirty="0"/>
              <a:t>pānga </a:t>
            </a:r>
            <a:r>
              <a:rPr spc="-5" dirty="0"/>
              <a:t>riterite, te tūtohi me te</a:t>
            </a:r>
            <a:r>
              <a:rPr spc="50" dirty="0"/>
              <a:t> </a:t>
            </a:r>
            <a:r>
              <a:rPr dirty="0"/>
              <a:t>whārite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92003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9100" y="1567332"/>
            <a:ext cx="8892540" cy="125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Ko te </a:t>
            </a:r>
            <a:r>
              <a:rPr sz="2200" dirty="0">
                <a:solidFill>
                  <a:srgbClr val="6D6E71"/>
                </a:solidFill>
                <a:latin typeface="Arial"/>
                <a:cs typeface="Arial"/>
              </a:rPr>
              <a:t>tūtohi </a:t>
            </a:r>
            <a:r>
              <a:rPr sz="2200" dirty="0">
                <a:latin typeface="Arial"/>
                <a:cs typeface="Arial"/>
              </a:rPr>
              <a:t>me te </a:t>
            </a:r>
            <a:r>
              <a:rPr sz="2200" spc="-5" dirty="0">
                <a:solidFill>
                  <a:srgbClr val="6D6E71"/>
                </a:solidFill>
                <a:latin typeface="Arial"/>
                <a:cs typeface="Arial"/>
              </a:rPr>
              <a:t>whārite </a:t>
            </a:r>
            <a:r>
              <a:rPr sz="2200" spc="-5" dirty="0">
                <a:latin typeface="Arial"/>
                <a:cs typeface="Arial"/>
              </a:rPr>
              <a:t>ētahi </a:t>
            </a:r>
            <a:r>
              <a:rPr sz="2200" dirty="0">
                <a:latin typeface="Arial"/>
                <a:cs typeface="Arial"/>
              </a:rPr>
              <a:t>o </a:t>
            </a:r>
            <a:r>
              <a:rPr sz="2200" spc="-5" dirty="0">
                <a:latin typeface="Arial"/>
                <a:cs typeface="Arial"/>
              </a:rPr>
              <a:t>ngā whakaaturanga </a:t>
            </a:r>
            <a:r>
              <a:rPr sz="2200" dirty="0">
                <a:latin typeface="Arial"/>
                <a:cs typeface="Arial"/>
              </a:rPr>
              <a:t>matua o te </a:t>
            </a:r>
            <a:r>
              <a:rPr sz="2200" spc="-5" dirty="0">
                <a:latin typeface="Arial"/>
                <a:cs typeface="Arial"/>
              </a:rPr>
              <a:t>pānga  </a:t>
            </a:r>
            <a:r>
              <a:rPr sz="2200" dirty="0">
                <a:latin typeface="Arial"/>
                <a:cs typeface="Arial"/>
              </a:rPr>
              <a:t>riterite. </a:t>
            </a:r>
            <a:r>
              <a:rPr sz="2200" spc="-20" dirty="0">
                <a:latin typeface="Arial"/>
                <a:cs typeface="Arial"/>
              </a:rPr>
              <a:t>Titiro </a:t>
            </a:r>
            <a:r>
              <a:rPr sz="2200" dirty="0">
                <a:latin typeface="Arial"/>
                <a:cs typeface="Arial"/>
              </a:rPr>
              <a:t>ki </a:t>
            </a:r>
            <a:r>
              <a:rPr sz="2200" spc="-5" dirty="0">
                <a:latin typeface="Arial"/>
                <a:cs typeface="Arial"/>
              </a:rPr>
              <a:t>ēnei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tauira: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2000" spc="-5" dirty="0">
                <a:latin typeface="Arial"/>
                <a:cs typeface="Arial"/>
              </a:rPr>
              <a:t>1. </a:t>
            </a:r>
            <a:r>
              <a:rPr sz="2000" dirty="0">
                <a:latin typeface="Arial"/>
                <a:cs typeface="Arial"/>
              </a:rPr>
              <a:t>Ko 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manokaramu </a:t>
            </a:r>
            <a:r>
              <a:rPr sz="2000" spc="-5" dirty="0">
                <a:latin typeface="Arial"/>
                <a:cs typeface="Arial"/>
              </a:rPr>
              <a:t>āporo 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5" dirty="0">
                <a:latin typeface="Arial"/>
                <a:cs typeface="Arial"/>
              </a:rPr>
              <a:t>hokona ana </a:t>
            </a:r>
            <a:r>
              <a:rPr sz="2000" dirty="0">
                <a:latin typeface="Arial"/>
                <a:cs typeface="Arial"/>
              </a:rPr>
              <a:t>me te</a:t>
            </a:r>
            <a:r>
              <a:rPr sz="2000" spc="-3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utu: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39300" y="2954705"/>
          <a:ext cx="7508875" cy="76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90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āporo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(kg)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utu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($)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09100" y="3898709"/>
            <a:ext cx="7771765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Arial"/>
                <a:cs typeface="Arial"/>
              </a:rPr>
              <a:t>U </a:t>
            </a:r>
            <a:r>
              <a:rPr sz="2000" dirty="0">
                <a:latin typeface="Arial"/>
                <a:cs typeface="Arial"/>
              </a:rPr>
              <a:t>= </a:t>
            </a:r>
            <a:r>
              <a:rPr sz="2000" spc="-5" dirty="0">
                <a:latin typeface="Arial"/>
                <a:cs typeface="Arial"/>
              </a:rPr>
              <a:t>2</a:t>
            </a:r>
            <a:r>
              <a:rPr sz="2000" i="1" spc="-5" dirty="0">
                <a:latin typeface="Arial"/>
                <a:cs typeface="Arial"/>
              </a:rPr>
              <a:t>ā </a:t>
            </a:r>
            <a:r>
              <a:rPr sz="2000" dirty="0">
                <a:latin typeface="Arial"/>
                <a:cs typeface="Arial"/>
              </a:rPr>
              <a:t>(whakareatia te maha o </a:t>
            </a:r>
            <a:r>
              <a:rPr sz="2000" spc="-5" dirty="0">
                <a:latin typeface="Arial"/>
                <a:cs typeface="Arial"/>
              </a:rPr>
              <a:t>ngā </a:t>
            </a:r>
            <a:r>
              <a:rPr sz="2000" dirty="0">
                <a:latin typeface="Arial"/>
                <a:cs typeface="Arial"/>
              </a:rPr>
              <a:t>kg ki te 2 </a:t>
            </a:r>
            <a:r>
              <a:rPr sz="2000" spc="-5" dirty="0">
                <a:latin typeface="Arial"/>
                <a:cs typeface="Arial"/>
              </a:rPr>
              <a:t>hei </a:t>
            </a:r>
            <a:r>
              <a:rPr sz="2000" dirty="0">
                <a:latin typeface="Arial"/>
                <a:cs typeface="Arial"/>
              </a:rPr>
              <a:t>tātai i te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utu)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2. </a:t>
            </a:r>
            <a:r>
              <a:rPr sz="2000" dirty="0">
                <a:latin typeface="Arial"/>
                <a:cs typeface="Arial"/>
              </a:rPr>
              <a:t>Ko 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o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te tangata me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tana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tamaiti: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39300" y="5071414"/>
          <a:ext cx="7508875" cy="694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pakeke tangata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24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26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70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pakeke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tamaiti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800" i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026600" y="5943815"/>
            <a:ext cx="8245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Arial"/>
                <a:cs typeface="Arial"/>
              </a:rPr>
              <a:t>n </a:t>
            </a:r>
            <a:r>
              <a:rPr sz="2000" dirty="0">
                <a:latin typeface="Arial"/>
                <a:cs typeface="Arial"/>
              </a:rPr>
              <a:t>= </a:t>
            </a:r>
            <a:r>
              <a:rPr sz="2000" i="1" dirty="0">
                <a:latin typeface="Arial"/>
                <a:cs typeface="Arial"/>
              </a:rPr>
              <a:t>m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23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(tangohia te </a:t>
            </a:r>
            <a:r>
              <a:rPr sz="2000" spc="-5" dirty="0">
                <a:latin typeface="Arial"/>
                <a:cs typeface="Arial"/>
              </a:rPr>
              <a:t>23 </a:t>
            </a:r>
            <a:r>
              <a:rPr sz="2000" dirty="0">
                <a:latin typeface="Arial"/>
                <a:cs typeface="Arial"/>
              </a:rPr>
              <a:t>i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te tangata </a:t>
            </a:r>
            <a:r>
              <a:rPr sz="2000" spc="-5" dirty="0">
                <a:latin typeface="Arial"/>
                <a:cs typeface="Arial"/>
              </a:rPr>
              <a:t>hei </a:t>
            </a:r>
            <a:r>
              <a:rPr sz="2000" dirty="0">
                <a:latin typeface="Arial"/>
                <a:cs typeface="Arial"/>
              </a:rPr>
              <a:t>tātai te </a:t>
            </a:r>
            <a:r>
              <a:rPr sz="2000" spc="-5" dirty="0">
                <a:latin typeface="Arial"/>
                <a:cs typeface="Arial"/>
              </a:rPr>
              <a:t>pakeke </a:t>
            </a:r>
            <a:r>
              <a:rPr sz="2000" dirty="0">
                <a:latin typeface="Arial"/>
                <a:cs typeface="Arial"/>
              </a:rPr>
              <a:t>o tana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tamaiti)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98193" y="740790"/>
            <a:ext cx="7696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Te </a:t>
            </a:r>
            <a:r>
              <a:rPr dirty="0"/>
              <a:t>pānga </a:t>
            </a:r>
            <a:r>
              <a:rPr spc="-5" dirty="0"/>
              <a:t>riterite, te tūtohi me te</a:t>
            </a:r>
            <a:r>
              <a:rPr spc="50" dirty="0"/>
              <a:t> </a:t>
            </a:r>
            <a:r>
              <a:rPr dirty="0"/>
              <a:t>whārite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92003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9100" y="1567332"/>
            <a:ext cx="8382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Māu e tuhi tētahi tūtohi me tētahi </a:t>
            </a:r>
            <a:r>
              <a:rPr sz="2200" spc="-5" dirty="0">
                <a:latin typeface="Arial"/>
                <a:cs typeface="Arial"/>
              </a:rPr>
              <a:t>whārite hei whakaatu </a:t>
            </a:r>
            <a:r>
              <a:rPr sz="2200" dirty="0">
                <a:latin typeface="Arial"/>
                <a:cs typeface="Arial"/>
              </a:rPr>
              <a:t>i </a:t>
            </a:r>
            <a:r>
              <a:rPr sz="2200" spc="-5" dirty="0">
                <a:latin typeface="Arial"/>
                <a:cs typeface="Arial"/>
              </a:rPr>
              <a:t>ēnei pānga  </a:t>
            </a:r>
            <a:r>
              <a:rPr sz="2200" dirty="0">
                <a:latin typeface="Arial"/>
                <a:cs typeface="Arial"/>
              </a:rPr>
              <a:t>riterite: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8193" y="740790"/>
            <a:ext cx="7696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20" dirty="0">
                <a:latin typeface="Arial"/>
                <a:cs typeface="Arial"/>
              </a:rPr>
              <a:t>Te </a:t>
            </a:r>
            <a:r>
              <a:rPr sz="3200" b="1" dirty="0">
                <a:latin typeface="Arial"/>
                <a:cs typeface="Arial"/>
              </a:rPr>
              <a:t>pānga </a:t>
            </a:r>
            <a:r>
              <a:rPr sz="3200" b="1" spc="-5" dirty="0">
                <a:latin typeface="Arial"/>
                <a:cs typeface="Arial"/>
              </a:rPr>
              <a:t>riterite, te tūtohi me te</a:t>
            </a:r>
            <a:r>
              <a:rPr sz="3200" b="1" spc="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whārite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92003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9100" y="1567332"/>
            <a:ext cx="8984615" cy="3985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706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Māu e tuhi tētahi tūtohi me tētahi </a:t>
            </a:r>
            <a:r>
              <a:rPr sz="2200" spc="-5" dirty="0">
                <a:latin typeface="Arial"/>
                <a:cs typeface="Arial"/>
              </a:rPr>
              <a:t>whārite hei whakaatu </a:t>
            </a:r>
            <a:r>
              <a:rPr sz="2200" dirty="0">
                <a:latin typeface="Arial"/>
                <a:cs typeface="Arial"/>
              </a:rPr>
              <a:t>i </a:t>
            </a:r>
            <a:r>
              <a:rPr sz="2200" spc="-5" dirty="0">
                <a:latin typeface="Arial"/>
                <a:cs typeface="Arial"/>
              </a:rPr>
              <a:t>ēnei pānga  </a:t>
            </a:r>
            <a:r>
              <a:rPr sz="2200" dirty="0">
                <a:latin typeface="Arial"/>
                <a:cs typeface="Arial"/>
              </a:rPr>
              <a:t>riterite:</a:t>
            </a:r>
            <a:endParaRPr sz="2200">
              <a:latin typeface="Arial"/>
              <a:cs typeface="Arial"/>
            </a:endParaRPr>
          </a:p>
          <a:p>
            <a:pPr marL="304165" marR="5080" indent="-291465">
              <a:lnSpc>
                <a:spcPct val="147700"/>
              </a:lnSpc>
              <a:spcBef>
                <a:spcPts val="2000"/>
              </a:spcBef>
              <a:buChar char="•"/>
              <a:tabLst>
                <a:tab pos="304165" algn="l"/>
                <a:tab pos="304800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kei </a:t>
            </a:r>
            <a:r>
              <a:rPr sz="2200" spc="-5" dirty="0">
                <a:latin typeface="Arial"/>
                <a:cs typeface="Arial"/>
              </a:rPr>
              <a:t>waenganui </a:t>
            </a:r>
            <a:r>
              <a:rPr sz="2200" dirty="0">
                <a:latin typeface="Arial"/>
                <a:cs typeface="Arial"/>
              </a:rPr>
              <a:t>i te tawhiti o te </a:t>
            </a:r>
            <a:r>
              <a:rPr sz="2200" spc="-5" dirty="0">
                <a:latin typeface="Arial"/>
                <a:cs typeface="Arial"/>
              </a:rPr>
              <a:t>haere </a:t>
            </a:r>
            <a:r>
              <a:rPr sz="2200" dirty="0">
                <a:latin typeface="Arial"/>
                <a:cs typeface="Arial"/>
              </a:rPr>
              <a:t>o tētahi motukā me </a:t>
            </a:r>
            <a:r>
              <a:rPr sz="2200" spc="-5" dirty="0">
                <a:latin typeface="Arial"/>
                <a:cs typeface="Arial"/>
              </a:rPr>
              <a:t>ngā  </a:t>
            </a:r>
            <a:r>
              <a:rPr sz="2200" dirty="0">
                <a:latin typeface="Arial"/>
                <a:cs typeface="Arial"/>
              </a:rPr>
              <a:t>rita </a:t>
            </a:r>
            <a:r>
              <a:rPr sz="2200" dirty="0">
                <a:solidFill>
                  <a:srgbClr val="6D6E71"/>
                </a:solidFill>
                <a:latin typeface="Arial"/>
                <a:cs typeface="Arial"/>
              </a:rPr>
              <a:t>kōhinu </a:t>
            </a:r>
            <a:r>
              <a:rPr sz="2200" dirty="0">
                <a:latin typeface="Arial"/>
                <a:cs typeface="Arial"/>
              </a:rPr>
              <a:t>ka</a:t>
            </a:r>
            <a:r>
              <a:rPr sz="2200" spc="-5" dirty="0">
                <a:latin typeface="Arial"/>
                <a:cs typeface="Arial"/>
              </a:rPr>
              <a:t> pau.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304165" marR="22225" indent="-291465">
              <a:lnSpc>
                <a:spcPct val="147700"/>
              </a:lnSpc>
              <a:buChar char="•"/>
              <a:tabLst>
                <a:tab pos="304165" algn="l"/>
                <a:tab pos="304800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kei </a:t>
            </a:r>
            <a:r>
              <a:rPr sz="2200" spc="-5" dirty="0">
                <a:latin typeface="Arial"/>
                <a:cs typeface="Arial"/>
              </a:rPr>
              <a:t>waenganui </a:t>
            </a:r>
            <a:r>
              <a:rPr sz="2200" dirty="0">
                <a:latin typeface="Arial"/>
                <a:cs typeface="Arial"/>
              </a:rPr>
              <a:t>i te maha o </a:t>
            </a:r>
            <a:r>
              <a:rPr sz="2200" spc="-5" dirty="0">
                <a:latin typeface="Arial"/>
                <a:cs typeface="Arial"/>
              </a:rPr>
              <a:t>ngā haora </a:t>
            </a:r>
            <a:r>
              <a:rPr sz="2200" dirty="0">
                <a:latin typeface="Arial"/>
                <a:cs typeface="Arial"/>
              </a:rPr>
              <a:t>mahi me te </a:t>
            </a:r>
            <a:r>
              <a:rPr sz="2200" spc="-5" dirty="0">
                <a:latin typeface="Arial"/>
                <a:cs typeface="Arial"/>
              </a:rPr>
              <a:t>whiwhinga  utu.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04165" indent="-291465">
              <a:lnSpc>
                <a:spcPct val="100000"/>
              </a:lnSpc>
              <a:buChar char="•"/>
              <a:tabLst>
                <a:tab pos="304165" algn="l"/>
                <a:tab pos="304800" algn="l"/>
              </a:tabLst>
            </a:pPr>
            <a:r>
              <a:rPr sz="2200" spc="-125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kei </a:t>
            </a:r>
            <a:r>
              <a:rPr sz="2200" spc="-5" dirty="0">
                <a:latin typeface="Arial"/>
                <a:cs typeface="Arial"/>
              </a:rPr>
              <a:t>waenganui </a:t>
            </a:r>
            <a:r>
              <a:rPr sz="2200" dirty="0">
                <a:latin typeface="Arial"/>
                <a:cs typeface="Arial"/>
              </a:rPr>
              <a:t>i te tāima i Aotearoa me te tāima i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Ahitereiria.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98193" y="740790"/>
            <a:ext cx="7696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Te </a:t>
            </a:r>
            <a:r>
              <a:rPr dirty="0"/>
              <a:t>pānga </a:t>
            </a:r>
            <a:r>
              <a:rPr spc="-5" dirty="0"/>
              <a:t>riterite, te tūtohi me te</a:t>
            </a:r>
            <a:r>
              <a:rPr spc="50" dirty="0"/>
              <a:t> </a:t>
            </a:r>
            <a:r>
              <a:rPr dirty="0"/>
              <a:t>whārite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92003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9600" y="1574241"/>
            <a:ext cx="8639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Ko te </a:t>
            </a:r>
            <a:r>
              <a:rPr sz="2000" spc="-5" dirty="0">
                <a:latin typeface="Arial"/>
                <a:cs typeface="Arial"/>
              </a:rPr>
              <a:t>nuinga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ngā </a:t>
            </a:r>
            <a:r>
              <a:rPr sz="2000" dirty="0">
                <a:latin typeface="Arial"/>
                <a:cs typeface="Arial"/>
              </a:rPr>
              <a:t>rapanga tau, ka taea te </a:t>
            </a:r>
            <a:r>
              <a:rPr sz="2000" spc="-5" dirty="0">
                <a:latin typeface="Arial"/>
                <a:cs typeface="Arial"/>
              </a:rPr>
              <a:t>whakawhānui hei </a:t>
            </a:r>
            <a:r>
              <a:rPr sz="2000" dirty="0">
                <a:latin typeface="Arial"/>
                <a:cs typeface="Arial"/>
              </a:rPr>
              <a:t>rapanga </a:t>
            </a:r>
            <a:r>
              <a:rPr sz="2000" spc="-5" dirty="0">
                <a:latin typeface="Arial"/>
                <a:cs typeface="Arial"/>
              </a:rPr>
              <a:t>pānga  </a:t>
            </a:r>
            <a:r>
              <a:rPr sz="2000" dirty="0">
                <a:latin typeface="Arial"/>
                <a:cs typeface="Arial"/>
              </a:rPr>
              <a:t>riterite. </a:t>
            </a:r>
            <a:r>
              <a:rPr sz="2000" spc="-5" dirty="0">
                <a:latin typeface="Arial"/>
                <a:cs typeface="Arial"/>
              </a:rPr>
              <a:t>Hei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tauira: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2900" y="740790"/>
            <a:ext cx="49256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He rapanga </a:t>
            </a:r>
            <a:r>
              <a:rPr sz="3200" b="1" dirty="0">
                <a:latin typeface="Arial"/>
                <a:cs typeface="Arial"/>
              </a:rPr>
              <a:t>pānga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riterite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92003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9600" y="1574241"/>
            <a:ext cx="863917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Ko te </a:t>
            </a:r>
            <a:r>
              <a:rPr sz="2000" spc="-5" dirty="0">
                <a:latin typeface="Arial"/>
                <a:cs typeface="Arial"/>
              </a:rPr>
              <a:t>nuinga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ngā </a:t>
            </a:r>
            <a:r>
              <a:rPr sz="2000" dirty="0">
                <a:latin typeface="Arial"/>
                <a:cs typeface="Arial"/>
              </a:rPr>
              <a:t>rapanga tau, ka taea te </a:t>
            </a:r>
            <a:r>
              <a:rPr sz="2000" spc="-5" dirty="0">
                <a:latin typeface="Arial"/>
                <a:cs typeface="Arial"/>
              </a:rPr>
              <a:t>whakawhānui hei </a:t>
            </a:r>
            <a:r>
              <a:rPr sz="2000" dirty="0">
                <a:latin typeface="Arial"/>
                <a:cs typeface="Arial"/>
              </a:rPr>
              <a:t>rapanga </a:t>
            </a:r>
            <a:r>
              <a:rPr sz="2000" spc="-5" dirty="0">
                <a:latin typeface="Arial"/>
                <a:cs typeface="Arial"/>
              </a:rPr>
              <a:t>pānga  </a:t>
            </a:r>
            <a:r>
              <a:rPr sz="2000" dirty="0">
                <a:latin typeface="Arial"/>
                <a:cs typeface="Arial"/>
              </a:rPr>
              <a:t>riterite. </a:t>
            </a:r>
            <a:r>
              <a:rPr sz="2000" spc="-5" dirty="0">
                <a:latin typeface="Arial"/>
                <a:cs typeface="Arial"/>
              </a:rPr>
              <a:t>Hei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tauira: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spc="-5" dirty="0">
                <a:latin typeface="Arial"/>
                <a:cs typeface="Arial"/>
              </a:rPr>
              <a:t>Rapanga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45" dirty="0">
                <a:latin typeface="Arial"/>
                <a:cs typeface="Arial"/>
              </a:rPr>
              <a:t>Tau:</a:t>
            </a:r>
            <a:endParaRPr sz="20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sz="2000" spc="-75" dirty="0">
                <a:latin typeface="Arial"/>
                <a:cs typeface="Arial"/>
              </a:rPr>
              <a:t>11 </a:t>
            </a:r>
            <a:r>
              <a:rPr sz="2000" dirty="0">
                <a:latin typeface="Arial"/>
                <a:cs typeface="Arial"/>
              </a:rPr>
              <a:t>katoa </a:t>
            </a:r>
            <a:r>
              <a:rPr sz="2000" spc="-5" dirty="0">
                <a:latin typeface="Arial"/>
                <a:cs typeface="Arial"/>
              </a:rPr>
              <a:t>ngā pāua </a:t>
            </a:r>
            <a:r>
              <a:rPr sz="2000" dirty="0">
                <a:latin typeface="Arial"/>
                <a:cs typeface="Arial"/>
              </a:rPr>
              <a:t>i rukuhia e </a:t>
            </a:r>
            <a:r>
              <a:rPr sz="2000" spc="-5" dirty="0">
                <a:latin typeface="Arial"/>
                <a:cs typeface="Arial"/>
              </a:rPr>
              <a:t>Hine </a:t>
            </a:r>
            <a:r>
              <a:rPr sz="2000" dirty="0">
                <a:latin typeface="Arial"/>
                <a:cs typeface="Arial"/>
              </a:rPr>
              <a:t>rāua ko </a:t>
            </a:r>
            <a:r>
              <a:rPr sz="2000" spc="-50" dirty="0">
                <a:latin typeface="Arial"/>
                <a:cs typeface="Arial"/>
              </a:rPr>
              <a:t>Tama. </a:t>
            </a:r>
            <a:r>
              <a:rPr sz="2000" dirty="0">
                <a:latin typeface="Arial"/>
                <a:cs typeface="Arial"/>
              </a:rPr>
              <a:t>E 4 i mau i a </a:t>
            </a:r>
            <a:r>
              <a:rPr sz="2000" spc="-50" dirty="0">
                <a:latin typeface="Arial"/>
                <a:cs typeface="Arial"/>
              </a:rPr>
              <a:t>Tama. 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5" dirty="0">
                <a:latin typeface="Arial"/>
                <a:cs typeface="Arial"/>
              </a:rPr>
              <a:t>hia </a:t>
            </a:r>
            <a:r>
              <a:rPr sz="2000" dirty="0">
                <a:latin typeface="Arial"/>
                <a:cs typeface="Arial"/>
              </a:rPr>
              <a:t>i  mau i 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Hine?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latin typeface="Arial"/>
                <a:cs typeface="Arial"/>
              </a:rPr>
              <a:t>Kotahi te </a:t>
            </a:r>
            <a:r>
              <a:rPr sz="2000" spc="-5" dirty="0">
                <a:latin typeface="Arial"/>
                <a:cs typeface="Arial"/>
              </a:rPr>
              <a:t>whakautu </a:t>
            </a:r>
            <a:r>
              <a:rPr sz="2000" dirty="0">
                <a:latin typeface="Arial"/>
                <a:cs typeface="Arial"/>
              </a:rPr>
              <a:t>o te rapanga tau: </a:t>
            </a:r>
            <a:r>
              <a:rPr sz="2000" spc="-75" dirty="0">
                <a:latin typeface="Arial"/>
                <a:cs typeface="Arial"/>
              </a:rPr>
              <a:t>11 </a:t>
            </a:r>
            <a:r>
              <a:rPr sz="2000" dirty="0">
                <a:latin typeface="Arial"/>
                <a:cs typeface="Arial"/>
              </a:rPr>
              <a:t>– 4 =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2900" y="740790"/>
            <a:ext cx="49256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rapanga </a:t>
            </a:r>
            <a:r>
              <a:rPr dirty="0"/>
              <a:t>pānga</a:t>
            </a:r>
            <a:r>
              <a:rPr spc="-85" dirty="0"/>
              <a:t> </a:t>
            </a:r>
            <a:r>
              <a:rPr spc="-5" dirty="0"/>
              <a:t>riterite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92003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9600" y="1574241"/>
            <a:ext cx="8639175" cy="406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Ko te </a:t>
            </a:r>
            <a:r>
              <a:rPr sz="2000" spc="-5" dirty="0">
                <a:latin typeface="Arial"/>
                <a:cs typeface="Arial"/>
              </a:rPr>
              <a:t>nuinga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ngā </a:t>
            </a:r>
            <a:r>
              <a:rPr sz="2000" dirty="0">
                <a:latin typeface="Arial"/>
                <a:cs typeface="Arial"/>
              </a:rPr>
              <a:t>rapanga tau, ka taea te </a:t>
            </a:r>
            <a:r>
              <a:rPr sz="2000" spc="-5" dirty="0">
                <a:latin typeface="Arial"/>
                <a:cs typeface="Arial"/>
              </a:rPr>
              <a:t>whakawhānui hei </a:t>
            </a:r>
            <a:r>
              <a:rPr sz="2000" dirty="0">
                <a:latin typeface="Arial"/>
                <a:cs typeface="Arial"/>
              </a:rPr>
              <a:t>rapanga </a:t>
            </a:r>
            <a:r>
              <a:rPr sz="2000" spc="-5" dirty="0">
                <a:latin typeface="Arial"/>
                <a:cs typeface="Arial"/>
              </a:rPr>
              <a:t>pānga  </a:t>
            </a:r>
            <a:r>
              <a:rPr sz="2000" dirty="0">
                <a:latin typeface="Arial"/>
                <a:cs typeface="Arial"/>
              </a:rPr>
              <a:t>riterite. </a:t>
            </a:r>
            <a:r>
              <a:rPr sz="2000" spc="-5" dirty="0">
                <a:latin typeface="Arial"/>
                <a:cs typeface="Arial"/>
              </a:rPr>
              <a:t>Hei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tauira: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spc="-5" dirty="0">
                <a:latin typeface="Arial"/>
                <a:cs typeface="Arial"/>
              </a:rPr>
              <a:t>Rapanga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45" dirty="0">
                <a:latin typeface="Arial"/>
                <a:cs typeface="Arial"/>
              </a:rPr>
              <a:t>Tau:</a:t>
            </a:r>
            <a:endParaRPr sz="20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sz="2000" spc="-75" dirty="0">
                <a:latin typeface="Arial"/>
                <a:cs typeface="Arial"/>
              </a:rPr>
              <a:t>11 </a:t>
            </a:r>
            <a:r>
              <a:rPr sz="2000" dirty="0">
                <a:latin typeface="Arial"/>
                <a:cs typeface="Arial"/>
              </a:rPr>
              <a:t>katoa </a:t>
            </a:r>
            <a:r>
              <a:rPr sz="2000" spc="-5" dirty="0">
                <a:latin typeface="Arial"/>
                <a:cs typeface="Arial"/>
              </a:rPr>
              <a:t>ngā pāua </a:t>
            </a:r>
            <a:r>
              <a:rPr sz="2000" dirty="0">
                <a:latin typeface="Arial"/>
                <a:cs typeface="Arial"/>
              </a:rPr>
              <a:t>i rukuhia e </a:t>
            </a:r>
            <a:r>
              <a:rPr sz="2000" spc="-5" dirty="0">
                <a:latin typeface="Arial"/>
                <a:cs typeface="Arial"/>
              </a:rPr>
              <a:t>Hine </a:t>
            </a:r>
            <a:r>
              <a:rPr sz="2000" dirty="0">
                <a:latin typeface="Arial"/>
                <a:cs typeface="Arial"/>
              </a:rPr>
              <a:t>rāua ko </a:t>
            </a:r>
            <a:r>
              <a:rPr sz="2000" spc="-50" dirty="0">
                <a:latin typeface="Arial"/>
                <a:cs typeface="Arial"/>
              </a:rPr>
              <a:t>Tama. </a:t>
            </a:r>
            <a:r>
              <a:rPr sz="2000" dirty="0">
                <a:latin typeface="Arial"/>
                <a:cs typeface="Arial"/>
              </a:rPr>
              <a:t>E 4 i mau i a </a:t>
            </a:r>
            <a:r>
              <a:rPr sz="2000" spc="-50" dirty="0">
                <a:latin typeface="Arial"/>
                <a:cs typeface="Arial"/>
              </a:rPr>
              <a:t>Tama. 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5" dirty="0">
                <a:latin typeface="Arial"/>
                <a:cs typeface="Arial"/>
              </a:rPr>
              <a:t>hia </a:t>
            </a:r>
            <a:r>
              <a:rPr sz="2000" dirty="0">
                <a:latin typeface="Arial"/>
                <a:cs typeface="Arial"/>
              </a:rPr>
              <a:t>i  mau i 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Hine?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latin typeface="Arial"/>
                <a:cs typeface="Arial"/>
              </a:rPr>
              <a:t>Kotahi te </a:t>
            </a:r>
            <a:r>
              <a:rPr sz="2000" spc="-5" dirty="0">
                <a:latin typeface="Arial"/>
                <a:cs typeface="Arial"/>
              </a:rPr>
              <a:t>whakautu </a:t>
            </a:r>
            <a:r>
              <a:rPr sz="2000" dirty="0">
                <a:latin typeface="Arial"/>
                <a:cs typeface="Arial"/>
              </a:rPr>
              <a:t>o te rapanga tau: </a:t>
            </a:r>
            <a:r>
              <a:rPr sz="2000" spc="-75" dirty="0">
                <a:latin typeface="Arial"/>
                <a:cs typeface="Arial"/>
              </a:rPr>
              <a:t>11 </a:t>
            </a:r>
            <a:r>
              <a:rPr sz="2000" dirty="0">
                <a:latin typeface="Arial"/>
                <a:cs typeface="Arial"/>
              </a:rPr>
              <a:t>– 4 =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Rapanga </a:t>
            </a:r>
            <a:r>
              <a:rPr sz="2000" b="1" dirty="0">
                <a:latin typeface="Arial"/>
                <a:cs typeface="Arial"/>
              </a:rPr>
              <a:t>pānga</a:t>
            </a:r>
            <a:r>
              <a:rPr sz="2000" b="1" spc="-5" dirty="0">
                <a:latin typeface="Arial"/>
                <a:cs typeface="Arial"/>
              </a:rPr>
              <a:t> riterite:</a:t>
            </a:r>
            <a:endParaRPr sz="2000">
              <a:latin typeface="Arial"/>
              <a:cs typeface="Arial"/>
            </a:endParaRPr>
          </a:p>
          <a:p>
            <a:pPr marL="12700" marR="85090">
              <a:lnSpc>
                <a:spcPct val="100000"/>
              </a:lnSpc>
            </a:pPr>
            <a:r>
              <a:rPr sz="2000" spc="-75" dirty="0">
                <a:latin typeface="Arial"/>
                <a:cs typeface="Arial"/>
              </a:rPr>
              <a:t>11 </a:t>
            </a:r>
            <a:r>
              <a:rPr sz="2000" dirty="0">
                <a:latin typeface="Arial"/>
                <a:cs typeface="Arial"/>
              </a:rPr>
              <a:t>katoa </a:t>
            </a:r>
            <a:r>
              <a:rPr sz="2000" spc="-5" dirty="0">
                <a:latin typeface="Arial"/>
                <a:cs typeface="Arial"/>
              </a:rPr>
              <a:t>ngā pāua </a:t>
            </a:r>
            <a:r>
              <a:rPr sz="2000" dirty="0">
                <a:latin typeface="Arial"/>
                <a:cs typeface="Arial"/>
              </a:rPr>
              <a:t>i rukuhia e </a:t>
            </a:r>
            <a:r>
              <a:rPr sz="2000" spc="-5" dirty="0">
                <a:latin typeface="Arial"/>
                <a:cs typeface="Arial"/>
              </a:rPr>
              <a:t>Hine </a:t>
            </a:r>
            <a:r>
              <a:rPr sz="2000" dirty="0">
                <a:latin typeface="Arial"/>
                <a:cs typeface="Arial"/>
              </a:rPr>
              <a:t>rāua ko </a:t>
            </a:r>
            <a:r>
              <a:rPr sz="2000" spc="-50" dirty="0">
                <a:latin typeface="Arial"/>
                <a:cs typeface="Arial"/>
              </a:rPr>
              <a:t>Tama. 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5" dirty="0">
                <a:latin typeface="Arial"/>
                <a:cs typeface="Arial"/>
              </a:rPr>
              <a:t>hia </a:t>
            </a:r>
            <a:r>
              <a:rPr sz="2000" dirty="0">
                <a:latin typeface="Arial"/>
                <a:cs typeface="Arial"/>
              </a:rPr>
              <a:t>i mau i tēnā i tēnā o  rāua?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spc="-5" dirty="0">
                <a:latin typeface="Arial"/>
                <a:cs typeface="Arial"/>
              </a:rPr>
              <a:t>He </a:t>
            </a:r>
            <a:r>
              <a:rPr sz="2000" dirty="0">
                <a:latin typeface="Arial"/>
                <a:cs typeface="Arial"/>
              </a:rPr>
              <a:t>maha </a:t>
            </a:r>
            <a:r>
              <a:rPr sz="2000" spc="-5" dirty="0">
                <a:latin typeface="Arial"/>
                <a:cs typeface="Arial"/>
              </a:rPr>
              <a:t>ngā whakautu </a:t>
            </a:r>
            <a:r>
              <a:rPr sz="2000" dirty="0">
                <a:latin typeface="Arial"/>
                <a:cs typeface="Arial"/>
              </a:rPr>
              <a:t>o te rapanga </a:t>
            </a:r>
            <a:r>
              <a:rPr sz="2000" spc="-5" dirty="0">
                <a:latin typeface="Arial"/>
                <a:cs typeface="Arial"/>
              </a:rPr>
              <a:t>pānga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riterite: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37700" y="5805538"/>
          <a:ext cx="7867650" cy="730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2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Hine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b="1" spc="-45" dirty="0">
                          <a:latin typeface="Arial"/>
                          <a:cs typeface="Arial"/>
                        </a:rPr>
                        <a:t>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0" dirty="0">
                          <a:latin typeface="Arial"/>
                          <a:cs typeface="Arial"/>
                        </a:rPr>
                        <a:t>Tama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60" dirty="0">
                          <a:latin typeface="Arial"/>
                          <a:cs typeface="Arial"/>
                        </a:rPr>
                        <a:t>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352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82900" y="740790"/>
            <a:ext cx="49256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rapanga </a:t>
            </a:r>
            <a:r>
              <a:rPr dirty="0"/>
              <a:t>pānga</a:t>
            </a:r>
            <a:r>
              <a:rPr spc="-85" dirty="0"/>
              <a:t> </a:t>
            </a:r>
            <a:r>
              <a:rPr spc="-5" dirty="0"/>
              <a:t>riterite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40" y="7553629"/>
                </a:moveTo>
                <a:lnTo>
                  <a:pt x="1068564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9600" y="1574241"/>
            <a:ext cx="91154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Ko te </a:t>
            </a:r>
            <a:r>
              <a:rPr sz="2000" spc="-5" dirty="0">
                <a:latin typeface="Arial"/>
                <a:cs typeface="Arial"/>
              </a:rPr>
              <a:t>whārite hei whakaatu </a:t>
            </a:r>
            <a:r>
              <a:rPr sz="2000" dirty="0">
                <a:latin typeface="Arial"/>
                <a:cs typeface="Arial"/>
              </a:rPr>
              <a:t>i 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riterite, koia </a:t>
            </a:r>
            <a:r>
              <a:rPr sz="2000" spc="-5" dirty="0">
                <a:latin typeface="Arial"/>
                <a:cs typeface="Arial"/>
              </a:rPr>
              <a:t>hoki hei āwhina </a:t>
            </a:r>
            <a:r>
              <a:rPr sz="2000" dirty="0">
                <a:latin typeface="Arial"/>
                <a:cs typeface="Arial"/>
              </a:rPr>
              <a:t>ki te </a:t>
            </a:r>
            <a:r>
              <a:rPr sz="2000" spc="-5" dirty="0">
                <a:latin typeface="Arial"/>
                <a:cs typeface="Arial"/>
              </a:rPr>
              <a:t>whiriwhiri  otinga. Hei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tauira: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2900" y="740790"/>
            <a:ext cx="49256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He rapanga </a:t>
            </a:r>
            <a:r>
              <a:rPr sz="3200" b="1" dirty="0">
                <a:latin typeface="Arial"/>
                <a:cs typeface="Arial"/>
              </a:rPr>
              <a:t>pānga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riterite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2436" y="726960"/>
            <a:ext cx="604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pānga?</a:t>
            </a:r>
            <a:endParaRPr sz="36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40" y="7553629"/>
                </a:moveTo>
                <a:lnTo>
                  <a:pt x="1068564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9600" y="1574241"/>
            <a:ext cx="9279255" cy="162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891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Ko te </a:t>
            </a:r>
            <a:r>
              <a:rPr sz="2000" spc="-5" dirty="0">
                <a:latin typeface="Arial"/>
                <a:cs typeface="Arial"/>
              </a:rPr>
              <a:t>whārite hei whakaatu </a:t>
            </a:r>
            <a:r>
              <a:rPr sz="2000" dirty="0">
                <a:latin typeface="Arial"/>
                <a:cs typeface="Arial"/>
              </a:rPr>
              <a:t>i te </a:t>
            </a:r>
            <a:r>
              <a:rPr sz="2000" spc="-5" dirty="0">
                <a:latin typeface="Arial"/>
                <a:cs typeface="Arial"/>
              </a:rPr>
              <a:t>pānga </a:t>
            </a:r>
            <a:r>
              <a:rPr sz="2000" dirty="0">
                <a:latin typeface="Arial"/>
                <a:cs typeface="Arial"/>
              </a:rPr>
              <a:t>riterite, koia </a:t>
            </a:r>
            <a:r>
              <a:rPr sz="2000" spc="-5" dirty="0">
                <a:latin typeface="Arial"/>
                <a:cs typeface="Arial"/>
              </a:rPr>
              <a:t>hoki hei āwhina </a:t>
            </a:r>
            <a:r>
              <a:rPr sz="2000" dirty="0">
                <a:latin typeface="Arial"/>
                <a:cs typeface="Arial"/>
              </a:rPr>
              <a:t>ki te </a:t>
            </a:r>
            <a:r>
              <a:rPr sz="2000" spc="-5" dirty="0">
                <a:latin typeface="Arial"/>
                <a:cs typeface="Arial"/>
              </a:rPr>
              <a:t>whiriwhiri  otinga. Hei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tauira: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Rapanga </a:t>
            </a:r>
            <a:r>
              <a:rPr sz="2000" b="1" dirty="0">
                <a:latin typeface="Arial"/>
                <a:cs typeface="Arial"/>
              </a:rPr>
              <a:t>pānga</a:t>
            </a:r>
            <a:r>
              <a:rPr sz="2000" b="1" spc="-5" dirty="0">
                <a:latin typeface="Arial"/>
                <a:cs typeface="Arial"/>
              </a:rPr>
              <a:t> riterite: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000" spc="-75" dirty="0">
                <a:latin typeface="Arial"/>
                <a:cs typeface="Arial"/>
              </a:rPr>
              <a:t>11 </a:t>
            </a:r>
            <a:r>
              <a:rPr sz="2000" dirty="0">
                <a:latin typeface="Arial"/>
                <a:cs typeface="Arial"/>
              </a:rPr>
              <a:t>katoa </a:t>
            </a:r>
            <a:r>
              <a:rPr sz="2000" spc="-5" dirty="0">
                <a:latin typeface="Arial"/>
                <a:cs typeface="Arial"/>
              </a:rPr>
              <a:t>ngā pāua </a:t>
            </a:r>
            <a:r>
              <a:rPr sz="2000" dirty="0">
                <a:latin typeface="Arial"/>
                <a:cs typeface="Arial"/>
              </a:rPr>
              <a:t>i rukuhia e </a:t>
            </a:r>
            <a:r>
              <a:rPr sz="2000" spc="-5" dirty="0">
                <a:latin typeface="Arial"/>
                <a:cs typeface="Arial"/>
              </a:rPr>
              <a:t>Hine </a:t>
            </a:r>
            <a:r>
              <a:rPr sz="2000" dirty="0">
                <a:latin typeface="Arial"/>
                <a:cs typeface="Arial"/>
              </a:rPr>
              <a:t>rāua ko </a:t>
            </a:r>
            <a:r>
              <a:rPr sz="2000" spc="-50" dirty="0">
                <a:latin typeface="Arial"/>
                <a:cs typeface="Arial"/>
              </a:rPr>
              <a:t>Tama. 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5" dirty="0">
                <a:latin typeface="Arial"/>
                <a:cs typeface="Arial"/>
              </a:rPr>
              <a:t>hia </a:t>
            </a:r>
            <a:r>
              <a:rPr sz="2000" dirty="0">
                <a:latin typeface="Arial"/>
                <a:cs typeface="Arial"/>
              </a:rPr>
              <a:t>i mau i tēnā i tēnā 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rāua?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25000" y="3487737"/>
          <a:ext cx="7867650" cy="761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9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401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Hine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Arial"/>
                          <a:cs typeface="Arial"/>
                        </a:rPr>
                        <a:t>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spc="-50" dirty="0">
                          <a:latin typeface="Arial"/>
                          <a:cs typeface="Arial"/>
                        </a:rPr>
                        <a:t>Tama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spc="-60" dirty="0">
                          <a:latin typeface="Arial"/>
                          <a:cs typeface="Arial"/>
                        </a:rPr>
                        <a:t>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99600" y="4731118"/>
            <a:ext cx="752665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Arial"/>
                <a:cs typeface="Arial"/>
              </a:rPr>
              <a:t>T </a:t>
            </a:r>
            <a:r>
              <a:rPr sz="2000" dirty="0">
                <a:latin typeface="Arial"/>
                <a:cs typeface="Arial"/>
              </a:rPr>
              <a:t>= </a:t>
            </a:r>
            <a:r>
              <a:rPr sz="2000" spc="-75" dirty="0">
                <a:latin typeface="Arial"/>
                <a:cs typeface="Arial"/>
              </a:rPr>
              <a:t>11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(tangohia </a:t>
            </a:r>
            <a:r>
              <a:rPr sz="2000" spc="-5" dirty="0">
                <a:latin typeface="Arial"/>
                <a:cs typeface="Arial"/>
              </a:rPr>
              <a:t>ngā pāua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Hine </a:t>
            </a:r>
            <a:r>
              <a:rPr sz="2000" dirty="0">
                <a:latin typeface="Arial"/>
                <a:cs typeface="Arial"/>
              </a:rPr>
              <a:t>i te </a:t>
            </a:r>
            <a:r>
              <a:rPr sz="2000" spc="-75" dirty="0">
                <a:latin typeface="Arial"/>
                <a:cs typeface="Arial"/>
              </a:rPr>
              <a:t>11 </a:t>
            </a:r>
            <a:r>
              <a:rPr sz="2000" spc="-5" dirty="0">
                <a:latin typeface="Arial"/>
                <a:cs typeface="Arial"/>
              </a:rPr>
              <a:t>hei whiriwhiri 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ngā pāua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Tama)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H </a:t>
            </a:r>
            <a:r>
              <a:rPr sz="2000" dirty="0">
                <a:latin typeface="Arial"/>
                <a:cs typeface="Arial"/>
              </a:rPr>
              <a:t>= </a:t>
            </a:r>
            <a:r>
              <a:rPr sz="2000" spc="-80" dirty="0">
                <a:latin typeface="Arial"/>
                <a:cs typeface="Arial"/>
              </a:rPr>
              <a:t>11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(tangohia </a:t>
            </a:r>
            <a:r>
              <a:rPr sz="2000" spc="-5" dirty="0">
                <a:latin typeface="Arial"/>
                <a:cs typeface="Arial"/>
              </a:rPr>
              <a:t>ngā pāua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60" dirty="0">
                <a:latin typeface="Arial"/>
                <a:cs typeface="Arial"/>
              </a:rPr>
              <a:t>Tama </a:t>
            </a:r>
            <a:r>
              <a:rPr sz="2000" dirty="0">
                <a:latin typeface="Arial"/>
                <a:cs typeface="Arial"/>
              </a:rPr>
              <a:t>i te </a:t>
            </a:r>
            <a:r>
              <a:rPr sz="2000" spc="-75" dirty="0">
                <a:latin typeface="Arial"/>
                <a:cs typeface="Arial"/>
              </a:rPr>
              <a:t>11 </a:t>
            </a:r>
            <a:r>
              <a:rPr sz="2000" spc="-5" dirty="0">
                <a:latin typeface="Arial"/>
                <a:cs typeface="Arial"/>
              </a:rPr>
              <a:t>hei whiriwhiri 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ngā pāua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Hine)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82900" y="740790"/>
            <a:ext cx="49256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rapanga </a:t>
            </a:r>
            <a:r>
              <a:rPr dirty="0"/>
              <a:t>pānga</a:t>
            </a:r>
            <a:r>
              <a:rPr spc="-85" dirty="0"/>
              <a:t> </a:t>
            </a:r>
            <a:r>
              <a:rPr spc="-5" dirty="0"/>
              <a:t>riterite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40" y="7553629"/>
                </a:moveTo>
                <a:lnTo>
                  <a:pt x="1068564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6799" y="1567332"/>
            <a:ext cx="95173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E </a:t>
            </a:r>
            <a:r>
              <a:rPr sz="2200" spc="-5" dirty="0">
                <a:latin typeface="Arial"/>
                <a:cs typeface="Arial"/>
              </a:rPr>
              <a:t>whai ake nei ētahi rapanga pānga riterite hei whiriwhiri mā kōrua ko tō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hoa.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2900" y="740790"/>
            <a:ext cx="49256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He rapanga </a:t>
            </a:r>
            <a:r>
              <a:rPr sz="3200" b="1" dirty="0">
                <a:latin typeface="Arial"/>
                <a:cs typeface="Arial"/>
              </a:rPr>
              <a:t>pānga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riterite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40" y="7553629"/>
                </a:moveTo>
                <a:lnTo>
                  <a:pt x="1068564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6799" y="1567332"/>
            <a:ext cx="9517380" cy="282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E </a:t>
            </a:r>
            <a:r>
              <a:rPr sz="2200" spc="-5" dirty="0">
                <a:latin typeface="Arial"/>
                <a:cs typeface="Arial"/>
              </a:rPr>
              <a:t>whai ake nei ētahi rapanga pānga riterite hei whiriwhiri mā kōrua ko tō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hoa.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E rua </a:t>
            </a:r>
            <a:r>
              <a:rPr sz="2200" spc="-5" dirty="0">
                <a:latin typeface="Arial"/>
                <a:cs typeface="Arial"/>
              </a:rPr>
              <a:t>ngā </a:t>
            </a:r>
            <a:r>
              <a:rPr sz="2200" dirty="0">
                <a:latin typeface="Arial"/>
                <a:cs typeface="Arial"/>
              </a:rPr>
              <a:t>rapanga. Mō </a:t>
            </a:r>
            <a:r>
              <a:rPr sz="2200" spc="-5" dirty="0">
                <a:latin typeface="Arial"/>
                <a:cs typeface="Arial"/>
              </a:rPr>
              <a:t>ia </a:t>
            </a:r>
            <a:r>
              <a:rPr sz="2200" dirty="0">
                <a:latin typeface="Arial"/>
                <a:cs typeface="Arial"/>
              </a:rPr>
              <a:t>rapanga, me </a:t>
            </a:r>
            <a:r>
              <a:rPr sz="2200" spc="-5" dirty="0">
                <a:latin typeface="Arial"/>
                <a:cs typeface="Arial"/>
              </a:rPr>
              <a:t>āta whakaaro ēnei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āhuatanga: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He aha ngā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taurangi?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35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Me </a:t>
            </a:r>
            <a:r>
              <a:rPr sz="2000" spc="-5" dirty="0">
                <a:latin typeface="Arial"/>
                <a:cs typeface="Arial"/>
              </a:rPr>
              <a:t>pēhea </a:t>
            </a:r>
            <a:r>
              <a:rPr sz="2000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whakaatu 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ngā </a:t>
            </a:r>
            <a:r>
              <a:rPr sz="2000" dirty="0">
                <a:latin typeface="Arial"/>
                <a:cs typeface="Arial"/>
              </a:rPr>
              <a:t>taurangi ki te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tūtohi?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35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He aha </a:t>
            </a:r>
            <a:r>
              <a:rPr sz="2000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whārite hei hono 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ngā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taurangi?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3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Me </a:t>
            </a:r>
            <a:r>
              <a:rPr sz="2000" spc="-5" dirty="0">
                <a:latin typeface="Arial"/>
                <a:cs typeface="Arial"/>
              </a:rPr>
              <a:t>pēhea </a:t>
            </a:r>
            <a:r>
              <a:rPr sz="2000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whakamahi </a:t>
            </a:r>
            <a:r>
              <a:rPr sz="2000" dirty="0">
                <a:latin typeface="Arial"/>
                <a:cs typeface="Arial"/>
              </a:rPr>
              <a:t>i te </a:t>
            </a:r>
            <a:r>
              <a:rPr sz="2000" spc="-5" dirty="0">
                <a:latin typeface="Arial"/>
                <a:cs typeface="Arial"/>
              </a:rPr>
              <a:t>whārite hei whiriwhiri </a:t>
            </a:r>
            <a:r>
              <a:rPr sz="2000" dirty="0">
                <a:latin typeface="Arial"/>
                <a:cs typeface="Arial"/>
              </a:rPr>
              <a:t>i te </a:t>
            </a:r>
            <a:r>
              <a:rPr sz="2000" spc="-5" dirty="0">
                <a:latin typeface="Arial"/>
                <a:cs typeface="Arial"/>
              </a:rPr>
              <a:t>otinga 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5" dirty="0">
                <a:latin typeface="Arial"/>
                <a:cs typeface="Arial"/>
              </a:rPr>
              <a:t>hiahiatia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ana?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2900" y="740790"/>
            <a:ext cx="49256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rapanga </a:t>
            </a:r>
            <a:r>
              <a:rPr dirty="0"/>
              <a:t>pānga</a:t>
            </a:r>
            <a:r>
              <a:rPr spc="-85" dirty="0"/>
              <a:t> </a:t>
            </a:r>
            <a:r>
              <a:rPr spc="-5" dirty="0"/>
              <a:t>riterite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40" y="7553629"/>
                </a:moveTo>
                <a:lnTo>
                  <a:pt x="1068564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64077" y="1866527"/>
            <a:ext cx="13589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799" y="1687893"/>
            <a:ext cx="9139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Kotahi </a:t>
            </a:r>
            <a:r>
              <a:rPr sz="2400" spc="-5" dirty="0">
                <a:latin typeface="Arial"/>
                <a:cs typeface="Arial"/>
              </a:rPr>
              <a:t>me te </a:t>
            </a:r>
            <a:r>
              <a:rPr sz="2400" spc="-10" dirty="0">
                <a:latin typeface="Arial"/>
                <a:cs typeface="Arial"/>
              </a:rPr>
              <a:t>haurua </a:t>
            </a:r>
            <a:r>
              <a:rPr sz="2400" spc="-5" dirty="0">
                <a:latin typeface="Arial"/>
                <a:cs typeface="Arial"/>
              </a:rPr>
              <a:t>(1</a:t>
            </a:r>
            <a:r>
              <a:rPr sz="2325" u="sng" spc="-7" baseline="3584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325" spc="-7" baseline="35842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L) te </a:t>
            </a:r>
            <a:r>
              <a:rPr sz="2400" spc="-10" dirty="0">
                <a:latin typeface="Arial"/>
                <a:cs typeface="Arial"/>
              </a:rPr>
              <a:t>rōrahi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te </a:t>
            </a:r>
            <a:r>
              <a:rPr sz="2400" spc="-10" dirty="0">
                <a:latin typeface="Arial"/>
                <a:cs typeface="Arial"/>
              </a:rPr>
              <a:t>wai ārani, </a:t>
            </a:r>
            <a:r>
              <a:rPr sz="2400" spc="-5" dirty="0">
                <a:latin typeface="Arial"/>
                <a:cs typeface="Arial"/>
              </a:rPr>
              <a:t>ka </a:t>
            </a:r>
            <a:r>
              <a:rPr sz="2400" spc="-10" dirty="0">
                <a:latin typeface="Arial"/>
                <a:cs typeface="Arial"/>
              </a:rPr>
              <a:t>wehea </a:t>
            </a:r>
            <a:r>
              <a:rPr sz="2400" spc="-5" dirty="0">
                <a:latin typeface="Arial"/>
                <a:cs typeface="Arial"/>
              </a:rPr>
              <a:t>ki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ētahi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1271" y="2311027"/>
            <a:ext cx="13589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Arial"/>
                <a:cs typeface="Arial"/>
              </a:rPr>
              <a:t>5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859" y="2132291"/>
            <a:ext cx="82238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kapu </a:t>
            </a:r>
            <a:r>
              <a:rPr sz="2400" spc="-5" dirty="0">
                <a:latin typeface="Arial"/>
                <a:cs typeface="Arial"/>
              </a:rPr>
              <a:t>he </a:t>
            </a:r>
            <a:r>
              <a:rPr sz="2325" u="sng" baseline="3584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325" baseline="35842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rita te </a:t>
            </a:r>
            <a:r>
              <a:rPr sz="2400" spc="-10" dirty="0">
                <a:latin typeface="Arial"/>
                <a:cs typeface="Arial"/>
              </a:rPr>
              <a:t>kītanga.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10" dirty="0">
                <a:latin typeface="Arial"/>
                <a:cs typeface="Arial"/>
              </a:rPr>
              <a:t>hia ngā kapu </a:t>
            </a:r>
            <a:r>
              <a:rPr sz="2400" spc="-5" dirty="0">
                <a:latin typeface="Arial"/>
                <a:cs typeface="Arial"/>
              </a:rPr>
              <a:t>ka </a:t>
            </a:r>
            <a:r>
              <a:rPr sz="2400" spc="-10" dirty="0">
                <a:latin typeface="Arial"/>
                <a:cs typeface="Arial"/>
              </a:rPr>
              <a:t>taea </a:t>
            </a:r>
            <a:r>
              <a:rPr sz="2400" spc="-5" dirty="0">
                <a:latin typeface="Arial"/>
                <a:cs typeface="Arial"/>
              </a:rPr>
              <a:t>te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whakakī?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82900" y="740790"/>
            <a:ext cx="49256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rapanga </a:t>
            </a:r>
            <a:r>
              <a:rPr dirty="0"/>
              <a:t>pānga</a:t>
            </a:r>
            <a:r>
              <a:rPr spc="-85" dirty="0"/>
              <a:t> </a:t>
            </a:r>
            <a:r>
              <a:rPr spc="-5" dirty="0"/>
              <a:t>riterite</a:t>
            </a:r>
          </a:p>
        </p:txBody>
      </p:sp>
      <p:sp>
        <p:nvSpPr>
          <p:cNvPr id="9" name="object 9"/>
          <p:cNvSpPr/>
          <p:nvPr/>
        </p:nvSpPr>
        <p:spPr>
          <a:xfrm>
            <a:off x="4806073" y="3271482"/>
            <a:ext cx="784225" cy="3282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8603" y="5841644"/>
            <a:ext cx="336550" cy="164465"/>
          </a:xfrm>
          <a:custGeom>
            <a:avLst/>
            <a:gdLst/>
            <a:ahLst/>
            <a:cxnLst/>
            <a:rect l="l" t="t" r="r" b="b"/>
            <a:pathLst>
              <a:path w="336550" h="164464">
                <a:moveTo>
                  <a:pt x="0" y="164401"/>
                </a:moveTo>
                <a:lnTo>
                  <a:pt x="336003" y="164401"/>
                </a:lnTo>
                <a:lnTo>
                  <a:pt x="336003" y="0"/>
                </a:lnTo>
                <a:lnTo>
                  <a:pt x="0" y="0"/>
                </a:lnTo>
                <a:lnTo>
                  <a:pt x="0" y="164401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1729" y="5813958"/>
            <a:ext cx="2774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80" dirty="0">
                <a:latin typeface="Trebuchet MS"/>
                <a:cs typeface="Trebuchet MS"/>
              </a:rPr>
              <a:t>1.5L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40" y="7553629"/>
                </a:moveTo>
                <a:lnTo>
                  <a:pt x="1068564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69130" y="1731526"/>
            <a:ext cx="13589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799" y="1552892"/>
            <a:ext cx="8902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Kotahi </a:t>
            </a:r>
            <a:r>
              <a:rPr sz="2400" spc="-5" dirty="0">
                <a:latin typeface="Arial"/>
                <a:cs typeface="Arial"/>
              </a:rPr>
              <a:t>me te </a:t>
            </a:r>
            <a:r>
              <a:rPr sz="2400" spc="-10" dirty="0">
                <a:latin typeface="Arial"/>
                <a:cs typeface="Arial"/>
              </a:rPr>
              <a:t>haurua </a:t>
            </a:r>
            <a:r>
              <a:rPr sz="2400" spc="-5" dirty="0">
                <a:latin typeface="Arial"/>
                <a:cs typeface="Arial"/>
              </a:rPr>
              <a:t>rita (1</a:t>
            </a:r>
            <a:r>
              <a:rPr sz="2325" u="sng" spc="-7" baseline="3584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325" spc="-7" baseline="35842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L) te </a:t>
            </a:r>
            <a:r>
              <a:rPr sz="2400" spc="-10" dirty="0">
                <a:latin typeface="Arial"/>
                <a:cs typeface="Arial"/>
              </a:rPr>
              <a:t>rōrahi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5" dirty="0">
                <a:latin typeface="Arial"/>
                <a:cs typeface="Arial"/>
              </a:rPr>
              <a:t>te </a:t>
            </a:r>
            <a:r>
              <a:rPr sz="2400" spc="-10" dirty="0">
                <a:latin typeface="Arial"/>
                <a:cs typeface="Arial"/>
              </a:rPr>
              <a:t>wai ārani, </a:t>
            </a:r>
            <a:r>
              <a:rPr sz="2400" spc="-5" dirty="0">
                <a:latin typeface="Arial"/>
                <a:cs typeface="Arial"/>
              </a:rPr>
              <a:t>ka </a:t>
            </a:r>
            <a:r>
              <a:rPr sz="2400" spc="-10" dirty="0">
                <a:latin typeface="Arial"/>
                <a:cs typeface="Arial"/>
              </a:rPr>
              <a:t>wehea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ki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9650" y="2176026"/>
            <a:ext cx="13589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Arial"/>
                <a:cs typeface="Arial"/>
              </a:rPr>
              <a:t>5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859" y="1997290"/>
            <a:ext cx="8682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ētahi ipu </a:t>
            </a:r>
            <a:r>
              <a:rPr sz="2400" spc="-5" dirty="0">
                <a:latin typeface="Arial"/>
                <a:cs typeface="Arial"/>
              </a:rPr>
              <a:t>he </a:t>
            </a:r>
            <a:r>
              <a:rPr sz="2325" u="sng" baseline="3584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325" baseline="35842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rita te </a:t>
            </a:r>
            <a:r>
              <a:rPr sz="2400" spc="-10" dirty="0">
                <a:latin typeface="Arial"/>
                <a:cs typeface="Arial"/>
              </a:rPr>
              <a:t>kītanga.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10" dirty="0">
                <a:latin typeface="Arial"/>
                <a:cs typeface="Arial"/>
              </a:rPr>
              <a:t>hia ngā kapu </a:t>
            </a:r>
            <a:r>
              <a:rPr sz="2400" spc="-5" dirty="0">
                <a:latin typeface="Arial"/>
                <a:cs typeface="Arial"/>
              </a:rPr>
              <a:t>ka </a:t>
            </a:r>
            <a:r>
              <a:rPr sz="2400" spc="-10" dirty="0">
                <a:latin typeface="Arial"/>
                <a:cs typeface="Arial"/>
              </a:rPr>
              <a:t>taea </a:t>
            </a:r>
            <a:r>
              <a:rPr sz="2400" spc="-5" dirty="0">
                <a:latin typeface="Arial"/>
                <a:cs typeface="Arial"/>
              </a:rPr>
              <a:t>te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whakakī?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821" y="2621927"/>
            <a:ext cx="2505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Hei tauira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otinga: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89499" y="3170186"/>
          <a:ext cx="7939405" cy="918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rōrahi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wai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ārani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(L)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marL="60325">
                        <a:lnSpc>
                          <a:spcPts val="1265"/>
                        </a:lnSpc>
                        <a:spcBef>
                          <a:spcPts val="120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ngā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kapu ( </a:t>
                      </a:r>
                      <a:r>
                        <a:rPr sz="2325" u="sng" baseline="35842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</a:t>
                      </a:r>
                      <a:r>
                        <a:rPr sz="2325" spc="-217" baseline="3584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rita)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0480" algn="ctr">
                        <a:lnSpc>
                          <a:spcPts val="1205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5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76800" y="4304715"/>
            <a:ext cx="1131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Arial"/>
                <a:cs typeface="Arial"/>
              </a:rPr>
              <a:t>K =</a:t>
            </a:r>
            <a:r>
              <a:rPr sz="2400" i="1" spc="-10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5wā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8401" y="4238573"/>
            <a:ext cx="7630159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(whakareatia </a:t>
            </a:r>
            <a:r>
              <a:rPr sz="2400" spc="-5" dirty="0">
                <a:latin typeface="Arial"/>
                <a:cs typeface="Arial"/>
              </a:rPr>
              <a:t>te </a:t>
            </a:r>
            <a:r>
              <a:rPr sz="2400" spc="-10" dirty="0">
                <a:latin typeface="Arial"/>
                <a:cs typeface="Arial"/>
              </a:rPr>
              <a:t>rōrahi wai ārani </a:t>
            </a:r>
            <a:r>
              <a:rPr sz="2400" spc="-5" dirty="0">
                <a:latin typeface="Arial"/>
                <a:cs typeface="Arial"/>
              </a:rPr>
              <a:t>ki te </a:t>
            </a:r>
            <a:r>
              <a:rPr sz="2400" dirty="0">
                <a:latin typeface="Arial"/>
                <a:cs typeface="Arial"/>
              </a:rPr>
              <a:t>5 </a:t>
            </a:r>
            <a:r>
              <a:rPr sz="2400" spc="-10" dirty="0">
                <a:latin typeface="Arial"/>
                <a:cs typeface="Arial"/>
              </a:rPr>
              <a:t>hei tātai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te </a:t>
            </a:r>
            <a:r>
              <a:rPr sz="2400" spc="-10" dirty="0">
                <a:latin typeface="Arial"/>
                <a:cs typeface="Arial"/>
              </a:rPr>
              <a:t>maha  </a:t>
            </a:r>
            <a:r>
              <a:rPr sz="2400" dirty="0">
                <a:latin typeface="Arial"/>
                <a:cs typeface="Arial"/>
              </a:rPr>
              <a:t>o </a:t>
            </a:r>
            <a:r>
              <a:rPr sz="2400" spc="-10" dirty="0">
                <a:latin typeface="Arial"/>
                <a:cs typeface="Arial"/>
              </a:rPr>
              <a:t>ngā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kapu)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6800" y="5282514"/>
            <a:ext cx="9323705" cy="153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Mēnā 1.5L </a:t>
            </a:r>
            <a:r>
              <a:rPr sz="2400" spc="-5" dirty="0">
                <a:latin typeface="Arial"/>
                <a:cs typeface="Arial"/>
              </a:rPr>
              <a:t>te </a:t>
            </a:r>
            <a:r>
              <a:rPr sz="2400" spc="-10" dirty="0">
                <a:latin typeface="Arial"/>
                <a:cs typeface="Arial"/>
              </a:rPr>
              <a:t>wai ārani,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10" dirty="0">
                <a:latin typeface="Arial"/>
                <a:cs typeface="Arial"/>
              </a:rPr>
              <a:t>kitea ana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te </a:t>
            </a:r>
            <a:r>
              <a:rPr sz="2400" spc="-10" dirty="0">
                <a:latin typeface="Arial"/>
                <a:cs typeface="Arial"/>
              </a:rPr>
              <a:t>tūtohi, </a:t>
            </a:r>
            <a:r>
              <a:rPr sz="2400" spc="-5" dirty="0">
                <a:latin typeface="Arial"/>
                <a:cs typeface="Arial"/>
              </a:rPr>
              <a:t>kei </a:t>
            </a:r>
            <a:r>
              <a:rPr sz="2400" spc="-10" dirty="0">
                <a:latin typeface="Arial"/>
                <a:cs typeface="Arial"/>
              </a:rPr>
              <a:t>waenganui </a:t>
            </a:r>
            <a:r>
              <a:rPr sz="2400" spc="-5" dirty="0">
                <a:latin typeface="Arial"/>
                <a:cs typeface="Arial"/>
              </a:rPr>
              <a:t>pū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te </a:t>
            </a:r>
            <a:r>
              <a:rPr sz="2400" dirty="0">
                <a:latin typeface="Arial"/>
                <a:cs typeface="Arial"/>
              </a:rPr>
              <a:t>5  </a:t>
            </a:r>
            <a:r>
              <a:rPr sz="2400" spc="-5" dirty="0">
                <a:latin typeface="Arial"/>
                <a:cs typeface="Arial"/>
              </a:rPr>
              <a:t>me te 10 </a:t>
            </a:r>
            <a:r>
              <a:rPr sz="2400" spc="-10" dirty="0">
                <a:latin typeface="Arial"/>
                <a:cs typeface="Arial"/>
              </a:rPr>
              <a:t>ngā kapu, arā, </a:t>
            </a:r>
            <a:r>
              <a:rPr sz="2400" spc="-5" dirty="0">
                <a:latin typeface="Arial"/>
                <a:cs typeface="Arial"/>
              </a:rPr>
              <a:t>ko te 7.5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kapu.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  <a:tabLst>
                <a:tab pos="1383665" algn="l"/>
              </a:tabLst>
            </a:pPr>
            <a:r>
              <a:rPr sz="2400" i="1" dirty="0">
                <a:latin typeface="Arial"/>
                <a:cs typeface="Arial"/>
              </a:rPr>
              <a:t>K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=</a:t>
            </a:r>
            <a:r>
              <a:rPr sz="2400" i="1" spc="-10" dirty="0">
                <a:latin typeface="Arial"/>
                <a:cs typeface="Arial"/>
              </a:rPr>
              <a:t> 5wā	</a:t>
            </a:r>
            <a:r>
              <a:rPr sz="2400" i="1" dirty="0">
                <a:latin typeface="Arial"/>
                <a:cs typeface="Arial"/>
              </a:rPr>
              <a:t>K </a:t>
            </a:r>
            <a:r>
              <a:rPr sz="2400" dirty="0">
                <a:latin typeface="Arial"/>
                <a:cs typeface="Arial"/>
              </a:rPr>
              <a:t>= 5 × </a:t>
            </a:r>
            <a:r>
              <a:rPr sz="2400" spc="-5" dirty="0">
                <a:latin typeface="Arial"/>
                <a:cs typeface="Arial"/>
              </a:rPr>
              <a:t>1.5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7.5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kapu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82900" y="740790"/>
            <a:ext cx="49256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rapanga </a:t>
            </a:r>
            <a:r>
              <a:rPr dirty="0"/>
              <a:t>pānga</a:t>
            </a:r>
            <a:r>
              <a:rPr spc="-85" dirty="0"/>
              <a:t> </a:t>
            </a:r>
            <a:r>
              <a:rPr spc="-5" dirty="0"/>
              <a:t>riterite</a:t>
            </a:r>
          </a:p>
        </p:txBody>
      </p:sp>
      <p:sp>
        <p:nvSpPr>
          <p:cNvPr id="14" name="object 14"/>
          <p:cNvSpPr/>
          <p:nvPr/>
        </p:nvSpPr>
        <p:spPr>
          <a:xfrm>
            <a:off x="8529002" y="3378047"/>
            <a:ext cx="172720" cy="406400"/>
          </a:xfrm>
          <a:custGeom>
            <a:avLst/>
            <a:gdLst/>
            <a:ahLst/>
            <a:cxnLst/>
            <a:rect l="l" t="t" r="r" b="b"/>
            <a:pathLst>
              <a:path w="172720" h="406400">
                <a:moveTo>
                  <a:pt x="12636" y="406057"/>
                </a:moveTo>
                <a:lnTo>
                  <a:pt x="133582" y="304957"/>
                </a:lnTo>
                <a:lnTo>
                  <a:pt x="172581" y="228960"/>
                </a:lnTo>
                <a:lnTo>
                  <a:pt x="128449" y="139997"/>
                </a:lnTo>
                <a:lnTo>
                  <a:pt x="0" y="0"/>
                </a:lnTo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87003" y="3746462"/>
            <a:ext cx="90170" cy="80645"/>
          </a:xfrm>
          <a:custGeom>
            <a:avLst/>
            <a:gdLst/>
            <a:ahLst/>
            <a:cxnLst/>
            <a:rect l="l" t="t" r="r" b="b"/>
            <a:pathLst>
              <a:path w="90170" h="80645">
                <a:moveTo>
                  <a:pt x="50177" y="0"/>
                </a:moveTo>
                <a:lnTo>
                  <a:pt x="0" y="80416"/>
                </a:lnTo>
                <a:lnTo>
                  <a:pt x="90106" y="51066"/>
                </a:lnTo>
                <a:lnTo>
                  <a:pt x="50177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717305" y="3443909"/>
            <a:ext cx="2774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D2232A"/>
                </a:solidFill>
                <a:latin typeface="Arial"/>
                <a:cs typeface="Arial"/>
              </a:rPr>
              <a:t>×</a:t>
            </a:r>
            <a:r>
              <a:rPr sz="1600" b="1" spc="-350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D2232A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40" y="7553629"/>
                </a:moveTo>
                <a:lnTo>
                  <a:pt x="1068564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1175" y="1767611"/>
            <a:ext cx="8613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E 4 </a:t>
            </a:r>
            <a:r>
              <a:rPr sz="2200" spc="-5" dirty="0">
                <a:latin typeface="Arial"/>
                <a:cs typeface="Arial"/>
              </a:rPr>
              <a:t>ngā āporo </a:t>
            </a:r>
            <a:r>
              <a:rPr sz="2200" dirty="0">
                <a:latin typeface="Arial"/>
                <a:cs typeface="Arial"/>
              </a:rPr>
              <a:t>kei te </a:t>
            </a:r>
            <a:r>
              <a:rPr sz="2200" spc="-5" dirty="0">
                <a:latin typeface="Arial"/>
                <a:cs typeface="Arial"/>
              </a:rPr>
              <a:t>pēke </a:t>
            </a:r>
            <a:r>
              <a:rPr sz="2200" dirty="0">
                <a:latin typeface="Arial"/>
                <a:cs typeface="Arial"/>
              </a:rPr>
              <a:t>kotahi, e 5 </a:t>
            </a:r>
            <a:r>
              <a:rPr sz="2200" spc="-5" dirty="0">
                <a:latin typeface="Arial"/>
                <a:cs typeface="Arial"/>
              </a:rPr>
              <a:t>ngā ārani </a:t>
            </a:r>
            <a:r>
              <a:rPr sz="2200" dirty="0">
                <a:latin typeface="Arial"/>
                <a:cs typeface="Arial"/>
              </a:rPr>
              <a:t>kei te </a:t>
            </a:r>
            <a:r>
              <a:rPr sz="2200" spc="-5" dirty="0">
                <a:latin typeface="Arial"/>
                <a:cs typeface="Arial"/>
              </a:rPr>
              <a:t>pēke </a:t>
            </a:r>
            <a:r>
              <a:rPr sz="2200" dirty="0">
                <a:latin typeface="Arial"/>
                <a:cs typeface="Arial"/>
              </a:rPr>
              <a:t>kotahi </a:t>
            </a:r>
            <a:r>
              <a:rPr sz="2200" spc="-5" dirty="0">
                <a:latin typeface="Arial"/>
                <a:cs typeface="Arial"/>
              </a:rPr>
              <a:t>anō  </a:t>
            </a:r>
            <a:r>
              <a:rPr sz="2200" dirty="0">
                <a:latin typeface="Arial"/>
                <a:cs typeface="Arial"/>
              </a:rPr>
              <a:t>i te toa </a:t>
            </a:r>
            <a:r>
              <a:rPr sz="2200" spc="-5" dirty="0">
                <a:latin typeface="Arial"/>
                <a:cs typeface="Arial"/>
              </a:rPr>
              <a:t>hoko huarākau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Huareka.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0081" y="2791186"/>
            <a:ext cx="3081756" cy="1933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1175" y="5118404"/>
            <a:ext cx="85191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E </a:t>
            </a:r>
            <a:r>
              <a:rPr sz="2200" spc="-5" dirty="0">
                <a:latin typeface="Arial"/>
                <a:cs typeface="Arial"/>
              </a:rPr>
              <a:t>28 </a:t>
            </a:r>
            <a:r>
              <a:rPr sz="2200" dirty="0">
                <a:latin typeface="Arial"/>
                <a:cs typeface="Arial"/>
              </a:rPr>
              <a:t>katoa </a:t>
            </a:r>
            <a:r>
              <a:rPr sz="2200" spc="-5" dirty="0">
                <a:latin typeface="Arial"/>
                <a:cs typeface="Arial"/>
              </a:rPr>
              <a:t>ngā huarākau </a:t>
            </a:r>
            <a:r>
              <a:rPr sz="2200" dirty="0">
                <a:latin typeface="Arial"/>
                <a:cs typeface="Arial"/>
              </a:rPr>
              <a:t>(āporo me te </a:t>
            </a:r>
            <a:r>
              <a:rPr sz="2200" spc="-5" dirty="0">
                <a:latin typeface="Arial"/>
                <a:cs typeface="Arial"/>
              </a:rPr>
              <a:t>ārani) </a:t>
            </a:r>
            <a:r>
              <a:rPr sz="2200" dirty="0">
                <a:latin typeface="Arial"/>
                <a:cs typeface="Arial"/>
              </a:rPr>
              <a:t>i </a:t>
            </a:r>
            <a:r>
              <a:rPr sz="2200" spc="-5" dirty="0">
                <a:latin typeface="Arial"/>
                <a:cs typeface="Arial"/>
              </a:rPr>
              <a:t>hokona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Hiraani.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He aha ngā whiriwhiringa </a:t>
            </a:r>
            <a:r>
              <a:rPr sz="2200" dirty="0">
                <a:latin typeface="Arial"/>
                <a:cs typeface="Arial"/>
              </a:rPr>
              <a:t>mō te maha o </a:t>
            </a:r>
            <a:r>
              <a:rPr sz="2200" spc="-5" dirty="0">
                <a:latin typeface="Arial"/>
                <a:cs typeface="Arial"/>
              </a:rPr>
              <a:t>ngā pēke āporo </a:t>
            </a:r>
            <a:r>
              <a:rPr sz="2200" dirty="0">
                <a:latin typeface="Arial"/>
                <a:cs typeface="Arial"/>
              </a:rPr>
              <a:t>me te maha  to </a:t>
            </a:r>
            <a:r>
              <a:rPr sz="2200" spc="-5" dirty="0">
                <a:latin typeface="Arial"/>
                <a:cs typeface="Arial"/>
              </a:rPr>
              <a:t>ngā pēke ārani </a:t>
            </a:r>
            <a:r>
              <a:rPr sz="2200" dirty="0">
                <a:latin typeface="Arial"/>
                <a:cs typeface="Arial"/>
              </a:rPr>
              <a:t>i </a:t>
            </a:r>
            <a:r>
              <a:rPr sz="2200" spc="-5" dirty="0">
                <a:latin typeface="Arial"/>
                <a:cs typeface="Arial"/>
              </a:rPr>
              <a:t>hokona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ia?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82900" y="740790"/>
            <a:ext cx="49256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rapanga </a:t>
            </a:r>
            <a:r>
              <a:rPr dirty="0"/>
              <a:t>pānga</a:t>
            </a:r>
            <a:r>
              <a:rPr spc="-85" dirty="0"/>
              <a:t> </a:t>
            </a:r>
            <a:r>
              <a:rPr spc="-5" dirty="0"/>
              <a:t>riterite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60200" y="4213631"/>
          <a:ext cx="8083550" cy="755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āporo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ārani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BCBEC0"/>
                      </a:solidFill>
                      <a:prstDash val="solid"/>
                    </a:lnL>
                    <a:lnR w="12700">
                      <a:solidFill>
                        <a:srgbClr val="BCBEC0"/>
                      </a:solidFill>
                      <a:prstDash val="solid"/>
                    </a:lnR>
                    <a:lnT w="12700">
                      <a:solidFill>
                        <a:srgbClr val="BCBEC0"/>
                      </a:solidFill>
                      <a:prstDash val="solid"/>
                    </a:lnT>
                    <a:lnB w="12700">
                      <a:solidFill>
                        <a:srgbClr val="BCBE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2900" y="740790"/>
            <a:ext cx="49256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He rapanga </a:t>
            </a:r>
            <a:r>
              <a:rPr dirty="0"/>
              <a:t>pānga</a:t>
            </a:r>
            <a:r>
              <a:rPr spc="-85" dirty="0"/>
              <a:t> </a:t>
            </a:r>
            <a:r>
              <a:rPr spc="-5" dirty="0"/>
              <a:t>riterite</a:t>
            </a:r>
          </a:p>
        </p:txBody>
      </p:sp>
      <p:sp>
        <p:nvSpPr>
          <p:cNvPr id="6" name="object 6"/>
          <p:cNvSpPr/>
          <p:nvPr/>
        </p:nvSpPr>
        <p:spPr>
          <a:xfrm>
            <a:off x="8692807" y="4378007"/>
            <a:ext cx="172720" cy="406400"/>
          </a:xfrm>
          <a:custGeom>
            <a:avLst/>
            <a:gdLst/>
            <a:ahLst/>
            <a:cxnLst/>
            <a:rect l="l" t="t" r="r" b="b"/>
            <a:pathLst>
              <a:path w="172720" h="406400">
                <a:moveTo>
                  <a:pt x="12636" y="406057"/>
                </a:moveTo>
                <a:lnTo>
                  <a:pt x="133582" y="304957"/>
                </a:lnTo>
                <a:lnTo>
                  <a:pt x="172581" y="228960"/>
                </a:lnTo>
                <a:lnTo>
                  <a:pt x="128449" y="139997"/>
                </a:lnTo>
                <a:lnTo>
                  <a:pt x="0" y="0"/>
                </a:lnTo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50795" y="4746409"/>
            <a:ext cx="90170" cy="80645"/>
          </a:xfrm>
          <a:custGeom>
            <a:avLst/>
            <a:gdLst/>
            <a:ahLst/>
            <a:cxnLst/>
            <a:rect l="l" t="t" r="r" b="b"/>
            <a:pathLst>
              <a:path w="90170" h="80645">
                <a:moveTo>
                  <a:pt x="50177" y="0"/>
                </a:moveTo>
                <a:lnTo>
                  <a:pt x="0" y="80416"/>
                </a:lnTo>
                <a:lnTo>
                  <a:pt x="90106" y="51066"/>
                </a:lnTo>
                <a:lnTo>
                  <a:pt x="50177" y="0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1150" y="1457731"/>
            <a:ext cx="9570720" cy="474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765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E 4 </a:t>
            </a:r>
            <a:r>
              <a:rPr sz="2000" spc="-5" dirty="0">
                <a:latin typeface="Arial"/>
                <a:cs typeface="Arial"/>
              </a:rPr>
              <a:t>ngā āporo </a:t>
            </a:r>
            <a:r>
              <a:rPr sz="2000" dirty="0">
                <a:latin typeface="Arial"/>
                <a:cs typeface="Arial"/>
              </a:rPr>
              <a:t>kei te </a:t>
            </a:r>
            <a:r>
              <a:rPr sz="2000" spc="-5" dirty="0">
                <a:latin typeface="Arial"/>
                <a:cs typeface="Arial"/>
              </a:rPr>
              <a:t>pēke </a:t>
            </a:r>
            <a:r>
              <a:rPr sz="2000" dirty="0">
                <a:latin typeface="Arial"/>
                <a:cs typeface="Arial"/>
              </a:rPr>
              <a:t>kotahi, e 5 </a:t>
            </a:r>
            <a:r>
              <a:rPr sz="2000" spc="-5" dirty="0">
                <a:latin typeface="Arial"/>
                <a:cs typeface="Arial"/>
              </a:rPr>
              <a:t>ngā ārani </a:t>
            </a:r>
            <a:r>
              <a:rPr sz="2000" dirty="0">
                <a:latin typeface="Arial"/>
                <a:cs typeface="Arial"/>
              </a:rPr>
              <a:t>kei te </a:t>
            </a:r>
            <a:r>
              <a:rPr sz="2000" spc="-5" dirty="0">
                <a:latin typeface="Arial"/>
                <a:cs typeface="Arial"/>
              </a:rPr>
              <a:t>pēke </a:t>
            </a:r>
            <a:r>
              <a:rPr sz="2000" dirty="0">
                <a:latin typeface="Arial"/>
                <a:cs typeface="Arial"/>
              </a:rPr>
              <a:t>kotahi </a:t>
            </a:r>
            <a:r>
              <a:rPr sz="2000" spc="-5" dirty="0">
                <a:latin typeface="Arial"/>
                <a:cs typeface="Arial"/>
              </a:rPr>
              <a:t>anō </a:t>
            </a:r>
            <a:r>
              <a:rPr sz="2000" dirty="0">
                <a:latin typeface="Arial"/>
                <a:cs typeface="Arial"/>
              </a:rPr>
              <a:t>i te toa </a:t>
            </a:r>
            <a:r>
              <a:rPr sz="2000" spc="-5" dirty="0">
                <a:latin typeface="Arial"/>
                <a:cs typeface="Arial"/>
              </a:rPr>
              <a:t>hoko  huarākau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Huareka.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21907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 </a:t>
            </a:r>
            <a:r>
              <a:rPr sz="2000" spc="-5" dirty="0">
                <a:latin typeface="Arial"/>
                <a:cs typeface="Arial"/>
              </a:rPr>
              <a:t>28 </a:t>
            </a:r>
            <a:r>
              <a:rPr sz="2000" dirty="0">
                <a:latin typeface="Arial"/>
                <a:cs typeface="Arial"/>
              </a:rPr>
              <a:t>katoa </a:t>
            </a:r>
            <a:r>
              <a:rPr sz="2000" spc="-5" dirty="0">
                <a:latin typeface="Arial"/>
                <a:cs typeface="Arial"/>
              </a:rPr>
              <a:t>ngā huarākau </a:t>
            </a:r>
            <a:r>
              <a:rPr sz="2000" dirty="0">
                <a:latin typeface="Arial"/>
                <a:cs typeface="Arial"/>
              </a:rPr>
              <a:t>(āporo me te </a:t>
            </a:r>
            <a:r>
              <a:rPr sz="2000" spc="-5" dirty="0">
                <a:latin typeface="Arial"/>
                <a:cs typeface="Arial"/>
              </a:rPr>
              <a:t>ārani) 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hokona 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5" dirty="0">
                <a:latin typeface="Arial"/>
                <a:cs typeface="Arial"/>
              </a:rPr>
              <a:t>Hiraani. He aha ngā  whiriwhiringa </a:t>
            </a:r>
            <a:r>
              <a:rPr sz="2000" dirty="0">
                <a:latin typeface="Arial"/>
                <a:cs typeface="Arial"/>
              </a:rPr>
              <a:t>mō te maha o </a:t>
            </a:r>
            <a:r>
              <a:rPr sz="2000" spc="-5" dirty="0">
                <a:latin typeface="Arial"/>
                <a:cs typeface="Arial"/>
              </a:rPr>
              <a:t>ngā pēke āporo </a:t>
            </a:r>
            <a:r>
              <a:rPr sz="2000" dirty="0">
                <a:latin typeface="Arial"/>
                <a:cs typeface="Arial"/>
              </a:rPr>
              <a:t>me te maha o </a:t>
            </a:r>
            <a:r>
              <a:rPr sz="2000" spc="-5" dirty="0">
                <a:latin typeface="Arial"/>
                <a:cs typeface="Arial"/>
              </a:rPr>
              <a:t>ngā pēke ārani 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hokona 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ia?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Hei </a:t>
            </a:r>
            <a:r>
              <a:rPr sz="2000" b="1" dirty="0">
                <a:latin typeface="Arial"/>
                <a:cs typeface="Arial"/>
              </a:rPr>
              <a:t>tauira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otinga: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8205470">
              <a:lnSpc>
                <a:spcPct val="100000"/>
              </a:lnSpc>
              <a:spcBef>
                <a:spcPts val="1780"/>
              </a:spcBef>
            </a:pPr>
            <a:r>
              <a:rPr sz="1600" b="1" spc="50" dirty="0">
                <a:solidFill>
                  <a:srgbClr val="D2232A"/>
                </a:solidFill>
                <a:latin typeface="Arial"/>
                <a:cs typeface="Arial"/>
              </a:rPr>
              <a:t>×</a:t>
            </a:r>
            <a:r>
              <a:rPr sz="2400" b="1" spc="75" baseline="17361" dirty="0">
                <a:solidFill>
                  <a:srgbClr val="D2232A"/>
                </a:solidFill>
                <a:latin typeface="Arial"/>
                <a:cs typeface="Arial"/>
              </a:rPr>
              <a:t>-</a:t>
            </a:r>
            <a:r>
              <a:rPr sz="1600" b="1" spc="50" dirty="0">
                <a:solidFill>
                  <a:srgbClr val="D2232A"/>
                </a:solidFill>
                <a:latin typeface="Arial"/>
                <a:cs typeface="Arial"/>
              </a:rPr>
              <a:t>4 </a:t>
            </a:r>
            <a:r>
              <a:rPr sz="1600" b="1" dirty="0">
                <a:solidFill>
                  <a:srgbClr val="D2232A"/>
                </a:solidFill>
                <a:latin typeface="Arial"/>
                <a:cs typeface="Arial"/>
              </a:rPr>
              <a:t>+</a:t>
            </a:r>
            <a:r>
              <a:rPr sz="1600" b="1" spc="-70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D2232A"/>
                </a:solidFill>
                <a:latin typeface="Arial"/>
                <a:cs typeface="Arial"/>
              </a:rPr>
              <a:t>28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75"/>
              </a:spcBef>
            </a:pPr>
            <a:r>
              <a:rPr sz="2000" spc="-5" dirty="0">
                <a:latin typeface="Arial"/>
                <a:cs typeface="Arial"/>
              </a:rPr>
              <a:t>He </a:t>
            </a:r>
            <a:r>
              <a:rPr sz="2000" dirty="0">
                <a:latin typeface="Arial"/>
                <a:cs typeface="Arial"/>
              </a:rPr>
              <a:t>takiwhā te </a:t>
            </a:r>
            <a:r>
              <a:rPr sz="2000" spc="-5" dirty="0">
                <a:latin typeface="Arial"/>
                <a:cs typeface="Arial"/>
              </a:rPr>
              <a:t>hoko 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ngā āporo, he </a:t>
            </a:r>
            <a:r>
              <a:rPr sz="2000" dirty="0">
                <a:latin typeface="Arial"/>
                <a:cs typeface="Arial"/>
              </a:rPr>
              <a:t>takirima </a:t>
            </a:r>
            <a:r>
              <a:rPr sz="2000" spc="-5" dirty="0">
                <a:latin typeface="Arial"/>
                <a:cs typeface="Arial"/>
              </a:rPr>
              <a:t>ngā ārani. Nō </a:t>
            </a:r>
            <a:r>
              <a:rPr sz="2000" dirty="0">
                <a:latin typeface="Arial"/>
                <a:cs typeface="Arial"/>
              </a:rPr>
              <a:t>reira e kitea </a:t>
            </a:r>
            <a:r>
              <a:rPr sz="2000" spc="-5" dirty="0">
                <a:latin typeface="Arial"/>
                <a:cs typeface="Arial"/>
              </a:rPr>
              <a:t>ana </a:t>
            </a:r>
            <a:r>
              <a:rPr sz="2000" dirty="0">
                <a:latin typeface="Arial"/>
                <a:cs typeface="Arial"/>
              </a:rPr>
              <a:t>i te tūtohi,  ko te 8 </a:t>
            </a:r>
            <a:r>
              <a:rPr sz="2000" spc="-5" dirty="0">
                <a:latin typeface="Arial"/>
                <a:cs typeface="Arial"/>
              </a:rPr>
              <a:t>āporo </a:t>
            </a:r>
            <a:r>
              <a:rPr sz="2000" dirty="0">
                <a:latin typeface="Arial"/>
                <a:cs typeface="Arial"/>
              </a:rPr>
              <a:t>(e 2 </a:t>
            </a:r>
            <a:r>
              <a:rPr sz="2000" spc="-5" dirty="0">
                <a:latin typeface="Arial"/>
                <a:cs typeface="Arial"/>
              </a:rPr>
              <a:t>ngā pēke) </a:t>
            </a:r>
            <a:r>
              <a:rPr sz="2000" dirty="0">
                <a:latin typeface="Arial"/>
                <a:cs typeface="Arial"/>
              </a:rPr>
              <a:t>me te </a:t>
            </a:r>
            <a:r>
              <a:rPr sz="2000" spc="-5" dirty="0">
                <a:latin typeface="Arial"/>
                <a:cs typeface="Arial"/>
              </a:rPr>
              <a:t>20 ārani </a:t>
            </a:r>
            <a:r>
              <a:rPr sz="2000" dirty="0">
                <a:latin typeface="Arial"/>
                <a:cs typeface="Arial"/>
              </a:rPr>
              <a:t>(e 4 </a:t>
            </a:r>
            <a:r>
              <a:rPr sz="2000" spc="-5" dirty="0">
                <a:latin typeface="Arial"/>
                <a:cs typeface="Arial"/>
              </a:rPr>
              <a:t>ngā pēke) </a:t>
            </a:r>
            <a:r>
              <a:rPr sz="2000" dirty="0">
                <a:latin typeface="Arial"/>
                <a:cs typeface="Arial"/>
              </a:rPr>
              <a:t>te </a:t>
            </a:r>
            <a:r>
              <a:rPr sz="2000" spc="-5" dirty="0">
                <a:latin typeface="Arial"/>
                <a:cs typeface="Arial"/>
              </a:rPr>
              <a:t>hoko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Hiraani </a:t>
            </a:r>
            <a:r>
              <a:rPr sz="2000" dirty="0">
                <a:latin typeface="Arial"/>
                <a:cs typeface="Arial"/>
              </a:rPr>
              <a:t>kia </a:t>
            </a:r>
            <a:r>
              <a:rPr sz="2000" spc="-5" dirty="0">
                <a:latin typeface="Arial"/>
                <a:cs typeface="Arial"/>
              </a:rPr>
              <a:t>eke  </a:t>
            </a:r>
            <a:r>
              <a:rPr sz="2000" dirty="0">
                <a:latin typeface="Arial"/>
                <a:cs typeface="Arial"/>
              </a:rPr>
              <a:t>ki te </a:t>
            </a:r>
            <a:r>
              <a:rPr sz="2000" spc="-5" dirty="0">
                <a:latin typeface="Arial"/>
                <a:cs typeface="Arial"/>
              </a:rPr>
              <a:t>28 </a:t>
            </a:r>
            <a:r>
              <a:rPr sz="2000" dirty="0">
                <a:latin typeface="Arial"/>
                <a:cs typeface="Arial"/>
              </a:rPr>
              <a:t>te maha katoa o </a:t>
            </a:r>
            <a:r>
              <a:rPr sz="2000" spc="-5" dirty="0">
                <a:latin typeface="Arial"/>
                <a:cs typeface="Arial"/>
              </a:rPr>
              <a:t>ngā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huarākau.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"/>
            <a:ext cx="10685640" cy="75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7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4000" y="1711325"/>
            <a:ext cx="9454515" cy="270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Ka mutu i konei tēnei </a:t>
            </a:r>
            <a:r>
              <a:rPr sz="2200" spc="-5" dirty="0">
                <a:latin typeface="Arial"/>
                <a:cs typeface="Arial"/>
              </a:rPr>
              <a:t>akoranga </a:t>
            </a:r>
            <a:r>
              <a:rPr sz="2200" dirty="0">
                <a:latin typeface="Arial"/>
                <a:cs typeface="Arial"/>
              </a:rPr>
              <a:t>e </a:t>
            </a:r>
            <a:r>
              <a:rPr sz="2200" spc="-5" dirty="0">
                <a:latin typeface="Arial"/>
                <a:cs typeface="Arial"/>
              </a:rPr>
              <a:t>pā ana </a:t>
            </a:r>
            <a:r>
              <a:rPr sz="2200" dirty="0">
                <a:latin typeface="Arial"/>
                <a:cs typeface="Arial"/>
              </a:rPr>
              <a:t>ki te </a:t>
            </a:r>
            <a:r>
              <a:rPr sz="2200" spc="-5" dirty="0">
                <a:latin typeface="Arial"/>
                <a:cs typeface="Arial"/>
              </a:rPr>
              <a:t>pānga </a:t>
            </a:r>
            <a:r>
              <a:rPr sz="2200" dirty="0">
                <a:latin typeface="Arial"/>
                <a:cs typeface="Arial"/>
              </a:rPr>
              <a:t>riterite. Ko te tūmanako  kua </a:t>
            </a:r>
            <a:r>
              <a:rPr sz="2200" spc="-5" dirty="0">
                <a:latin typeface="Arial"/>
                <a:cs typeface="Arial"/>
              </a:rPr>
              <a:t>ea ngā whāinga </a:t>
            </a:r>
            <a:r>
              <a:rPr sz="2200" dirty="0">
                <a:latin typeface="Arial"/>
                <a:cs typeface="Arial"/>
              </a:rPr>
              <a:t>o te </a:t>
            </a:r>
            <a:r>
              <a:rPr sz="2200" spc="-5" dirty="0">
                <a:latin typeface="Arial"/>
                <a:cs typeface="Arial"/>
              </a:rPr>
              <a:t>akoranga, arā, </a:t>
            </a:r>
            <a:r>
              <a:rPr sz="2200" dirty="0">
                <a:latin typeface="Arial"/>
                <a:cs typeface="Arial"/>
              </a:rPr>
              <a:t>kia mārama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ki: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dirty="0">
                <a:latin typeface="Arial"/>
                <a:cs typeface="Arial"/>
              </a:rPr>
              <a:t>te tikanga o tēnei mea te </a:t>
            </a:r>
            <a:r>
              <a:rPr sz="2200" spc="-5" dirty="0">
                <a:latin typeface="Arial"/>
                <a:cs typeface="Arial"/>
              </a:rPr>
              <a:t>pānga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riterite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AutoNum type="arabicPeriod"/>
            </a:pPr>
            <a:endParaRPr sz="22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whakaatu pānga </a:t>
            </a:r>
            <a:r>
              <a:rPr sz="2200" dirty="0">
                <a:latin typeface="Arial"/>
                <a:cs typeface="Arial"/>
              </a:rPr>
              <a:t>riterite ki te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tūtohi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AutoNum type="arabicPeriod"/>
            </a:pPr>
            <a:endParaRPr sz="225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whakaatu pānga </a:t>
            </a:r>
            <a:r>
              <a:rPr sz="2200" dirty="0">
                <a:latin typeface="Arial"/>
                <a:cs typeface="Arial"/>
              </a:rPr>
              <a:t>riterite </a:t>
            </a:r>
            <a:r>
              <a:rPr sz="2200" spc="-5" dirty="0">
                <a:latin typeface="Arial"/>
                <a:cs typeface="Arial"/>
              </a:rPr>
              <a:t>hei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whārite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67531" y="740790"/>
            <a:ext cx="31578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Te </a:t>
            </a:r>
            <a:r>
              <a:rPr dirty="0"/>
              <a:t>pānga</a:t>
            </a:r>
            <a:r>
              <a:rPr spc="20" dirty="0"/>
              <a:t> </a:t>
            </a:r>
            <a:r>
              <a:rPr spc="-5" dirty="0"/>
              <a:t>riterite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0685780" cy="7553959"/>
          </a:xfrm>
          <a:custGeom>
            <a:avLst/>
            <a:gdLst/>
            <a:ahLst/>
            <a:cxnLst/>
            <a:rect l="l" t="t" r="r" b="b"/>
            <a:pathLst>
              <a:path w="10685780" h="7553959">
                <a:moveTo>
                  <a:pt x="10685653" y="0"/>
                </a:moveTo>
                <a:lnTo>
                  <a:pt x="0" y="0"/>
                </a:lnTo>
                <a:lnTo>
                  <a:pt x="0" y="75536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4400" y="1660918"/>
            <a:ext cx="93033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spc="-15" dirty="0">
                <a:latin typeface="Arial"/>
                <a:cs typeface="Arial"/>
              </a:rPr>
              <a:t>Tuatahi, </a:t>
            </a:r>
            <a:r>
              <a:rPr sz="2200" dirty="0">
                <a:latin typeface="Arial"/>
                <a:cs typeface="Arial"/>
              </a:rPr>
              <a:t>ka tuku </a:t>
            </a:r>
            <a:r>
              <a:rPr sz="2200" spc="-5" dirty="0">
                <a:latin typeface="Arial"/>
                <a:cs typeface="Arial"/>
              </a:rPr>
              <a:t>whakaaro </a:t>
            </a:r>
            <a:r>
              <a:rPr sz="2200" dirty="0">
                <a:latin typeface="Arial"/>
                <a:cs typeface="Arial"/>
              </a:rPr>
              <a:t>tātou ki te kupu matua </a:t>
            </a:r>
            <a:r>
              <a:rPr sz="2200" spc="-5" dirty="0">
                <a:latin typeface="Arial"/>
                <a:cs typeface="Arial"/>
              </a:rPr>
              <a:t>nei, </a:t>
            </a:r>
            <a:r>
              <a:rPr sz="2200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pānga, </a:t>
            </a:r>
            <a:r>
              <a:rPr sz="2200" dirty="0">
                <a:latin typeface="Arial"/>
                <a:cs typeface="Arial"/>
              </a:rPr>
              <a:t>kātahi ki te  </a:t>
            </a:r>
            <a:r>
              <a:rPr sz="2200" spc="-5" dirty="0">
                <a:latin typeface="Arial"/>
                <a:cs typeface="Arial"/>
              </a:rPr>
              <a:t>pānga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riterite.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2436" y="726960"/>
            <a:ext cx="604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He aha tēnei mea te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pānga?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00" y="1660918"/>
            <a:ext cx="9303385" cy="207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spc="-15" dirty="0">
                <a:latin typeface="Arial"/>
                <a:cs typeface="Arial"/>
              </a:rPr>
              <a:t>Tuatahi, </a:t>
            </a:r>
            <a:r>
              <a:rPr sz="2200" dirty="0">
                <a:latin typeface="Arial"/>
                <a:cs typeface="Arial"/>
              </a:rPr>
              <a:t>ka tuku </a:t>
            </a:r>
            <a:r>
              <a:rPr sz="2200" spc="-5" dirty="0">
                <a:latin typeface="Arial"/>
                <a:cs typeface="Arial"/>
              </a:rPr>
              <a:t>whakaaro </a:t>
            </a:r>
            <a:r>
              <a:rPr sz="2200" dirty="0">
                <a:latin typeface="Arial"/>
                <a:cs typeface="Arial"/>
              </a:rPr>
              <a:t>tātou ki te kupu matua </a:t>
            </a:r>
            <a:r>
              <a:rPr sz="2200" spc="-5" dirty="0">
                <a:latin typeface="Arial"/>
                <a:cs typeface="Arial"/>
              </a:rPr>
              <a:t>nei, </a:t>
            </a:r>
            <a:r>
              <a:rPr sz="2200" dirty="0">
                <a:latin typeface="Arial"/>
                <a:cs typeface="Arial"/>
              </a:rPr>
              <a:t>te </a:t>
            </a:r>
            <a:r>
              <a:rPr sz="2200" spc="-5" dirty="0">
                <a:latin typeface="Arial"/>
                <a:cs typeface="Arial"/>
              </a:rPr>
              <a:t>pānga, </a:t>
            </a:r>
            <a:r>
              <a:rPr sz="2200" dirty="0">
                <a:latin typeface="Arial"/>
                <a:cs typeface="Arial"/>
              </a:rPr>
              <a:t>kātahi ki te  </a:t>
            </a:r>
            <a:r>
              <a:rPr sz="2200" spc="-5" dirty="0">
                <a:latin typeface="Arial"/>
                <a:cs typeface="Arial"/>
              </a:rPr>
              <a:t>pānga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riterite.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E rua </a:t>
            </a:r>
            <a:r>
              <a:rPr sz="2200" spc="-5" dirty="0">
                <a:latin typeface="Arial"/>
                <a:cs typeface="Arial"/>
              </a:rPr>
              <a:t>pea ngā </a:t>
            </a:r>
            <a:r>
              <a:rPr sz="2200" dirty="0">
                <a:latin typeface="Arial"/>
                <a:cs typeface="Arial"/>
              </a:rPr>
              <a:t>kupu matua </a:t>
            </a:r>
            <a:r>
              <a:rPr sz="2200" spc="-5" dirty="0">
                <a:latin typeface="Arial"/>
                <a:cs typeface="Arial"/>
              </a:rPr>
              <a:t>hei whakaatu </a:t>
            </a:r>
            <a:r>
              <a:rPr sz="2200" dirty="0">
                <a:latin typeface="Arial"/>
                <a:cs typeface="Arial"/>
              </a:rPr>
              <a:t>i te tikanga o tēnei mea te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pānga: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285"/>
              </a:spcBef>
              <a:buChar char="•"/>
              <a:tabLst>
                <a:tab pos="279400" algn="l"/>
                <a:tab pos="280035" algn="l"/>
              </a:tabLst>
            </a:pPr>
            <a:r>
              <a:rPr sz="2200" dirty="0">
                <a:latin typeface="Arial"/>
                <a:cs typeface="Arial"/>
              </a:rPr>
              <a:t>ko te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hononga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har char="•"/>
              <a:tabLst>
                <a:tab pos="279400" algn="l"/>
                <a:tab pos="280035" algn="l"/>
              </a:tabLst>
            </a:pPr>
            <a:r>
              <a:rPr sz="2200" dirty="0">
                <a:latin typeface="Arial"/>
                <a:cs typeface="Arial"/>
              </a:rPr>
              <a:t>ko te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whanaungatanga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2436" y="726960"/>
            <a:ext cx="604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pānga?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 marR="8064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Tuatahi, </a:t>
            </a:r>
            <a:r>
              <a:rPr dirty="0"/>
              <a:t>ka tuku </a:t>
            </a:r>
            <a:r>
              <a:rPr spc="-5" dirty="0"/>
              <a:t>whakaaro </a:t>
            </a:r>
            <a:r>
              <a:rPr dirty="0"/>
              <a:t>tātou ki te kupu matua </a:t>
            </a:r>
            <a:r>
              <a:rPr spc="-5" dirty="0"/>
              <a:t>nei, </a:t>
            </a:r>
            <a:r>
              <a:rPr dirty="0"/>
              <a:t>te </a:t>
            </a:r>
            <a:r>
              <a:rPr spc="-5" dirty="0"/>
              <a:t>pānga, </a:t>
            </a:r>
            <a:r>
              <a:rPr dirty="0"/>
              <a:t>kātahi ki te  </a:t>
            </a:r>
            <a:r>
              <a:rPr spc="-5" dirty="0"/>
              <a:t>pānga</a:t>
            </a:r>
            <a:r>
              <a:rPr spc="-10" dirty="0"/>
              <a:t> </a:t>
            </a:r>
            <a:r>
              <a:rPr dirty="0"/>
              <a:t>riterite.</a:t>
            </a:r>
          </a:p>
          <a:p>
            <a:pPr marL="74930"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</a:pPr>
            <a:r>
              <a:rPr dirty="0"/>
              <a:t>E rua </a:t>
            </a:r>
            <a:r>
              <a:rPr spc="-5" dirty="0"/>
              <a:t>pea ngā </a:t>
            </a:r>
            <a:r>
              <a:rPr dirty="0"/>
              <a:t>kupu matua </a:t>
            </a:r>
            <a:r>
              <a:rPr spc="-5" dirty="0"/>
              <a:t>hei whakaatu </a:t>
            </a:r>
            <a:r>
              <a:rPr dirty="0"/>
              <a:t>i te tikanga o tēnei mea te</a:t>
            </a:r>
            <a:r>
              <a:rPr spc="-85" dirty="0"/>
              <a:t> </a:t>
            </a:r>
            <a:r>
              <a:rPr spc="-5" dirty="0"/>
              <a:t>pānga:</a:t>
            </a:r>
          </a:p>
          <a:p>
            <a:pPr marL="354330" indent="-266700">
              <a:lnSpc>
                <a:spcPct val="100000"/>
              </a:lnSpc>
              <a:spcBef>
                <a:spcPts val="285"/>
              </a:spcBef>
              <a:buChar char="•"/>
              <a:tabLst>
                <a:tab pos="354330" algn="l"/>
                <a:tab pos="354965" algn="l"/>
              </a:tabLst>
            </a:pPr>
            <a:r>
              <a:rPr dirty="0"/>
              <a:t>ko te</a:t>
            </a:r>
            <a:r>
              <a:rPr spc="-5" dirty="0"/>
              <a:t> </a:t>
            </a:r>
            <a:r>
              <a:rPr b="1" dirty="0">
                <a:latin typeface="Arial"/>
                <a:cs typeface="Arial"/>
              </a:rPr>
              <a:t>hononga</a:t>
            </a:r>
          </a:p>
          <a:p>
            <a:pPr marL="354330" indent="-266700">
              <a:lnSpc>
                <a:spcPct val="100000"/>
              </a:lnSpc>
              <a:buChar char="•"/>
              <a:tabLst>
                <a:tab pos="354330" algn="l"/>
                <a:tab pos="354965" algn="l"/>
              </a:tabLst>
            </a:pPr>
            <a:r>
              <a:rPr dirty="0"/>
              <a:t>ko te</a:t>
            </a:r>
            <a:r>
              <a:rPr spc="-5" dirty="0"/>
              <a:t> </a:t>
            </a:r>
            <a:r>
              <a:rPr b="1" dirty="0">
                <a:latin typeface="Arial"/>
                <a:cs typeface="Arial"/>
              </a:rPr>
              <a:t>whanaungatanga</a:t>
            </a:r>
          </a:p>
          <a:p>
            <a:pPr marL="74930"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  <a:spcBef>
                <a:spcPts val="5"/>
              </a:spcBef>
            </a:pPr>
            <a:r>
              <a:rPr spc="-45" dirty="0"/>
              <a:t>Māu</a:t>
            </a:r>
            <a:r>
              <a:rPr spc="-130" dirty="0"/>
              <a:t> </a:t>
            </a:r>
            <a:r>
              <a:rPr dirty="0"/>
              <a:t>e</a:t>
            </a:r>
            <a:r>
              <a:rPr spc="-130" dirty="0"/>
              <a:t> </a:t>
            </a:r>
            <a:r>
              <a:rPr spc="-50" dirty="0"/>
              <a:t>tuhi</a:t>
            </a:r>
            <a:r>
              <a:rPr spc="-130" dirty="0"/>
              <a:t> </a:t>
            </a:r>
            <a:r>
              <a:rPr spc="-55" dirty="0"/>
              <a:t>tētahi</a:t>
            </a:r>
            <a:r>
              <a:rPr spc="-130" dirty="0"/>
              <a:t> </a:t>
            </a:r>
            <a:r>
              <a:rPr spc="-60" dirty="0"/>
              <a:t>rerenga</a:t>
            </a:r>
            <a:r>
              <a:rPr spc="-130" dirty="0"/>
              <a:t> </a:t>
            </a:r>
            <a:r>
              <a:rPr spc="-55" dirty="0"/>
              <a:t>kōrero</a:t>
            </a:r>
            <a:r>
              <a:rPr spc="-130" dirty="0"/>
              <a:t> </a:t>
            </a:r>
            <a:r>
              <a:rPr spc="-55" dirty="0"/>
              <a:t>kotahi</a:t>
            </a:r>
            <a:r>
              <a:rPr spc="-125" dirty="0"/>
              <a:t> </a:t>
            </a:r>
            <a:r>
              <a:rPr spc="-45" dirty="0"/>
              <a:t>hei</a:t>
            </a:r>
            <a:r>
              <a:rPr spc="-130" dirty="0"/>
              <a:t> </a:t>
            </a:r>
            <a:r>
              <a:rPr spc="-60" dirty="0"/>
              <a:t>whakamārama</a:t>
            </a:r>
            <a:r>
              <a:rPr spc="-130" dirty="0"/>
              <a:t> </a:t>
            </a:r>
            <a:r>
              <a:rPr dirty="0"/>
              <a:t>i</a:t>
            </a:r>
            <a:r>
              <a:rPr spc="-130" dirty="0"/>
              <a:t> </a:t>
            </a:r>
            <a:r>
              <a:rPr spc="-55" dirty="0"/>
              <a:t>tēnei</a:t>
            </a:r>
            <a:r>
              <a:rPr spc="-130" dirty="0"/>
              <a:t> </a:t>
            </a:r>
            <a:r>
              <a:rPr spc="-55" dirty="0"/>
              <a:t>kupu,</a:t>
            </a:r>
            <a:r>
              <a:rPr spc="-130" dirty="0"/>
              <a:t> </a:t>
            </a:r>
            <a:r>
              <a:rPr spc="-35" dirty="0"/>
              <a:t>te</a:t>
            </a:r>
            <a:r>
              <a:rPr spc="-130" dirty="0"/>
              <a:t> </a:t>
            </a:r>
            <a:r>
              <a:rPr spc="-55" dirty="0"/>
              <a:t>pānga.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2436" y="726960"/>
            <a:ext cx="6047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He aha tēnei mea te</a:t>
            </a:r>
            <a:r>
              <a:rPr sz="3600" spc="-70" dirty="0"/>
              <a:t> </a:t>
            </a:r>
            <a:r>
              <a:rPr sz="3600" dirty="0"/>
              <a:t>pānga?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3846</Words>
  <Application>Microsoft Office PowerPoint</Application>
  <PresentationFormat>Custom</PresentationFormat>
  <Paragraphs>630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Noto Sans Mono CJK JP Regular</vt:lpstr>
      <vt:lpstr>Times New Roman</vt:lpstr>
      <vt:lpstr>Trebuchet MS</vt:lpstr>
      <vt:lpstr>Office Theme</vt:lpstr>
      <vt:lpstr>PowerPoint Presentation</vt:lpstr>
      <vt:lpstr>Ngā Whāinga mō tēnei Akoranga</vt:lpstr>
      <vt:lpstr>PowerPoint Presentation</vt:lpstr>
      <vt:lpstr>PowerPoint Presentation</vt:lpstr>
      <vt:lpstr>PowerPoint Presentation</vt:lpstr>
      <vt:lpstr>He aha tēnei mea te pānga?</vt:lpstr>
      <vt:lpstr>PowerPoint Presentation</vt:lpstr>
      <vt:lpstr>He aha tēnei mea te pānga?</vt:lpstr>
      <vt:lpstr>He aha tēnei mea te pānga?</vt:lpstr>
      <vt:lpstr>He aha tēnei mea te pānga?</vt:lpstr>
      <vt:lpstr>He aha tēnei mea te pānga?</vt:lpstr>
      <vt:lpstr>He aha tēnei mea te pānga?</vt:lpstr>
      <vt:lpstr>He aha tēnei mea te pānga?</vt:lpstr>
      <vt:lpstr>He aha tēnei mea te pānga?</vt:lpstr>
      <vt:lpstr>He aha tēnei mea te pānga?</vt:lpstr>
      <vt:lpstr>He aha tēnei mea te pānga?</vt:lpstr>
      <vt:lpstr>He aha tēnei mea te pānga?</vt:lpstr>
      <vt:lpstr>He aha tēnei mea te pānga?</vt:lpstr>
      <vt:lpstr>He aha tēnei mea te pānga?</vt:lpstr>
      <vt:lpstr>He aha tēnei mea te taurangi?</vt:lpstr>
      <vt:lpstr>He aha tēnei mea te taurangi?</vt:lpstr>
      <vt:lpstr>He aha tēnei mea te taurangi?</vt:lpstr>
      <vt:lpstr>He aha tēnei mea te taurangi?</vt:lpstr>
      <vt:lpstr>PowerPoint Presentation</vt:lpstr>
      <vt:lpstr>He aha tēnei mea te taurangi?</vt:lpstr>
      <vt:lpstr>He aha tēnei mea te taurangi?</vt:lpstr>
      <vt:lpstr>He aha tēnei mea te taurangi?</vt:lpstr>
      <vt:lpstr>He aha tēnei mea te taurangi?</vt:lpstr>
      <vt:lpstr>He aha tēnei mea te pānga riterite?</vt:lpstr>
      <vt:lpstr>He aha tēnei mea te pānga riterite?</vt:lpstr>
      <vt:lpstr>He aha tēnei mea te pānga riterite?</vt:lpstr>
      <vt:lpstr>PowerPoint Presentation</vt:lpstr>
      <vt:lpstr>He aha tēnei mea te pānga riterite?</vt:lpstr>
      <vt:lpstr>He aha tēnei mea te pānga riterite?</vt:lpstr>
      <vt:lpstr>He aha tēnei mea te pānga riterite?</vt:lpstr>
      <vt:lpstr>He aha tēnei mea te pānga riterite?</vt:lpstr>
      <vt:lpstr>He tauira o te pānga riterite</vt:lpstr>
      <vt:lpstr>He tauira o te pānga riterite</vt:lpstr>
      <vt:lpstr>Te pānga riterite me ngā whenu pāngarau</vt:lpstr>
      <vt:lpstr>Te pānga riterite me ngā whenu pāngarau</vt:lpstr>
      <vt:lpstr>Te pānga riterite me ngā whenu pāngarau</vt:lpstr>
      <vt:lpstr>PowerPoint Presentation</vt:lpstr>
      <vt:lpstr>Te pānga riterite me te tau</vt:lpstr>
      <vt:lpstr>PowerPoint Presentation</vt:lpstr>
      <vt:lpstr>Te pānga riterite me te ine</vt:lpstr>
      <vt:lpstr>Te pānga riterite me te ine</vt:lpstr>
      <vt:lpstr>PowerPoint Presentation</vt:lpstr>
      <vt:lpstr>Te pānga riterite me te hanga</vt:lpstr>
      <vt:lpstr>PowerPoint Presentation</vt:lpstr>
      <vt:lpstr>Te pānga riterite me te tūponotanga</vt:lpstr>
      <vt:lpstr>PowerPoint Presentation</vt:lpstr>
      <vt:lpstr>Te pānga riterite, te tūtohi me te whārite</vt:lpstr>
      <vt:lpstr>Te pānga riterite, te tūtohi me te whārite</vt:lpstr>
      <vt:lpstr>PowerPoint Presentation</vt:lpstr>
      <vt:lpstr>Te pānga riterite, te tūtohi me te whārite</vt:lpstr>
      <vt:lpstr>PowerPoint Presentation</vt:lpstr>
      <vt:lpstr>He rapanga pānga riterite</vt:lpstr>
      <vt:lpstr>He rapanga pānga riterite</vt:lpstr>
      <vt:lpstr>PowerPoint Presentation</vt:lpstr>
      <vt:lpstr>He rapanga pānga riterite</vt:lpstr>
      <vt:lpstr>PowerPoint Presentation</vt:lpstr>
      <vt:lpstr>He rapanga pānga riterite</vt:lpstr>
      <vt:lpstr>He rapanga pānga riterite</vt:lpstr>
      <vt:lpstr>He rapanga pānga riterite</vt:lpstr>
      <vt:lpstr>He rapanga pānga riterite</vt:lpstr>
      <vt:lpstr>He rapanga pānga riterite</vt:lpstr>
      <vt:lpstr>Te pānga riterite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 Tagg</cp:lastModifiedBy>
  <cp:revision>2</cp:revision>
  <dcterms:created xsi:type="dcterms:W3CDTF">2019-02-21T03:05:59Z</dcterms:created>
  <dcterms:modified xsi:type="dcterms:W3CDTF">2019-02-21T03:09:54Z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2012-07-24T00:00:00Z</vt:filetime>
  </property>
  <property fmtid="{D5CDD505-2E9C-101B-9397-08002B2CF9AE}" pid="3" name="Creator">
    <vt:lpwstr>Adobe InDesign CS4 (6.0.6)</vt:lpwstr>
  </property>
  <property fmtid="{D5CDD505-2E9C-101B-9397-08002B2CF9AE}" pid="4" name="LastSaved">
    <vt:filetime>2019-02-21T00:00:00Z</vt:filetime>
  </property>
</Properties>
</file>