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62" r:id="rId3"/>
    <p:sldId id="265"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notesMaster" Target="notesMasters/notesMaster1.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DB6D5-987F-4C35-9738-B757D8A6D368}" type="datetimeFigureOut">
              <a:rPr lang="en-AU" smtClean="0"/>
              <a:t>28/5/19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7DCCFF-72FA-482A-9C56-9F98EEAAA68F}" type="slidenum">
              <a:rPr lang="en-AU" smtClean="0"/>
              <a:t>‹#›</a:t>
            </a:fld>
            <a:endParaRPr lang="en-AU"/>
          </a:p>
        </p:txBody>
      </p:sp>
    </p:spTree>
    <p:extLst>
      <p:ext uri="{BB962C8B-B14F-4D97-AF65-F5344CB8AC3E}">
        <p14:creationId xmlns:p14="http://schemas.microsoft.com/office/powerpoint/2010/main" val="663389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F2971DD-A26C-4D45-AED3-A5B7D5DF99FC}" type="datetimeFigureOut">
              <a:rPr lang="en-AU" smtClean="0"/>
              <a:t>28/5/19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A5F66E5-0F6A-4523-B678-E63DDBAB291F}" type="slidenum">
              <a:rPr lang="en-AU" smtClean="0"/>
              <a:t>‹#›</a:t>
            </a:fld>
            <a:endParaRPr lang="en-AU"/>
          </a:p>
        </p:txBody>
      </p:sp>
    </p:spTree>
    <p:extLst>
      <p:ext uri="{BB962C8B-B14F-4D97-AF65-F5344CB8AC3E}">
        <p14:creationId xmlns:p14="http://schemas.microsoft.com/office/powerpoint/2010/main" val="210545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F2971DD-A26C-4D45-AED3-A5B7D5DF99FC}" type="datetimeFigureOut">
              <a:rPr lang="en-AU" smtClean="0"/>
              <a:t>28/5/19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A5F66E5-0F6A-4523-B678-E63DDBAB291F}" type="slidenum">
              <a:rPr lang="en-AU" smtClean="0"/>
              <a:t>‹#›</a:t>
            </a:fld>
            <a:endParaRPr lang="en-AU"/>
          </a:p>
        </p:txBody>
      </p:sp>
    </p:spTree>
    <p:extLst>
      <p:ext uri="{BB962C8B-B14F-4D97-AF65-F5344CB8AC3E}">
        <p14:creationId xmlns:p14="http://schemas.microsoft.com/office/powerpoint/2010/main" val="296976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F2971DD-A26C-4D45-AED3-A5B7D5DF99FC}" type="datetimeFigureOut">
              <a:rPr lang="en-AU" smtClean="0"/>
              <a:t>28/5/19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A5F66E5-0F6A-4523-B678-E63DDBAB291F}" type="slidenum">
              <a:rPr lang="en-AU" smtClean="0"/>
              <a:t>‹#›</a:t>
            </a:fld>
            <a:endParaRPr lang="en-AU"/>
          </a:p>
        </p:txBody>
      </p:sp>
    </p:spTree>
    <p:extLst>
      <p:ext uri="{BB962C8B-B14F-4D97-AF65-F5344CB8AC3E}">
        <p14:creationId xmlns:p14="http://schemas.microsoft.com/office/powerpoint/2010/main" val="105939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F2971DD-A26C-4D45-AED3-A5B7D5DF99FC}" type="datetimeFigureOut">
              <a:rPr lang="en-AU" smtClean="0"/>
              <a:t>28/5/19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A5F66E5-0F6A-4523-B678-E63DDBAB291F}" type="slidenum">
              <a:rPr lang="en-AU" smtClean="0"/>
              <a:t>‹#›</a:t>
            </a:fld>
            <a:endParaRPr lang="en-AU"/>
          </a:p>
        </p:txBody>
      </p:sp>
    </p:spTree>
    <p:extLst>
      <p:ext uri="{BB962C8B-B14F-4D97-AF65-F5344CB8AC3E}">
        <p14:creationId xmlns:p14="http://schemas.microsoft.com/office/powerpoint/2010/main" val="164784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2971DD-A26C-4D45-AED3-A5B7D5DF99FC}" type="datetimeFigureOut">
              <a:rPr lang="en-AU" smtClean="0"/>
              <a:t>28/5/19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A5F66E5-0F6A-4523-B678-E63DDBAB291F}" type="slidenum">
              <a:rPr lang="en-AU" smtClean="0"/>
              <a:t>‹#›</a:t>
            </a:fld>
            <a:endParaRPr lang="en-AU"/>
          </a:p>
        </p:txBody>
      </p:sp>
    </p:spTree>
    <p:extLst>
      <p:ext uri="{BB962C8B-B14F-4D97-AF65-F5344CB8AC3E}">
        <p14:creationId xmlns:p14="http://schemas.microsoft.com/office/powerpoint/2010/main" val="62220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F2971DD-A26C-4D45-AED3-A5B7D5DF99FC}" type="datetimeFigureOut">
              <a:rPr lang="en-AU" smtClean="0"/>
              <a:t>28/5/19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A5F66E5-0F6A-4523-B678-E63DDBAB291F}" type="slidenum">
              <a:rPr lang="en-AU" smtClean="0"/>
              <a:t>‹#›</a:t>
            </a:fld>
            <a:endParaRPr lang="en-AU"/>
          </a:p>
        </p:txBody>
      </p:sp>
    </p:spTree>
    <p:extLst>
      <p:ext uri="{BB962C8B-B14F-4D97-AF65-F5344CB8AC3E}">
        <p14:creationId xmlns:p14="http://schemas.microsoft.com/office/powerpoint/2010/main" val="422068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F2971DD-A26C-4D45-AED3-A5B7D5DF99FC}" type="datetimeFigureOut">
              <a:rPr lang="en-AU" smtClean="0"/>
              <a:t>28/5/19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A5F66E5-0F6A-4523-B678-E63DDBAB291F}" type="slidenum">
              <a:rPr lang="en-AU" smtClean="0"/>
              <a:t>‹#›</a:t>
            </a:fld>
            <a:endParaRPr lang="en-AU"/>
          </a:p>
        </p:txBody>
      </p:sp>
    </p:spTree>
    <p:extLst>
      <p:ext uri="{BB962C8B-B14F-4D97-AF65-F5344CB8AC3E}">
        <p14:creationId xmlns:p14="http://schemas.microsoft.com/office/powerpoint/2010/main" val="4025671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F2971DD-A26C-4D45-AED3-A5B7D5DF99FC}" type="datetimeFigureOut">
              <a:rPr lang="en-AU" smtClean="0"/>
              <a:t>28/5/19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A5F66E5-0F6A-4523-B678-E63DDBAB291F}" type="slidenum">
              <a:rPr lang="en-AU" smtClean="0"/>
              <a:t>‹#›</a:t>
            </a:fld>
            <a:endParaRPr lang="en-AU"/>
          </a:p>
        </p:txBody>
      </p:sp>
    </p:spTree>
    <p:extLst>
      <p:ext uri="{BB962C8B-B14F-4D97-AF65-F5344CB8AC3E}">
        <p14:creationId xmlns:p14="http://schemas.microsoft.com/office/powerpoint/2010/main" val="777303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971DD-A26C-4D45-AED3-A5B7D5DF99FC}" type="datetimeFigureOut">
              <a:rPr lang="en-AU" smtClean="0"/>
              <a:t>28/5/19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A5F66E5-0F6A-4523-B678-E63DDBAB291F}" type="slidenum">
              <a:rPr lang="en-AU" smtClean="0"/>
              <a:t>‹#›</a:t>
            </a:fld>
            <a:endParaRPr lang="en-AU"/>
          </a:p>
        </p:txBody>
      </p:sp>
    </p:spTree>
    <p:extLst>
      <p:ext uri="{BB962C8B-B14F-4D97-AF65-F5344CB8AC3E}">
        <p14:creationId xmlns:p14="http://schemas.microsoft.com/office/powerpoint/2010/main" val="209615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2971DD-A26C-4D45-AED3-A5B7D5DF99FC}" type="datetimeFigureOut">
              <a:rPr lang="en-AU" smtClean="0"/>
              <a:t>28/5/19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A5F66E5-0F6A-4523-B678-E63DDBAB291F}" type="slidenum">
              <a:rPr lang="en-AU" smtClean="0"/>
              <a:t>‹#›</a:t>
            </a:fld>
            <a:endParaRPr lang="en-AU"/>
          </a:p>
        </p:txBody>
      </p:sp>
    </p:spTree>
    <p:extLst>
      <p:ext uri="{BB962C8B-B14F-4D97-AF65-F5344CB8AC3E}">
        <p14:creationId xmlns:p14="http://schemas.microsoft.com/office/powerpoint/2010/main" val="3372444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2971DD-A26C-4D45-AED3-A5B7D5DF99FC}" type="datetimeFigureOut">
              <a:rPr lang="en-AU" smtClean="0"/>
              <a:t>28/5/19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A5F66E5-0F6A-4523-B678-E63DDBAB291F}" type="slidenum">
              <a:rPr lang="en-AU" smtClean="0"/>
              <a:t>‹#›</a:t>
            </a:fld>
            <a:endParaRPr lang="en-AU"/>
          </a:p>
        </p:txBody>
      </p:sp>
    </p:spTree>
    <p:extLst>
      <p:ext uri="{BB962C8B-B14F-4D97-AF65-F5344CB8AC3E}">
        <p14:creationId xmlns:p14="http://schemas.microsoft.com/office/powerpoint/2010/main" val="1137194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971DD-A26C-4D45-AED3-A5B7D5DF99FC}" type="datetimeFigureOut">
              <a:rPr lang="en-AU" smtClean="0"/>
              <a:t>28/5/19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F66E5-0F6A-4523-B678-E63DDBAB291F}" type="slidenum">
              <a:rPr lang="en-AU" smtClean="0"/>
              <a:t>‹#›</a:t>
            </a:fld>
            <a:endParaRPr lang="en-AU"/>
          </a:p>
        </p:txBody>
      </p:sp>
    </p:spTree>
    <p:extLst>
      <p:ext uri="{BB962C8B-B14F-4D97-AF65-F5344CB8AC3E}">
        <p14:creationId xmlns:p14="http://schemas.microsoft.com/office/powerpoint/2010/main" val="4205779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rot="5400000">
            <a:off x="1946374" y="-441483"/>
            <a:ext cx="5220761" cy="8353215"/>
            <a:chOff x="1187624" y="548680"/>
            <a:chExt cx="3600400" cy="5760640"/>
          </a:xfrm>
        </p:grpSpPr>
        <p:sp>
          <p:nvSpPr>
            <p:cNvPr id="5" name="Rectangle 4"/>
            <p:cNvSpPr/>
            <p:nvPr/>
          </p:nvSpPr>
          <p:spPr>
            <a:xfrm>
              <a:off x="3347864" y="1988840"/>
              <a:ext cx="720080"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4067944" y="1988840"/>
              <a:ext cx="720080"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347864" y="548680"/>
              <a:ext cx="1440160"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1187624" y="548680"/>
              <a:ext cx="2160240"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1187624" y="2708920"/>
              <a:ext cx="3600400" cy="3600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6" name="Oval 15"/>
          <p:cNvSpPr/>
          <p:nvPr/>
        </p:nvSpPr>
        <p:spPr>
          <a:xfrm>
            <a:off x="5600906" y="4257201"/>
            <a:ext cx="1044152" cy="1044152"/>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p:cNvSpPr/>
          <p:nvPr/>
        </p:nvSpPr>
        <p:spPr>
          <a:xfrm>
            <a:off x="368710" y="1135626"/>
            <a:ext cx="5303957" cy="5176684"/>
          </a:xfrm>
          <a:custGeom>
            <a:avLst/>
            <a:gdLst>
              <a:gd name="connsiteX0" fmla="*/ 0 w 5303957"/>
              <a:gd name="connsiteY0" fmla="*/ 5176684 h 5176684"/>
              <a:gd name="connsiteX1" fmla="*/ 648929 w 5303957"/>
              <a:gd name="connsiteY1" fmla="*/ 2728451 h 5176684"/>
              <a:gd name="connsiteX2" fmla="*/ 2227006 w 5303957"/>
              <a:gd name="connsiteY2" fmla="*/ 840658 h 5176684"/>
              <a:gd name="connsiteX3" fmla="*/ 4100051 w 5303957"/>
              <a:gd name="connsiteY3" fmla="*/ 88490 h 5176684"/>
              <a:gd name="connsiteX4" fmla="*/ 5220929 w 5303957"/>
              <a:gd name="connsiteY4" fmla="*/ 29497 h 5176684"/>
              <a:gd name="connsiteX5" fmla="*/ 5220929 w 5303957"/>
              <a:gd name="connsiteY5" fmla="*/ 0 h 5176684"/>
              <a:gd name="connsiteX6" fmla="*/ 5220929 w 5303957"/>
              <a:gd name="connsiteY6" fmla="*/ 0 h 517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3957" h="5176684">
                <a:moveTo>
                  <a:pt x="0" y="5176684"/>
                </a:moveTo>
                <a:cubicBezTo>
                  <a:pt x="138880" y="4313903"/>
                  <a:pt x="277761" y="3451122"/>
                  <a:pt x="648929" y="2728451"/>
                </a:cubicBezTo>
                <a:cubicBezTo>
                  <a:pt x="1020097" y="2005780"/>
                  <a:pt x="1651819" y="1280651"/>
                  <a:pt x="2227006" y="840658"/>
                </a:cubicBezTo>
                <a:cubicBezTo>
                  <a:pt x="2802193" y="400665"/>
                  <a:pt x="3601064" y="223683"/>
                  <a:pt x="4100051" y="88490"/>
                </a:cubicBezTo>
                <a:cubicBezTo>
                  <a:pt x="4599038" y="-46704"/>
                  <a:pt x="5034116" y="44245"/>
                  <a:pt x="5220929" y="29497"/>
                </a:cubicBezTo>
                <a:cubicBezTo>
                  <a:pt x="5407742" y="14749"/>
                  <a:pt x="5220929" y="0"/>
                  <a:pt x="5220929" y="0"/>
                </a:cubicBezTo>
                <a:lnTo>
                  <a:pt x="5220929"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reeform 18"/>
          <p:cNvSpPr/>
          <p:nvPr/>
        </p:nvSpPr>
        <p:spPr>
          <a:xfrm>
            <a:off x="5604387" y="1150374"/>
            <a:ext cx="3155702" cy="3135835"/>
          </a:xfrm>
          <a:custGeom>
            <a:avLst/>
            <a:gdLst>
              <a:gd name="connsiteX0" fmla="*/ 0 w 3155702"/>
              <a:gd name="connsiteY0" fmla="*/ 0 h 3135835"/>
              <a:gd name="connsiteX1" fmla="*/ 1769807 w 3155702"/>
              <a:gd name="connsiteY1" fmla="*/ 250723 h 3135835"/>
              <a:gd name="connsiteX2" fmla="*/ 2802194 w 3155702"/>
              <a:gd name="connsiteY2" fmla="*/ 1327355 h 3135835"/>
              <a:gd name="connsiteX3" fmla="*/ 3141407 w 3155702"/>
              <a:gd name="connsiteY3" fmla="*/ 2979174 h 3135835"/>
              <a:gd name="connsiteX4" fmla="*/ 3097161 w 3155702"/>
              <a:gd name="connsiteY4" fmla="*/ 3067665 h 31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5702" h="3135835">
                <a:moveTo>
                  <a:pt x="0" y="0"/>
                </a:moveTo>
                <a:cubicBezTo>
                  <a:pt x="651387" y="14748"/>
                  <a:pt x="1302775" y="29497"/>
                  <a:pt x="1769807" y="250723"/>
                </a:cubicBezTo>
                <a:cubicBezTo>
                  <a:pt x="2236839" y="471949"/>
                  <a:pt x="2573594" y="872613"/>
                  <a:pt x="2802194" y="1327355"/>
                </a:cubicBezTo>
                <a:cubicBezTo>
                  <a:pt x="3030794" y="1782097"/>
                  <a:pt x="3092246" y="2689122"/>
                  <a:pt x="3141407" y="2979174"/>
                </a:cubicBezTo>
                <a:cubicBezTo>
                  <a:pt x="3190568" y="3269226"/>
                  <a:pt x="3097161" y="3067665"/>
                  <a:pt x="3097161" y="3067665"/>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Freeform 20"/>
          <p:cNvSpPr/>
          <p:nvPr/>
        </p:nvSpPr>
        <p:spPr>
          <a:xfrm>
            <a:off x="5604387" y="5265174"/>
            <a:ext cx="1106129" cy="1061884"/>
          </a:xfrm>
          <a:custGeom>
            <a:avLst/>
            <a:gdLst>
              <a:gd name="connsiteX0" fmla="*/ 1132755 w 1132755"/>
              <a:gd name="connsiteY0" fmla="*/ 1061884 h 1061884"/>
              <a:gd name="connsiteX1" fmla="*/ 351091 w 1132755"/>
              <a:gd name="connsiteY1" fmla="*/ 899652 h 1061884"/>
              <a:gd name="connsiteX2" fmla="*/ 41374 w 1132755"/>
              <a:gd name="connsiteY2" fmla="*/ 324465 h 1061884"/>
              <a:gd name="connsiteX3" fmla="*/ 11878 w 1132755"/>
              <a:gd name="connsiteY3" fmla="*/ 0 h 1061884"/>
            </a:gdLst>
            <a:ahLst/>
            <a:cxnLst>
              <a:cxn ang="0">
                <a:pos x="connsiteX0" y="connsiteY0"/>
              </a:cxn>
              <a:cxn ang="0">
                <a:pos x="connsiteX1" y="connsiteY1"/>
              </a:cxn>
              <a:cxn ang="0">
                <a:pos x="connsiteX2" y="connsiteY2"/>
              </a:cxn>
              <a:cxn ang="0">
                <a:pos x="connsiteX3" y="connsiteY3"/>
              </a:cxn>
            </a:cxnLst>
            <a:rect l="l" t="t" r="r" b="b"/>
            <a:pathLst>
              <a:path w="1132755" h="1061884">
                <a:moveTo>
                  <a:pt x="1132755" y="1061884"/>
                </a:moveTo>
                <a:cubicBezTo>
                  <a:pt x="832871" y="1042219"/>
                  <a:pt x="532988" y="1022555"/>
                  <a:pt x="351091" y="899652"/>
                </a:cubicBezTo>
                <a:cubicBezTo>
                  <a:pt x="169194" y="776749"/>
                  <a:pt x="97909" y="474407"/>
                  <a:pt x="41374" y="324465"/>
                </a:cubicBezTo>
                <a:cubicBezTo>
                  <a:pt x="-15162" y="174523"/>
                  <a:pt x="-1642" y="87261"/>
                  <a:pt x="11878" y="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Freeform 22"/>
          <p:cNvSpPr/>
          <p:nvPr/>
        </p:nvSpPr>
        <p:spPr>
          <a:xfrm>
            <a:off x="6603969" y="4232787"/>
            <a:ext cx="2141825" cy="2100039"/>
          </a:xfrm>
          <a:custGeom>
            <a:avLst/>
            <a:gdLst>
              <a:gd name="connsiteX0" fmla="*/ 2141825 w 2141825"/>
              <a:gd name="connsiteY0" fmla="*/ 0 h 2100039"/>
              <a:gd name="connsiteX1" fmla="*/ 1876354 w 2141825"/>
              <a:gd name="connsiteY1" fmla="*/ 1194619 h 2100039"/>
              <a:gd name="connsiteX2" fmla="*/ 1183179 w 2141825"/>
              <a:gd name="connsiteY2" fmla="*/ 1873045 h 2100039"/>
              <a:gd name="connsiteX3" fmla="*/ 401515 w 2141825"/>
              <a:gd name="connsiteY3" fmla="*/ 2079523 h 2100039"/>
              <a:gd name="connsiteX4" fmla="*/ 32805 w 2141825"/>
              <a:gd name="connsiteY4" fmla="*/ 2094271 h 2100039"/>
              <a:gd name="connsiteX5" fmla="*/ 18057 w 2141825"/>
              <a:gd name="connsiteY5" fmla="*/ 2094271 h 2100039"/>
              <a:gd name="connsiteX6" fmla="*/ 77050 w 2141825"/>
              <a:gd name="connsiteY6" fmla="*/ 2094271 h 210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1825" h="2100039">
                <a:moveTo>
                  <a:pt x="2141825" y="0"/>
                </a:moveTo>
                <a:cubicBezTo>
                  <a:pt x="2088976" y="441222"/>
                  <a:pt x="2036128" y="882445"/>
                  <a:pt x="1876354" y="1194619"/>
                </a:cubicBezTo>
                <a:cubicBezTo>
                  <a:pt x="1716580" y="1506793"/>
                  <a:pt x="1428985" y="1725561"/>
                  <a:pt x="1183179" y="1873045"/>
                </a:cubicBezTo>
                <a:cubicBezTo>
                  <a:pt x="937372" y="2020529"/>
                  <a:pt x="593244" y="2042652"/>
                  <a:pt x="401515" y="2079523"/>
                </a:cubicBezTo>
                <a:cubicBezTo>
                  <a:pt x="209786" y="2116394"/>
                  <a:pt x="96715" y="2091813"/>
                  <a:pt x="32805" y="2094271"/>
                </a:cubicBezTo>
                <a:cubicBezTo>
                  <a:pt x="-31105" y="2096729"/>
                  <a:pt x="18057" y="2094271"/>
                  <a:pt x="18057" y="2094271"/>
                </a:cubicBezTo>
                <a:lnTo>
                  <a:pt x="77050" y="2094271"/>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p:cNvSpPr/>
          <p:nvPr/>
        </p:nvSpPr>
        <p:spPr>
          <a:xfrm>
            <a:off x="3779912" y="2636912"/>
            <a:ext cx="3621266" cy="32583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Freeform 28"/>
          <p:cNvSpPr/>
          <p:nvPr/>
        </p:nvSpPr>
        <p:spPr>
          <a:xfrm>
            <a:off x="5574890" y="2610465"/>
            <a:ext cx="1843549" cy="1651819"/>
          </a:xfrm>
          <a:custGeom>
            <a:avLst/>
            <a:gdLst>
              <a:gd name="connsiteX0" fmla="*/ 1843549 w 1843549"/>
              <a:gd name="connsiteY0" fmla="*/ 1651819 h 1651819"/>
              <a:gd name="connsiteX1" fmla="*/ 1681316 w 1843549"/>
              <a:gd name="connsiteY1" fmla="*/ 1002890 h 1651819"/>
              <a:gd name="connsiteX2" fmla="*/ 1312607 w 1843549"/>
              <a:gd name="connsiteY2" fmla="*/ 545690 h 1651819"/>
              <a:gd name="connsiteX3" fmla="*/ 840658 w 1843549"/>
              <a:gd name="connsiteY3" fmla="*/ 176980 h 1651819"/>
              <a:gd name="connsiteX4" fmla="*/ 0 w 1843549"/>
              <a:gd name="connsiteY4" fmla="*/ 0 h 165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549" h="1651819">
                <a:moveTo>
                  <a:pt x="1843549" y="1651819"/>
                </a:moveTo>
                <a:cubicBezTo>
                  <a:pt x="1806677" y="1419532"/>
                  <a:pt x="1769806" y="1187245"/>
                  <a:pt x="1681316" y="1002890"/>
                </a:cubicBezTo>
                <a:cubicBezTo>
                  <a:pt x="1592826" y="818535"/>
                  <a:pt x="1452717" y="683342"/>
                  <a:pt x="1312607" y="545690"/>
                </a:cubicBezTo>
                <a:cubicBezTo>
                  <a:pt x="1172497" y="408038"/>
                  <a:pt x="1059426" y="267928"/>
                  <a:pt x="840658" y="176980"/>
                </a:cubicBezTo>
                <a:cubicBezTo>
                  <a:pt x="621890" y="86032"/>
                  <a:pt x="310945" y="43016"/>
                  <a:pt x="0" y="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Freeform 30"/>
          <p:cNvSpPr/>
          <p:nvPr/>
        </p:nvSpPr>
        <p:spPr>
          <a:xfrm>
            <a:off x="5596462" y="4231066"/>
            <a:ext cx="1278016" cy="1056814"/>
          </a:xfrm>
          <a:custGeom>
            <a:avLst/>
            <a:gdLst>
              <a:gd name="connsiteX0" fmla="*/ 7925 w 1278016"/>
              <a:gd name="connsiteY0" fmla="*/ 1034108 h 1056814"/>
              <a:gd name="connsiteX1" fmla="*/ 22673 w 1278016"/>
              <a:gd name="connsiteY1" fmla="*/ 503166 h 1056814"/>
              <a:gd name="connsiteX2" fmla="*/ 199654 w 1278016"/>
              <a:gd name="connsiteY2" fmla="*/ 149205 h 1056814"/>
              <a:gd name="connsiteX3" fmla="*/ 597861 w 1278016"/>
              <a:gd name="connsiteY3" fmla="*/ 1721 h 1056814"/>
              <a:gd name="connsiteX4" fmla="*/ 1010815 w 1278016"/>
              <a:gd name="connsiteY4" fmla="*/ 75463 h 1056814"/>
              <a:gd name="connsiteX5" fmla="*/ 1158299 w 1278016"/>
              <a:gd name="connsiteY5" fmla="*/ 178702 h 1056814"/>
              <a:gd name="connsiteX6" fmla="*/ 1232041 w 1278016"/>
              <a:gd name="connsiteY6" fmla="*/ 385179 h 1056814"/>
              <a:gd name="connsiteX7" fmla="*/ 1276286 w 1278016"/>
              <a:gd name="connsiteY7" fmla="*/ 562160 h 1056814"/>
              <a:gd name="connsiteX8" fmla="*/ 1173048 w 1278016"/>
              <a:gd name="connsiteY8" fmla="*/ 798134 h 1056814"/>
              <a:gd name="connsiteX9" fmla="*/ 804338 w 1278016"/>
              <a:gd name="connsiteY9" fmla="*/ 1034108 h 1056814"/>
              <a:gd name="connsiteX10" fmla="*/ 789590 w 1278016"/>
              <a:gd name="connsiteY10" fmla="*/ 1034108 h 105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8016" h="1056814">
                <a:moveTo>
                  <a:pt x="7925" y="1034108"/>
                </a:moveTo>
                <a:cubicBezTo>
                  <a:pt x="-679" y="842379"/>
                  <a:pt x="-9282" y="650650"/>
                  <a:pt x="22673" y="503166"/>
                </a:cubicBezTo>
                <a:cubicBezTo>
                  <a:pt x="54628" y="355682"/>
                  <a:pt x="103789" y="232779"/>
                  <a:pt x="199654" y="149205"/>
                </a:cubicBezTo>
                <a:cubicBezTo>
                  <a:pt x="295519" y="65631"/>
                  <a:pt x="462668" y="14011"/>
                  <a:pt x="597861" y="1721"/>
                </a:cubicBezTo>
                <a:cubicBezTo>
                  <a:pt x="733055" y="-10569"/>
                  <a:pt x="917409" y="45966"/>
                  <a:pt x="1010815" y="75463"/>
                </a:cubicBezTo>
                <a:cubicBezTo>
                  <a:pt x="1104221" y="104960"/>
                  <a:pt x="1121428" y="127083"/>
                  <a:pt x="1158299" y="178702"/>
                </a:cubicBezTo>
                <a:cubicBezTo>
                  <a:pt x="1195170" y="230321"/>
                  <a:pt x="1212377" y="321269"/>
                  <a:pt x="1232041" y="385179"/>
                </a:cubicBezTo>
                <a:cubicBezTo>
                  <a:pt x="1251705" y="449089"/>
                  <a:pt x="1286118" y="493334"/>
                  <a:pt x="1276286" y="562160"/>
                </a:cubicBezTo>
                <a:cubicBezTo>
                  <a:pt x="1266454" y="630986"/>
                  <a:pt x="1251706" y="719476"/>
                  <a:pt x="1173048" y="798134"/>
                </a:cubicBezTo>
                <a:cubicBezTo>
                  <a:pt x="1094390" y="876792"/>
                  <a:pt x="868248" y="994779"/>
                  <a:pt x="804338" y="1034108"/>
                </a:cubicBezTo>
                <a:cubicBezTo>
                  <a:pt x="740428" y="1073437"/>
                  <a:pt x="765009" y="1053772"/>
                  <a:pt x="789590" y="1034108"/>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Freeform 31"/>
          <p:cNvSpPr/>
          <p:nvPr/>
        </p:nvSpPr>
        <p:spPr>
          <a:xfrm>
            <a:off x="6327058" y="4232787"/>
            <a:ext cx="1091381" cy="1314404"/>
          </a:xfrm>
          <a:custGeom>
            <a:avLst/>
            <a:gdLst>
              <a:gd name="connsiteX0" fmla="*/ 0 w 1091381"/>
              <a:gd name="connsiteY0" fmla="*/ 1061884 h 1314404"/>
              <a:gd name="connsiteX1" fmla="*/ 117987 w 1091381"/>
              <a:gd name="connsiteY1" fmla="*/ 1312607 h 1314404"/>
              <a:gd name="connsiteX2" fmla="*/ 530942 w 1091381"/>
              <a:gd name="connsiteY2" fmla="*/ 1165123 h 1314404"/>
              <a:gd name="connsiteX3" fmla="*/ 693174 w 1091381"/>
              <a:gd name="connsiteY3" fmla="*/ 988142 h 1314404"/>
              <a:gd name="connsiteX4" fmla="*/ 929148 w 1091381"/>
              <a:gd name="connsiteY4" fmla="*/ 634181 h 1314404"/>
              <a:gd name="connsiteX5" fmla="*/ 1091381 w 1091381"/>
              <a:gd name="connsiteY5" fmla="*/ 0 h 13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381" h="1314404">
                <a:moveTo>
                  <a:pt x="0" y="1061884"/>
                </a:moveTo>
                <a:cubicBezTo>
                  <a:pt x="14748" y="1178642"/>
                  <a:pt x="29497" y="1295401"/>
                  <a:pt x="117987" y="1312607"/>
                </a:cubicBezTo>
                <a:cubicBezTo>
                  <a:pt x="206477" y="1329813"/>
                  <a:pt x="435077" y="1219201"/>
                  <a:pt x="530942" y="1165123"/>
                </a:cubicBezTo>
                <a:cubicBezTo>
                  <a:pt x="626807" y="1111045"/>
                  <a:pt x="626806" y="1076632"/>
                  <a:pt x="693174" y="988142"/>
                </a:cubicBezTo>
                <a:cubicBezTo>
                  <a:pt x="759542" y="899652"/>
                  <a:pt x="862780" y="798871"/>
                  <a:pt x="929148" y="634181"/>
                </a:cubicBezTo>
                <a:cubicBezTo>
                  <a:pt x="995516" y="469491"/>
                  <a:pt x="1043448" y="234745"/>
                  <a:pt x="1091381" y="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5" name="Straight Connector 34"/>
          <p:cNvCxnSpPr>
            <a:stCxn id="9" idx="3"/>
          </p:cNvCxnSpPr>
          <p:nvPr/>
        </p:nvCxnSpPr>
        <p:spPr>
          <a:xfrm flipH="1" flipV="1">
            <a:off x="368711" y="6312311"/>
            <a:ext cx="2621815" cy="331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3023419" y="2595716"/>
            <a:ext cx="2595716" cy="3749789"/>
          </a:xfrm>
          <a:custGeom>
            <a:avLst/>
            <a:gdLst>
              <a:gd name="connsiteX0" fmla="*/ 2595716 w 2595716"/>
              <a:gd name="connsiteY0" fmla="*/ 0 h 3672349"/>
              <a:gd name="connsiteX1" fmla="*/ 1873046 w 2595716"/>
              <a:gd name="connsiteY1" fmla="*/ 162232 h 3672349"/>
              <a:gd name="connsiteX2" fmla="*/ 1238865 w 2595716"/>
              <a:gd name="connsiteY2" fmla="*/ 530942 h 3672349"/>
              <a:gd name="connsiteX3" fmla="*/ 737420 w 2595716"/>
              <a:gd name="connsiteY3" fmla="*/ 1224116 h 3672349"/>
              <a:gd name="connsiteX4" fmla="*/ 412955 w 2595716"/>
              <a:gd name="connsiteY4" fmla="*/ 1932039 h 3672349"/>
              <a:gd name="connsiteX5" fmla="*/ 235975 w 2595716"/>
              <a:gd name="connsiteY5" fmla="*/ 2330245 h 3672349"/>
              <a:gd name="connsiteX6" fmla="*/ 117987 w 2595716"/>
              <a:gd name="connsiteY6" fmla="*/ 2772697 h 3672349"/>
              <a:gd name="connsiteX7" fmla="*/ 0 w 2595716"/>
              <a:gd name="connsiteY7" fmla="*/ 3672349 h 367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5716" h="3672349">
                <a:moveTo>
                  <a:pt x="2595716" y="0"/>
                </a:moveTo>
                <a:cubicBezTo>
                  <a:pt x="2347452" y="36871"/>
                  <a:pt x="2099188" y="73742"/>
                  <a:pt x="1873046" y="162232"/>
                </a:cubicBezTo>
                <a:cubicBezTo>
                  <a:pt x="1646904" y="250722"/>
                  <a:pt x="1428136" y="353961"/>
                  <a:pt x="1238865" y="530942"/>
                </a:cubicBezTo>
                <a:cubicBezTo>
                  <a:pt x="1049594" y="707923"/>
                  <a:pt x="875072" y="990600"/>
                  <a:pt x="737420" y="1224116"/>
                </a:cubicBezTo>
                <a:cubicBezTo>
                  <a:pt x="599768" y="1457632"/>
                  <a:pt x="496529" y="1747684"/>
                  <a:pt x="412955" y="1932039"/>
                </a:cubicBezTo>
                <a:cubicBezTo>
                  <a:pt x="329381" y="2116394"/>
                  <a:pt x="285136" y="2190135"/>
                  <a:pt x="235975" y="2330245"/>
                </a:cubicBezTo>
                <a:cubicBezTo>
                  <a:pt x="186814" y="2470355"/>
                  <a:pt x="157316" y="2549013"/>
                  <a:pt x="117987" y="2772697"/>
                </a:cubicBezTo>
                <a:cubicBezTo>
                  <a:pt x="78658" y="2996381"/>
                  <a:pt x="39329" y="3334365"/>
                  <a:pt x="0" y="3672349"/>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p:cNvSpPr txBox="1"/>
          <p:nvPr/>
        </p:nvSpPr>
        <p:spPr>
          <a:xfrm>
            <a:off x="368710" y="188640"/>
            <a:ext cx="8364652" cy="707886"/>
          </a:xfrm>
          <a:prstGeom prst="rect">
            <a:avLst/>
          </a:prstGeom>
          <a:noFill/>
        </p:spPr>
        <p:txBody>
          <a:bodyPr wrap="square" rtlCol="0">
            <a:spAutoFit/>
          </a:bodyPr>
          <a:lstStyle/>
          <a:p>
            <a:r>
              <a:rPr lang="en-AU" sz="2000" dirty="0"/>
              <a:t>A koru (fern frond) forms the basic shape in most </a:t>
            </a:r>
            <a:r>
              <a:rPr lang="en-AU" sz="2000" dirty="0" err="1"/>
              <a:t>kōwhaiwhai</a:t>
            </a:r>
            <a:r>
              <a:rPr lang="en-AU" sz="2000" dirty="0"/>
              <a:t> designs.</a:t>
            </a:r>
            <a:br>
              <a:rPr lang="en-AU" sz="2000" dirty="0"/>
            </a:br>
            <a:r>
              <a:rPr lang="en-AU" sz="2000" dirty="0"/>
              <a:t>Use the Fibonacci spiral to draw you own koru.</a:t>
            </a:r>
          </a:p>
        </p:txBody>
      </p:sp>
    </p:spTree>
    <p:extLst>
      <p:ext uri="{BB962C8B-B14F-4D97-AF65-F5344CB8AC3E}">
        <p14:creationId xmlns:p14="http://schemas.microsoft.com/office/powerpoint/2010/main" val="55896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3" grpId="0" animBg="1"/>
      <p:bldP spid="29" grpId="0" animBg="1"/>
      <p:bldP spid="31" grpId="0" animBg="1"/>
      <p:bldP spid="32"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69"/>
            <a:ext cx="4644008" cy="6945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788024" y="980728"/>
            <a:ext cx="4176464" cy="4401205"/>
          </a:xfrm>
          <a:prstGeom prst="rect">
            <a:avLst/>
          </a:prstGeom>
          <a:noFill/>
        </p:spPr>
        <p:txBody>
          <a:bodyPr wrap="square" rtlCol="0">
            <a:spAutoFit/>
          </a:bodyPr>
          <a:lstStyle/>
          <a:p>
            <a:r>
              <a:rPr lang="en-AU" sz="2000" dirty="0" err="1"/>
              <a:t>Kōwhaiwhai</a:t>
            </a:r>
            <a:r>
              <a:rPr lang="en-AU" sz="2000" dirty="0"/>
              <a:t> patterns have spiritual significance for </a:t>
            </a:r>
            <a:r>
              <a:rPr lang="en-AU" sz="2000" dirty="0" err="1"/>
              <a:t>tangata</a:t>
            </a:r>
            <a:r>
              <a:rPr lang="en-AU" sz="2000" dirty="0"/>
              <a:t> whenua.</a:t>
            </a:r>
          </a:p>
          <a:p>
            <a:r>
              <a:rPr lang="mi-NZ" sz="2000" dirty="0"/>
              <a:t>Kōwhaiwhai patterns as well as being decorative are also used to communicate cultural ideas and stories. Nature is often the inspiration for the various designs, and are most commonly seen on the heke (rafters) and the tāhū (ridge beam) in wharenui (meeting houses). </a:t>
            </a:r>
            <a:endParaRPr lang="en-NZ" sz="2000" dirty="0"/>
          </a:p>
          <a:p>
            <a:r>
              <a:rPr lang="mi-NZ" sz="2000" dirty="0"/>
              <a:t> </a:t>
            </a:r>
            <a:endParaRPr lang="en-NZ" sz="2000" dirty="0"/>
          </a:p>
          <a:p>
            <a:r>
              <a:rPr lang="mi-NZ" sz="2000" dirty="0"/>
              <a:t>Traditionally the colours were often restricted to white, red and black.  </a:t>
            </a:r>
            <a:endParaRPr lang="en-NZ" sz="2000" dirty="0"/>
          </a:p>
          <a:p>
            <a:endParaRPr lang="en-AU" sz="2000" dirty="0"/>
          </a:p>
        </p:txBody>
      </p:sp>
    </p:spTree>
    <p:extLst>
      <p:ext uri="{BB962C8B-B14F-4D97-AF65-F5344CB8AC3E}">
        <p14:creationId xmlns:p14="http://schemas.microsoft.com/office/powerpoint/2010/main" val="1856713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7" y="1340768"/>
            <a:ext cx="8063765" cy="5382056"/>
          </a:xfrm>
          <a:prstGeom prst="rect">
            <a:avLst/>
          </a:prstGeom>
        </p:spPr>
      </p:pic>
      <p:sp>
        <p:nvSpPr>
          <p:cNvPr id="4" name="TextBox 3"/>
          <p:cNvSpPr txBox="1"/>
          <p:nvPr/>
        </p:nvSpPr>
        <p:spPr>
          <a:xfrm>
            <a:off x="611560" y="476672"/>
            <a:ext cx="5246436" cy="1015663"/>
          </a:xfrm>
          <a:prstGeom prst="rect">
            <a:avLst/>
          </a:prstGeom>
          <a:noFill/>
        </p:spPr>
        <p:txBody>
          <a:bodyPr wrap="none" rtlCol="0">
            <a:spAutoFit/>
          </a:bodyPr>
          <a:lstStyle/>
          <a:p>
            <a:r>
              <a:rPr lang="en-NZ" sz="2000" dirty="0"/>
              <a:t>Look at these examples of k</a:t>
            </a:r>
            <a:r>
              <a:rPr lang="en-AU" sz="2000" dirty="0"/>
              <a:t>ō</a:t>
            </a:r>
            <a:r>
              <a:rPr lang="en-NZ" sz="2000" dirty="0" err="1"/>
              <a:t>whaiwhai</a:t>
            </a:r>
            <a:r>
              <a:rPr lang="en-NZ" sz="2000" dirty="0"/>
              <a:t> patterns. </a:t>
            </a:r>
          </a:p>
          <a:p>
            <a:r>
              <a:rPr lang="en-NZ" sz="2000" dirty="0"/>
              <a:t>What types of transformation can you see used?</a:t>
            </a:r>
          </a:p>
          <a:p>
            <a:endParaRPr lang="en-NZ" sz="2000" dirty="0"/>
          </a:p>
        </p:txBody>
      </p:sp>
    </p:spTree>
    <p:extLst>
      <p:ext uri="{BB962C8B-B14F-4D97-AF65-F5344CB8AC3E}">
        <p14:creationId xmlns:p14="http://schemas.microsoft.com/office/powerpoint/2010/main" val="862094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FBF456321AD84CA8D6E255B4B66178" ma:contentTypeVersion="10" ma:contentTypeDescription="Create a new document." ma:contentTypeScope="" ma:versionID="17511a964329228c506b21ede240621e">
  <xsd:schema xmlns:xsd="http://www.w3.org/2001/XMLSchema" xmlns:xs="http://www.w3.org/2001/XMLSchema" xmlns:p="http://schemas.microsoft.com/office/2006/metadata/properties" xmlns:ns2="a16ea9f8-faa7-4fe2-ae86-80b2961ee12e" xmlns:ns3="4dd812d2-84b1-4023-b8ac-133e620318a5" targetNamespace="http://schemas.microsoft.com/office/2006/metadata/properties" ma:root="true" ma:fieldsID="ee49c0817ae753ed4feacb5d5945d2d6" ns2:_="" ns3:_="">
    <xsd:import namespace="a16ea9f8-faa7-4fe2-ae86-80b2961ee12e"/>
    <xsd:import namespace="4dd812d2-84b1-4023-b8ac-133e620318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6ea9f8-faa7-4fe2-ae86-80b2961ee1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d812d2-84b1-4023-b8ac-133e620318a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301D24-3AE3-4CB9-841E-1922BAB1DC6D}"/>
</file>

<file path=customXml/itemProps2.xml><?xml version="1.0" encoding="utf-8"?>
<ds:datastoreItem xmlns:ds="http://schemas.openxmlformats.org/officeDocument/2006/customXml" ds:itemID="{EDBA6430-8C6B-4DA7-A778-9F1547855BD6}"/>
</file>

<file path=customXml/itemProps3.xml><?xml version="1.0" encoding="utf-8"?>
<ds:datastoreItem xmlns:ds="http://schemas.openxmlformats.org/officeDocument/2006/customXml" ds:itemID="{28EC4F8B-360D-43CB-BEAA-DB02B9943290}"/>
</file>

<file path=docProps/app.xml><?xml version="1.0" encoding="utf-8"?>
<Properties xmlns="http://schemas.openxmlformats.org/officeDocument/2006/extended-properties" xmlns:vt="http://schemas.openxmlformats.org/officeDocument/2006/docPropsVTypes">
  <TotalTime>983</TotalTime>
  <Words>94</Words>
  <Application>Microsoft Macintosh PowerPoint</Application>
  <PresentationFormat>On-screen Show (4:3)</PresentationFormat>
  <Paragraphs>7</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Microsoft Office User</cp:lastModifiedBy>
  <cp:revision>27</cp:revision>
  <dcterms:created xsi:type="dcterms:W3CDTF">2017-05-24T06:08:32Z</dcterms:created>
  <dcterms:modified xsi:type="dcterms:W3CDTF">2019-05-27T22:51:51Z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0x0101001DFBF456321AD84CA8D6E255B4B66178</vt:lpwstr>
  </property>
</Properties>
</file>