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026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738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46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27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0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70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11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48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3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097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67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37CF-D907-41EC-9E60-ECACC4EFEB6B}" type="datetimeFigureOut">
              <a:rPr lang="en-AU" smtClean="0"/>
              <a:t>21/08/2017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A65B-1DFC-49BB-9013-C7DD185D41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07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ree isl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3899"/>
            <a:ext cx="9144000" cy="6404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Which island is largest? Use the units you have available to help you.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7186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</cp:revision>
  <dcterms:created xsi:type="dcterms:W3CDTF">2017-08-20T23:07:58Z</dcterms:created>
  <dcterms:modified xsi:type="dcterms:W3CDTF">2017-08-20T23:08:24Z</dcterms:modified>
</cp:coreProperties>
</file>