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8437-C3C4-B717-24A9-25875E780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65C7F-5E2B-69EB-455E-EFC80EF78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FDF88-FD9E-80E2-5443-9BE49AEB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A0645-5268-5607-7AF0-5BEB2E99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723C9-9B61-244B-955B-63E085A2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542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D1DB-79F4-0CAA-EFFE-E0298FD8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78CFF-215C-EC89-45C0-3858B3329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8571-4AA6-8CB8-7AF5-43CA7D7C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24E9-753E-AEC6-1BAD-3124A54C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11532-D7E5-3A3B-E03F-B5901A4D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21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52805-194B-1F99-6C98-97CE2BD0A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2B1A0-B2C4-3C83-0EAE-9D0591195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4A3D2-ACA0-63EA-676F-4DB1BD67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2500-DE12-63BB-4EF1-70844E58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F0AC3-5407-9537-7CC7-EAF0B67F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60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6F11-26CE-AF3F-B932-84891B79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2E95-1A25-E5E9-862E-3B24C8D9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C9D5-854D-43A4-8088-7F043049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EC5A-16B5-8FE2-81E5-9DB3166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78937-9AB0-64F6-95A8-80DBDE81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75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55D5-5B59-06F5-87A5-CD5B78CA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C2DE-E6D3-51D9-D9D0-00B54CF78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4BFC-35B1-A728-A42A-C7B3579D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15D96-1930-E716-A3AE-F091E311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E62B-3727-D992-62F4-496054D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77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A471-EC42-0D9E-3304-FAFF5FF5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5DCA-4C3D-31CF-2A5B-1017351B0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A15C1-A562-F6A3-2CA6-6EB9F918D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52E1-787D-2F91-B007-B0B7D6C6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8E87-A282-BF35-E275-1EA24DEC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D7DCC-DCB2-E0ED-5EA4-7BDD3EB3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457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9BAF-6DA3-07FF-1678-1CB69C10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AE248-D264-D68C-51CC-FDADA48E6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35C4F-2DFC-66DD-5EEC-325EEFF6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88430-9761-373C-800D-9332131A9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FF76B-81E1-8908-1D6E-35064AA62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3F0D0-CD8F-041F-F1B4-CFBEDCB3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BFB33-C2ED-4181-797C-B2F0100E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72771-E402-0CB6-B851-C60A7B2A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6202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1935-994D-6C45-7CB8-137093CB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59FE0-189A-BAC6-2B25-2DBEF6DA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7863-AB27-F61C-89E2-D6B5490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289CA-2971-4E49-8B42-2C8805C2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00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391D9-8FE7-532E-68F2-9180CCF3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39702-402F-4DB1-34E0-CC57BFE4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CE7AA-B6B5-ACF7-B07A-06367415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270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7147-F4F8-CAD8-1D1B-F1733DFD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4FAE-BE3D-4067-F4A5-E3BD4927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8ED32-F8F1-24AD-FC30-8FAB7F4D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7E3BD-1A9F-0640-B732-E3785E92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F8D0-5A3F-16B3-559B-5C107681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9174-66EF-7CC4-E779-DB1346DF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207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167C-B58F-61A2-D508-1C36C8B5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4C2D5-494E-54D5-64C3-FFC4F1D12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31EC0-EFE4-E6AF-E794-DBA0133F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DE00D-EE31-8CE9-2BD4-99D4CBCF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E33D-8037-90B9-A22C-B7EE30E5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A5B40-03CB-21E5-0D1E-5269B209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290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1543A-3BB4-F0DB-9435-D6DE4B0C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F9ED-DEC5-00D6-9D3C-DD5760B7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36288-ABAE-A2D3-D5CF-EB6E37F25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CDD5-DC82-4DB6-95AE-EA7C0E338ABF}" type="datetimeFigureOut">
              <a:rPr lang="en-NZ" smtClean="0"/>
              <a:t>31/08/2023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690AF-CA99-7EC6-4C8B-4CC2948EA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3392C-8AA2-6174-CD84-6BDFFA4AF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3E2F-6494-4C3F-9632-F3E592792ED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75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54E5B-E4EF-482F-7036-065260476955}"/>
              </a:ext>
            </a:extLst>
          </p:cNvPr>
          <p:cNvSpPr txBox="1"/>
          <p:nvPr/>
        </p:nvSpPr>
        <p:spPr>
          <a:xfrm>
            <a:off x="147781" y="565325"/>
            <a:ext cx="1151774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 ratio of concentrate to water gives the strongest taste?</a:t>
            </a:r>
            <a:endParaRPr lang="en-NZ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measuring cup with yellow liquid&#10;&#10;Description automatically generated">
            <a:extLst>
              <a:ext uri="{FF2B5EF4-FFF2-40B4-BE49-F238E27FC236}">
                <a16:creationId xmlns:a16="http://schemas.microsoft.com/office/drawing/2014/main" id="{E730DE5E-B5F6-CAD9-DBA4-494592067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18" y="2430272"/>
            <a:ext cx="251460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303F1-C747-AE7A-0BFF-BB2559A3F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811" y="2430272"/>
            <a:ext cx="2514600" cy="2613660"/>
          </a:xfrm>
          <a:prstGeom prst="rect">
            <a:avLst/>
          </a:prstGeom>
        </p:spPr>
      </p:pic>
      <p:pic>
        <p:nvPicPr>
          <p:cNvPr id="8" name="Picture 7" descr="A yellow liquid in a pitcher&#10;&#10;Description automatically generated">
            <a:extLst>
              <a:ext uri="{FF2B5EF4-FFF2-40B4-BE49-F238E27FC236}">
                <a16:creationId xmlns:a16="http://schemas.microsoft.com/office/drawing/2014/main" id="{9A7096C6-5726-164C-A46E-7ABDD0332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2430272"/>
            <a:ext cx="2514600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ACE03-9A25-E807-FE66-D946ECF3E8E6}"/>
              </a:ext>
            </a:extLst>
          </p:cNvPr>
          <p:cNvSpPr txBox="1"/>
          <p:nvPr/>
        </p:nvSpPr>
        <p:spPr>
          <a:xfrm>
            <a:off x="704255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1DD75-0CA9-443D-C425-C4CF46D5B894}"/>
              </a:ext>
            </a:extLst>
          </p:cNvPr>
          <p:cNvSpPr txBox="1"/>
          <p:nvPr/>
        </p:nvSpPr>
        <p:spPr>
          <a:xfrm>
            <a:off x="9631237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5:3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0C26B-BFB8-F93B-2E0F-AD58A483E4FF}"/>
              </a:ext>
            </a:extLst>
          </p:cNvPr>
          <p:cNvSpPr txBox="1"/>
          <p:nvPr/>
        </p:nvSpPr>
        <p:spPr>
          <a:xfrm>
            <a:off x="5167746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7:4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5FC75-F4FB-4E2C-D678-3B2E8C71CA2F}"/>
              </a:ext>
            </a:extLst>
          </p:cNvPr>
          <p:cNvGrpSpPr/>
          <p:nvPr/>
        </p:nvGrpSpPr>
        <p:grpSpPr>
          <a:xfrm>
            <a:off x="532529" y="3693074"/>
            <a:ext cx="1669312" cy="1843524"/>
            <a:chOff x="375890" y="2687072"/>
            <a:chExt cx="1669312" cy="2179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89ABE4-9D73-EF1F-04E4-792E11C173F9}"/>
                </a:ext>
              </a:extLst>
            </p:cNvPr>
            <p:cNvSpPr/>
            <p:nvPr/>
          </p:nvSpPr>
          <p:spPr>
            <a:xfrm>
              <a:off x="375890" y="4430812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2F0831-9F82-6509-3389-FFDEA44EE51C}"/>
                </a:ext>
              </a:extLst>
            </p:cNvPr>
            <p:cNvSpPr/>
            <p:nvPr/>
          </p:nvSpPr>
          <p:spPr>
            <a:xfrm>
              <a:off x="375890" y="3994877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981E1B-C55B-4BC6-3841-3DF6BD41DF8F}"/>
                </a:ext>
              </a:extLst>
            </p:cNvPr>
            <p:cNvSpPr/>
            <p:nvPr/>
          </p:nvSpPr>
          <p:spPr>
            <a:xfrm>
              <a:off x="375890" y="3558942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41AFF4-06A4-08E2-E39F-422681D34F82}"/>
                </a:ext>
              </a:extLst>
            </p:cNvPr>
            <p:cNvSpPr/>
            <p:nvPr/>
          </p:nvSpPr>
          <p:spPr>
            <a:xfrm>
              <a:off x="375890" y="3123007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A13C7E-CE79-97A6-AA97-FED25915ABAD}"/>
                </a:ext>
              </a:extLst>
            </p:cNvPr>
            <p:cNvSpPr/>
            <p:nvPr/>
          </p:nvSpPr>
          <p:spPr>
            <a:xfrm>
              <a:off x="375890" y="268707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6A92DC-3273-DC80-08D7-FA06F68C06E7}"/>
              </a:ext>
            </a:extLst>
          </p:cNvPr>
          <p:cNvGrpSpPr/>
          <p:nvPr/>
        </p:nvGrpSpPr>
        <p:grpSpPr>
          <a:xfrm>
            <a:off x="4964009" y="1474809"/>
            <a:ext cx="1669312" cy="4061790"/>
            <a:chOff x="2547705" y="2483782"/>
            <a:chExt cx="1669312" cy="23829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26E2ED-8E00-C69A-C32E-D5B13CCC0F8B}"/>
                </a:ext>
              </a:extLst>
            </p:cNvPr>
            <p:cNvGrpSpPr/>
            <p:nvPr/>
          </p:nvGrpSpPr>
          <p:grpSpPr>
            <a:xfrm>
              <a:off x="2547705" y="3785191"/>
              <a:ext cx="1669312" cy="1081556"/>
              <a:chOff x="375890" y="2687072"/>
              <a:chExt cx="1669312" cy="2179675"/>
            </a:xfrm>
            <a:solidFill>
              <a:srgbClr val="FFC000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3D144D0-FA4D-2C23-6B13-E98B6E790C83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5C440A-77AA-9C37-8DB4-61748E10B6B9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6072DF-9EF1-AD7D-017F-6B269A65D39B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E30631-4B55-39E1-6CED-2233A3604067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F2D359-A0BE-7BCF-09DB-F4906C3D8580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59D8FC-FD6D-9484-D325-F0B046B7F311}"/>
                </a:ext>
              </a:extLst>
            </p:cNvPr>
            <p:cNvGrpSpPr/>
            <p:nvPr/>
          </p:nvGrpSpPr>
          <p:grpSpPr>
            <a:xfrm>
              <a:off x="2547705" y="2699291"/>
              <a:ext cx="1669312" cy="1081556"/>
              <a:chOff x="375890" y="2687072"/>
              <a:chExt cx="1669312" cy="2179675"/>
            </a:xfrm>
            <a:solidFill>
              <a:srgbClr val="00B0F0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8E7B38-0FD1-102C-7A11-CEB0D29085DF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CB5A59-A1B7-BA3C-C5BE-42252053E382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54E1B-76B0-3B4B-D0B6-3D5E59332D84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D3A2B02-9F3C-9A70-FC68-916B7B6C3130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FF1138-55FE-588E-ABD0-8957EDBDC431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0A53DD-F8FF-9A71-ABAF-09C722EBF292}"/>
                </a:ext>
              </a:extLst>
            </p:cNvPr>
            <p:cNvSpPr/>
            <p:nvPr/>
          </p:nvSpPr>
          <p:spPr>
            <a:xfrm>
              <a:off x="2547705" y="2483782"/>
              <a:ext cx="1669312" cy="21631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22A63F-E380-DA9B-E6E6-2F00BFF86B00}"/>
              </a:ext>
            </a:extLst>
          </p:cNvPr>
          <p:cNvGrpSpPr/>
          <p:nvPr/>
        </p:nvGrpSpPr>
        <p:grpSpPr>
          <a:xfrm>
            <a:off x="9361041" y="2568102"/>
            <a:ext cx="1669312" cy="2939344"/>
            <a:chOff x="7381457" y="3137955"/>
            <a:chExt cx="1669312" cy="17244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5195591-1BAC-8458-0021-B81C4A7CF8E7}"/>
                </a:ext>
              </a:extLst>
            </p:cNvPr>
            <p:cNvGrpSpPr/>
            <p:nvPr/>
          </p:nvGrpSpPr>
          <p:grpSpPr>
            <a:xfrm>
              <a:off x="7381457" y="3780849"/>
              <a:ext cx="1669312" cy="1081556"/>
              <a:chOff x="375890" y="2687072"/>
              <a:chExt cx="1669312" cy="217967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6CD008F-A422-326C-3DAD-1B53A589AE68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3037405-56D9-0287-3537-F71F4933A9CC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629BEBD-BB6D-6703-A2A1-4CB894B083F8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40CE035-6A2F-D54B-CF1C-A0B14B15619A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0AC84F-03B6-2B13-C82A-401710C58957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E046E4-4CB7-944E-7314-C8B08391D7A3}"/>
                </a:ext>
              </a:extLst>
            </p:cNvPr>
            <p:cNvGrpSpPr/>
            <p:nvPr/>
          </p:nvGrpSpPr>
          <p:grpSpPr>
            <a:xfrm>
              <a:off x="7381457" y="3137955"/>
              <a:ext cx="1669312" cy="648934"/>
              <a:chOff x="375890" y="3558942"/>
              <a:chExt cx="1669312" cy="1307805"/>
            </a:xfrm>
            <a:solidFill>
              <a:srgbClr val="00B0F0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3418B67-F10B-CFAF-C5CD-D2DFD9FD88F8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90D76AB-6E4F-4E94-70B6-397517A19B04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ED1D4B2-2449-7669-F583-92EEADF4ACC9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6CCE71-C853-FEAF-917A-B5506D1709B8}"/>
                  </a:ext>
                </a:extLst>
              </p:cNvPr>
              <p:cNvSpPr txBox="1"/>
              <p:nvPr/>
            </p:nvSpPr>
            <p:spPr>
              <a:xfrm>
                <a:off x="2349229" y="4549662"/>
                <a:ext cx="280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NZ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6CCE71-C853-FEAF-917A-B5506D170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29" y="4549662"/>
                <a:ext cx="280526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2677B1-5279-AFBA-5DEB-1ACFD69FD801}"/>
                  </a:ext>
                </a:extLst>
              </p:cNvPr>
              <p:cNvSpPr txBox="1"/>
              <p:nvPr/>
            </p:nvSpPr>
            <p:spPr>
              <a:xfrm>
                <a:off x="2349229" y="3628906"/>
                <a:ext cx="280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NZ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2677B1-5279-AFBA-5DEB-1ACFD69F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29" y="3628906"/>
                <a:ext cx="280526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87F70-8C61-E396-7DB5-71616417DAFC}"/>
                  </a:ext>
                </a:extLst>
              </p:cNvPr>
              <p:cNvSpPr txBox="1"/>
              <p:nvPr/>
            </p:nvSpPr>
            <p:spPr>
              <a:xfrm>
                <a:off x="6718869" y="3720071"/>
                <a:ext cx="479298" cy="803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87F70-8C61-E396-7DB5-71616417D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869" y="3720071"/>
                <a:ext cx="479298" cy="803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7930DA-A7D3-1497-5BE3-C4165C128E8F}"/>
                  </a:ext>
                </a:extLst>
              </p:cNvPr>
              <p:cNvSpPr txBox="1"/>
              <p:nvPr/>
            </p:nvSpPr>
            <p:spPr>
              <a:xfrm>
                <a:off x="6668610" y="1746219"/>
                <a:ext cx="479298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7930DA-A7D3-1497-5BE3-C4165C12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10" y="1746219"/>
                <a:ext cx="479298" cy="805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4FBADFB-0232-FE87-D226-A5947AE17455}"/>
                  </a:ext>
                </a:extLst>
              </p:cNvPr>
              <p:cNvSpPr txBox="1"/>
              <p:nvPr/>
            </p:nvSpPr>
            <p:spPr>
              <a:xfrm>
                <a:off x="11180173" y="4121976"/>
                <a:ext cx="479298" cy="815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4FBADFB-0232-FE87-D226-A5947AE1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173" y="4121976"/>
                <a:ext cx="479298" cy="815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6DEA6B-539C-EE99-6E88-1B3440CA72CD}"/>
                  </a:ext>
                </a:extLst>
              </p:cNvPr>
              <p:cNvSpPr txBox="1"/>
              <p:nvPr/>
            </p:nvSpPr>
            <p:spPr>
              <a:xfrm>
                <a:off x="11180173" y="2704188"/>
                <a:ext cx="479298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NZ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NZ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6DEA6B-539C-EE99-6E88-1B3440CA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173" y="2704188"/>
                <a:ext cx="479298" cy="805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7" grpId="0"/>
      <p:bldP spid="3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439">
            <a:extLst>
              <a:ext uri="{FF2B5EF4-FFF2-40B4-BE49-F238E27FC236}">
                <a16:creationId xmlns:a16="http://schemas.microsoft.com/office/drawing/2014/main" id="{0FFE5D1A-C9CC-F748-3B0B-E5A26D4F0D6C}"/>
              </a:ext>
            </a:extLst>
          </p:cNvPr>
          <p:cNvGrpSpPr/>
          <p:nvPr/>
        </p:nvGrpSpPr>
        <p:grpSpPr>
          <a:xfrm>
            <a:off x="643362" y="553666"/>
            <a:ext cx="2878682" cy="2828326"/>
            <a:chOff x="636454" y="3532420"/>
            <a:chExt cx="2878682" cy="2828326"/>
          </a:xfrm>
        </p:grpSpPr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95002666-0D6E-9C5C-9E5D-12AECE9F46E4}"/>
                </a:ext>
              </a:extLst>
            </p:cNvPr>
            <p:cNvSpPr/>
            <p:nvPr/>
          </p:nvSpPr>
          <p:spPr>
            <a:xfrm>
              <a:off x="636454" y="4663752"/>
              <a:ext cx="2878682" cy="169699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DAD4E2D6-E3BD-4F73-9465-67645697183C}"/>
                </a:ext>
              </a:extLst>
            </p:cNvPr>
            <p:cNvSpPr/>
            <p:nvPr/>
          </p:nvSpPr>
          <p:spPr>
            <a:xfrm>
              <a:off x="636454" y="3532420"/>
              <a:ext cx="2878682" cy="11313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77820F79-0E66-765E-CC76-529E29C11147}"/>
              </a:ext>
            </a:extLst>
          </p:cNvPr>
          <p:cNvGrpSpPr/>
          <p:nvPr/>
        </p:nvGrpSpPr>
        <p:grpSpPr>
          <a:xfrm>
            <a:off x="4727457" y="539719"/>
            <a:ext cx="2878682" cy="2828325"/>
            <a:chOff x="636454" y="3532421"/>
            <a:chExt cx="2878682" cy="2828325"/>
          </a:xfrm>
        </p:grpSpPr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1E1CD050-8DD6-03AF-8FAD-FEA7F02F630E}"/>
                </a:ext>
              </a:extLst>
            </p:cNvPr>
            <p:cNvSpPr/>
            <p:nvPr/>
          </p:nvSpPr>
          <p:spPr>
            <a:xfrm>
              <a:off x="636454" y="4550562"/>
              <a:ext cx="2878682" cy="18101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12125FEA-94FD-B8C2-C66E-6AB26319E918}"/>
                </a:ext>
              </a:extLst>
            </p:cNvPr>
            <p:cNvSpPr/>
            <p:nvPr/>
          </p:nvSpPr>
          <p:spPr>
            <a:xfrm>
              <a:off x="636454" y="3532421"/>
              <a:ext cx="2878682" cy="102471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D9E2D216-FF5C-3076-A18F-5C2AE49090F9}"/>
              </a:ext>
            </a:extLst>
          </p:cNvPr>
          <p:cNvGrpSpPr/>
          <p:nvPr/>
        </p:nvGrpSpPr>
        <p:grpSpPr>
          <a:xfrm>
            <a:off x="8818460" y="547263"/>
            <a:ext cx="2878682" cy="2820781"/>
            <a:chOff x="636454" y="3495153"/>
            <a:chExt cx="2878682" cy="2865593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A6826C0C-5914-B57E-6AB0-421A985C412B}"/>
                </a:ext>
              </a:extLst>
            </p:cNvPr>
            <p:cNvSpPr/>
            <p:nvPr/>
          </p:nvSpPr>
          <p:spPr>
            <a:xfrm>
              <a:off x="636454" y="4550562"/>
              <a:ext cx="2878682" cy="181018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18DEF459-EAAA-0814-22D6-B5E129BCB663}"/>
                </a:ext>
              </a:extLst>
            </p:cNvPr>
            <p:cNvSpPr/>
            <p:nvPr/>
          </p:nvSpPr>
          <p:spPr>
            <a:xfrm>
              <a:off x="636454" y="3495153"/>
              <a:ext cx="2878682" cy="10591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7B4C0B-67B7-CABD-D52F-917A04A36E09}"/>
              </a:ext>
            </a:extLst>
          </p:cNvPr>
          <p:cNvGrpSpPr/>
          <p:nvPr/>
        </p:nvGrpSpPr>
        <p:grpSpPr>
          <a:xfrm>
            <a:off x="636454" y="547263"/>
            <a:ext cx="2878681" cy="2822805"/>
            <a:chOff x="446567" y="797440"/>
            <a:chExt cx="2163110" cy="2126792"/>
          </a:xfrm>
          <a:noFill/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BC372D-64A3-EFFF-2FA9-D49B66038BC4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C390937-AE55-8A80-BBD5-C64F68415429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B59C0C08-977A-A95C-73D3-527AC7BA20A8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42DE2CAE-E0B6-E4A5-7022-D1FA384417B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40F7510C-71B2-97F3-2A86-E1B47FD5CD65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DDFB5A95-7332-D9C2-E6F2-B13A73C7C17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C79DCED8-0F91-C29C-2171-5C6ED2E5D44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7DC2E26A-650F-B544-B29A-C460B852A57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E8EA7611-5DCD-0B2A-9173-C4CFF54FEFB1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B3DC52D2-2394-6F4B-E593-893D6A2EA44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790A7AD6-4915-8322-763B-5B8D617863E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B678F6BB-7214-5E67-09D3-DDAF1DB4C85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94A24C12-CC1D-54DD-C133-59B757032B3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BC904E40-9A96-D846-DE92-796FB5C7702A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B779407-76BE-AEF2-6962-C54CCB75A0F4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B565F58B-001F-A56E-5A16-013DAF5520B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3A931F8-C397-2DFF-1BC1-C85EB86B11D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6E7AEE9-E67F-B03D-4C77-E588051E1E8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E45C7540-A7F0-ED4A-03C7-47ABA99EE77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0F095D12-FED0-3107-D20C-C12681E4F2A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224FE2C6-7051-71BA-4499-D912FB8B1D9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BF1758A1-AF7E-B224-10A9-66A763BF272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8C97248B-676B-E2A0-72C3-33FEF1D8FC4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8CDD5395-3EA7-290A-09E9-FF78BA50B8A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6234E20-7107-6CDA-B671-2A6E903D784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D906D604-FF70-B7A0-2AFB-E9B4536E6DA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0818A130-6E7F-C336-BEB8-A1A1264129D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D090ECD1-1B7E-B4E3-D5A6-ADF4F2DBF9A6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63B264DE-E87A-9ADB-141B-68A255DFF5B8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07DFB406-9830-B345-8C34-CF70B17DBCA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69560C9-1697-0639-901A-5D1A54F8899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B5C57950-C069-A4B4-E4CA-1F6962DB82C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E21FD78E-6E34-4073-213C-DF34181BECB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0478061B-5A04-8099-72EA-7C60C9ECC91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7F377DD8-0B6B-49A3-F97B-AE6C97A610A4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8021AEEF-D518-64F9-B32A-044998D590D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4303C7D9-CEC5-631D-D3DB-B3D349B8C3C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436FF04-482B-12E8-A587-1BCFB445037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61E12373-B512-5063-2A29-D3D6EC0F871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C03C1E4B-DC75-87DB-1684-71C1DE51579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48E5509B-37A1-F744-9364-5B30E2BE4079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7C805314-91BB-DB30-6B7E-F607D17E7A4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5CD6A8D0-2552-E0EE-4645-BA24ED55E4D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D46E3087-35AB-FFA3-FF74-F2FE5062CCF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A64B1D0E-B1CC-1E30-5B4A-75ECED9A747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07120CC2-AA44-CC33-48E9-6525278F8E5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7CB330FA-294F-C13E-ED19-7ADC10AC4BB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61C5D07D-2CAF-B7BE-7C4A-9E43CC4B2AEA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28732808-F341-C4A8-D4BA-D0EF94D62B3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CCD8A96-7FA4-DD9C-2EBB-FB6593C7906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71A3583-9979-A23E-88EE-228538F9493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2590E099-6A5B-4A6B-1095-474E7655C27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894DC1A3-FAF5-554F-F358-D7368A28C0A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454D08A-1AD1-5B91-6DA9-49E605806980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3AA084AA-755E-0E97-31B0-AF20DBA6671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1ACEC7C1-A671-2648-7227-CBCE6DE7E78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11E6E3C-DDE8-11C8-8D20-8D37404BF08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10F0943E-86CE-D35A-9E33-90E58E420A0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282B2895-71B7-22CC-B1C9-DC231516AA9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57E5327-6F12-4765-A21B-8E73CDD1360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B4601A2-BB51-3F0B-5137-6E04561E067B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14AFB814-8AB7-30D7-5A5C-EA5329096B2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C4BA6BEF-D462-91FC-3C71-7FAA0D353BA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88F0F8C9-0A56-4899-A2AE-BFC0D1EDC09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520B0C8-0164-68BB-6443-D1E70DAF067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337A11A1-856C-50B5-1395-CA54EF353BB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E93BCA2-FFAF-4D0A-065C-556A8A062101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EAF3C9-BA03-218C-68BD-58FA8B1DA2A9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CCC53BBA-A4CE-CC85-04ED-C6A15D759668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C665A6A-7309-98D9-C127-856C8107B7F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5B197695-9ACE-4796-8A35-6A829BEDA72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00FA575D-15E3-7786-8530-B5CF83B8D1A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0BF5926-1802-136D-BE43-4513C069BEB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B2512C0-DA6F-BA80-26AD-8BB6A557AEB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FB38B52C-7BA9-3DBB-946F-C4B91B6C447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BA8535FE-FA77-4D30-8110-3311D9A3512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1262EC5-E7C6-1511-9947-F323DCE1A7A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C95481D-AC4D-93AE-48F9-D2D2E537826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6A2878F-C55A-3A6F-AF78-89602851948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87697625-9486-7BDA-01B7-A2475CB545D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6B1792B-E936-DFC3-D5AB-2B4A3D625500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D05A3BFD-98E8-B117-26AC-4E8B84BD5313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27C9E63B-772C-0F68-4C13-07CAAEFBF69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43C06EEB-B069-22FA-E6D1-CA4B64ED20B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9D7B9EB0-20F8-9A1B-8760-F272C924104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930F89D3-FAF6-0F0B-340A-064C8220FB3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A2B26E11-9EFF-587C-AA63-E6FC69DBF7E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AD0A63F-D3F5-DD64-A634-DB5E389AC1A3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56BD6E7E-F595-C0D3-4947-F20351C1C53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317FFC5A-8EAC-9A69-3A34-639C8C34150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21D8CC7-5D6A-64D4-DEB4-CAC1E32D653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E3F22292-10E7-37A3-1068-6FE8DB4934F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97EA6A2-26FB-4D16-B1CC-D1A47FB9177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0179411-A034-A250-0142-75D3E24B8FC4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BC2F9C-A561-B1BB-E49D-8A78997EE4BC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D93D0237-CD5D-061A-00FF-E17DAA6F984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0DFF32A-E7F6-38F3-3046-9552BCA3ACC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C9E53BA6-81AF-A4FF-9D56-AEE2AE2DDF6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15409E7-A643-AB3A-FAB4-C8E12C1FA3D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F18152CF-D686-608F-DAD5-68171093813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A247651-475F-9423-7A14-31FCC70F03C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31E4071-AB03-AF9D-BCD9-97CCE32BC54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956D3F8-693F-80CD-6494-6923E321145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0DFFCE1-813F-0BBF-1033-DCA74A81A10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1DEAEEB-2992-A702-B4C2-3B3110ADFB4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E57F4D3-4D6D-6591-B837-CE42F40ED0A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4BA08BC-4E7A-4204-C787-DC34A3A20EFD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8AADFB5-9BC5-8A37-F78A-4E88C233686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4E5FA0F5-0B41-DB3E-9E87-2BC39DCDF03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80A3B6D-FF9E-917C-1D96-6A780468DCA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DE1DD8D-3377-3C34-B1BE-F72C9769909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91A1F218-0B03-356B-2102-E19383A0F49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7484819-B52F-B7D7-42AB-930B2331941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5F26E4D-1D0B-CC23-95E2-E095C337E98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73F5A4E-6F51-7118-9517-EDAABDE7BB9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0C80DEE-D8B3-4C72-9701-CA7668DB719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084C5B70-2E3B-6570-0FD6-3B3D31276C5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91CFCF6-A242-3FD5-344E-2596287067D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4F52C9D3-719E-0896-9FF5-4109144EB86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C85F27C-508B-F39F-D39F-A967B30B2C72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2165515-C8F3-10BE-48E8-B6511004890D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2639A83E-D98C-DEBE-5A10-A9532309D37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4B5A3933-B5C5-E13E-62CA-81CE11FB4CA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888A3D1-2B77-20C7-A16E-B79B863834B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191E4147-EB05-E854-D3BA-D94B6675446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B6745E12-4630-4234-8E90-6EC4598F97C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0AA3322-CACB-BBAD-5F75-E21AD94D586A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9C3269D-982B-106E-7CB2-DC318198F78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20DD704-95D0-1AC9-2B4C-8684F5F9AE0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37E8575-F434-9C0C-F2B3-33E902E4C49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C4C008E-3564-F588-2085-F72C08D5529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9CF613B8-4059-0FE7-E105-FECF3C4DC4C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E4E0AA7-11D2-C2F7-9ACB-23FBBCFD4177}"/>
              </a:ext>
            </a:extLst>
          </p:cNvPr>
          <p:cNvGrpSpPr/>
          <p:nvPr/>
        </p:nvGrpSpPr>
        <p:grpSpPr>
          <a:xfrm>
            <a:off x="4727457" y="553666"/>
            <a:ext cx="2878681" cy="2830349"/>
            <a:chOff x="446567" y="797440"/>
            <a:chExt cx="2163110" cy="2126792"/>
          </a:xfrm>
          <a:noFill/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69705EB-63B0-8071-698A-15A581E3BCDE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8ACA5408-3708-F373-27D3-ED6CFFC0FA22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10CF9F11-749C-FACB-26EE-D01AC0C0835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224C218F-6FCB-3780-E994-8E4D09985C5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7268A2EA-3A47-C0C3-5F89-FC4EF1D5ED9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D273C7EB-4535-3FE2-8533-52020FBA01A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7E0B510F-9550-2638-E52B-1B34F7605C1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240A51CA-E708-B21D-FACE-EBBB7F207C0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707E1C6A-AF9E-2DF3-FC63-43D71FD63E3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2A49F5F3-D4CF-28E1-123B-FA7DB6D2DA7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FB3CE0A7-B726-9EE9-5498-55B5F4BC85D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36051BD5-175B-4875-2E7A-CBDDAC6ED17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1BEA0A96-0F6B-F3D0-8296-31289DCAEB42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55D41001-8DBA-F097-6D17-16F997B06EC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732469A6-9670-5621-1657-CE4F75434522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F401E2BF-8C38-320A-9DF4-32AB4EDF993E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64B4D296-3AFF-8502-57EC-6C3E7BF02AD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6556099A-9669-2F6C-AC1B-56AB6276083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2B6F7282-BA8E-F08A-A4B6-6375204A4DB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587EC278-7AFB-8CBD-552C-FBFBCDC5BB9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5B17CA93-11AB-2D08-A1A6-ADA84F85AFB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BC0C04AD-5E1A-61E6-9114-0BB1EBF804C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A6EA8A57-F613-18BC-4907-63C132E0D223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1891C242-5772-C0EE-764D-39B6FEC2D3A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5985B060-5EEC-5B84-A9E1-E0D3002089E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C93846DC-E123-252E-00D0-1EF130AA34A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EFB5B0E4-03F3-15E5-4836-8B3E8C44482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A2C91FB-5420-2C94-5392-024D09CF8141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084D0E96-0595-BCFE-D124-1E7E41C95AF2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CFEE7AC4-DEFB-0D69-BD37-9C71C4298DD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19BB52F4-09ED-2F64-4128-538F7D35B25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58DCD480-561E-C72E-5F42-CDCD7815D76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37D3F818-B858-7B1B-871B-B4268002802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1AFDE716-3183-1274-21BC-6A62CF0267E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32FEC68-DD85-0F6C-5B3F-8F611A97AB85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6584872E-7121-4669-97F0-1499896E012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749CCF3B-AAEC-B1DE-08CB-0781400FBEF5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3C1AF6F-2A8D-AC30-D529-7D6885AFC9F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2B121DBB-FB21-C576-DE3C-89A578C0693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7317C28F-0362-5E35-50B2-8582B55A925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F587E4-259D-8D5C-3CB1-84C5578D5018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271CEC45-2391-4BB0-D18F-02475994A87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641AFE52-0832-3979-D04B-E9F8452A6A0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714F4FF1-AAA6-72AD-F50A-5DF6078E284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B3392D12-154C-DE98-9D31-B7B2E241179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F4E9B9C3-5D89-0751-D01E-2EBF448900C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17984A94-50D7-A8AE-7904-CE00A7B7187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0F6B7B55-130A-F4DF-82E2-F7F820E28E1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0C1F8B94-6559-F73E-0F49-196258435F7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FC4C19D8-C21D-B3D5-9717-D3FDA768E43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0330CC64-78BB-76FB-1D62-7210E309527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361D0E69-DFB5-D02E-6F15-C3C1F15F2B5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3E15BDCD-3112-318E-5556-9C621A64310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2E19E03-E4EA-8409-E841-1D9AB971E628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556B2226-FE7F-8ECB-160C-5477A0F7D41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2878E2B0-AFAA-FFC8-D3EB-BA175651AEF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33EEFED7-688F-4620-81A3-359C233FC9A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A6A2200D-7715-324B-E996-5B5ECE52FBC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C6186068-9DF7-676C-EFE0-F86E895DC40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D39C4393-765C-5D80-212E-197123D397D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8A7E7E13-44C6-354B-7856-FB7DEC94BEE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0727171D-AF3C-D2A2-D832-8DAC000278A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FDE5205-F12F-8EF1-DD56-D4823B5D28F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21020A34-D705-4F2A-A1D8-67F0097DAEF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B136BDC4-E54B-958B-0CBB-EFB866EF993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2A7F78BA-633B-1593-8790-992B8B0F9AF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4D618F3-5120-9301-EB24-483CF023BC2C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0399AB2-E71A-C3CE-B55B-7443B8737EB4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BA38C3A4-CBC0-8C98-C063-5CB7CCA33D1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FF6AAFC1-FA97-E7D5-B57E-B6812B87FFE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F4BB1970-74F1-F883-9B95-BD645CC7693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1475D586-8B15-2528-1B98-F420083C89F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82131CDC-1925-42D1-D844-D31E3386245E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25EC27D4-8603-0B2F-F53D-6A6D6008FC3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417575FF-7E76-0EB0-6CFF-8E42E945826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A7566530-BEE2-73AA-3703-615769E71DC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3F86556-4A76-40B0-07B1-715739FF10C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22417B83-D76E-F94F-9D76-1FA8C232E95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1700C518-7691-E853-172B-599DFC181E0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AF4F5A23-1719-9A08-434D-AB464A8FCD2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DBFB3645-8D39-A810-D942-075E46DAEF83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3787AC15-6DE6-1891-3CDF-A92789179990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F3FD19AF-32DC-0B76-CD17-2155283B68D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19000E0A-AFF2-344A-856E-94261E074A5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15BB585C-E06C-36DE-D96A-13EBD2C197C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7889F679-C684-B9B2-20CF-FCB9E6892D8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7F5F1C66-2644-9E43-16C7-61D3B9C1B85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F60A4E99-5889-85E2-FD3E-5FC71F5DCE55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F36E20DF-4989-5CF4-FBEE-8AD3CA0EAEC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F8F05EC-7733-97F1-B873-D7947AD34FD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5DB28CB7-E349-D9F9-B119-27929274EBC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BF5C9F28-B10C-43C1-7984-14430C19F82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A9EEE8EA-4A43-43C9-9BBD-7D20EEF5B10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281D2D91-24BD-4904-A2E3-2BACA44727D9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A0AD331C-C998-4450-BBDD-A4048D404524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ABCA1D0D-83CE-C1E9-6272-81AA60154C0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E1CF88D7-A54B-6020-E061-0141FADDD52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DFD545F0-218D-CC60-7ADB-51C632C2AF8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0B8DAE0C-C77D-A85E-18D7-8A4F3E0416D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39CA5B96-A0D2-FB1B-8D9C-7FA7BBAFE38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CF34CA6A-1742-9716-324C-03CE7CE4611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BC96DC6-E9CF-5E1F-7CF7-06950B4A09B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48802566-F6BE-1409-3CDE-522B123B4A0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8CD6ACFB-6578-31E7-7036-80B8A481E34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86874597-66C5-A97D-D456-EDCD8B0995F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FD4B57D1-801A-D5F3-02A4-3587B99E8E6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125EE0B9-B89F-04EE-2588-8DC59FFF0030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9CC76BCA-EF71-773C-FD61-EF24AFBA1B5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106A30B6-9274-D7B0-21F1-8381317CDFC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98AE64C0-CE51-1A5B-8E7D-F7F0A42860D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82FF0BDB-E550-1694-C65A-CA0BE81A6A6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8C72DB1E-6D83-D73B-35FA-F08FA233148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812E8838-F456-5087-B0FD-DA5DD5F5BFC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5298DAE0-021C-16DB-475C-E5D94F9DF3F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22AE60CE-2EE6-E62D-4CB0-462DEECA890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ECC38E89-67EA-A147-7FB0-4B8EC5E157D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863CEC80-44EA-FAD8-8EC5-FB52B18CA30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E3E1B8F0-7A0C-9146-70FB-A1E69C723B4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FCC13727-73A0-54EB-36F7-A0C9B4F42E9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9447A5E-E6B7-2796-BEB3-9867AC82E0CC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47834FCF-571F-6877-4328-F2413512276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8F1C788D-C909-440A-55E2-28C45E3C33B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98CEAA68-C925-C30B-3FBE-4BF1F38026A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B430B5F-6436-7EC2-FC6C-040DDFC65E7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1489018F-E4DF-76F8-170A-D051BD43A49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74DB065A-8657-6468-058E-DA22DE85E5C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D9D7294-3F62-2991-13E1-742E89D3D3D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13C35B8-AD31-A058-7A4E-737F5F0B7568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A84C32F6-C5E7-8F33-5995-CD51F06148D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45F0CB37-A239-45CD-5318-3E5095AA4E5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C54B04E-72CE-71D9-15B9-B057CE38435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DFA8791-CFCE-60CC-9579-F54FF6E2097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E30A489-3FED-CD47-5FB6-97CD9DC71E1D}"/>
              </a:ext>
            </a:extLst>
          </p:cNvPr>
          <p:cNvGrpSpPr/>
          <p:nvPr/>
        </p:nvGrpSpPr>
        <p:grpSpPr>
          <a:xfrm>
            <a:off x="8818735" y="539719"/>
            <a:ext cx="2878681" cy="2830349"/>
            <a:chOff x="446567" y="797440"/>
            <a:chExt cx="2163110" cy="2126792"/>
          </a:xfrm>
          <a:noFill/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E07505BD-7941-2C0F-E2E5-9D48C837CCF1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BD2E9569-82F0-53A4-B374-419BF043743C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26" name="Group 425">
                  <a:extLst>
                    <a:ext uri="{FF2B5EF4-FFF2-40B4-BE49-F238E27FC236}">
                      <a16:creationId xmlns:a16="http://schemas.microsoft.com/office/drawing/2014/main" id="{0FEF0581-C18C-DE4E-BC7C-A4668B2E7D43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95073AE9-55DF-9C21-65D2-B4240A821BB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FD94C578-641B-3740-0435-E4D037A09A4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B22F8414-F8DF-96BD-DFC7-91F7951D625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78FF90AB-E22F-B488-FBBD-D0AB4564696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83C7E6C1-BBDF-7E00-B73C-B29242DC00B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89D4E5D1-B106-DB0C-6E87-1C512FD2FEF6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0AADE9DD-3EDF-3810-E4FA-09BFB0DEC17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9" name="Rectangle 428">
                    <a:extLst>
                      <a:ext uri="{FF2B5EF4-FFF2-40B4-BE49-F238E27FC236}">
                        <a16:creationId xmlns:a16="http://schemas.microsoft.com/office/drawing/2014/main" id="{6D66F3E1-167B-D7E3-837C-1AC3A1C397B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29A70617-CBB4-BF8F-5D50-BE746A27BD4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7633F64-3B69-5D9C-F731-6939401C1BE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90C99369-C1D3-2683-F2CE-F540620616B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7DFBC3D-7A46-03A7-676C-92203F4E19AD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03CAA5B5-7CB6-C5ED-39D2-39D9CB68862D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E0A8FD5-3847-AD86-56E2-0F608547A64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B2553C49-55C6-74EC-6856-8BF7C630926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8AFE7D0F-6854-B274-3B20-2A39DE22A78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65033B0C-0763-8283-61C3-219D3BBBF64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66C6897C-2304-7815-55BF-5C3D9601022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9CB156B5-8BA5-6563-2F47-F01AAF6C0DB4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4ACE613D-80FA-E911-626F-7571E7A57DF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4355FEFB-01A3-2A37-EFE2-9CFD420F4FA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A3C924F3-A8A2-78FE-2FB7-7DCD3821B19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7ADB57DA-92EA-7803-C365-9493F8C7FF4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BC98981D-6432-A9C8-338F-1F64CBBA0AE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735D9DC5-A865-E5C0-4614-EA7427A8D0BD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C53D36D3-04C5-442C-4327-B71D9BECA8D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54CF25C4-6C36-C2EB-32B8-5461680CB3A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47BD9A8A-AABC-D13C-A2A4-66BAE3F4FED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812200C8-4F18-C291-DB18-716976DD35C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9AB0953D-FA6F-DB93-3B36-1E75AC543B52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25D3A113-D7D8-512C-FD6D-95084CED6D5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9BFE6916-6A94-1D95-834D-45D95D5A117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8EF1ED2A-962A-5ED4-11D7-92349A8A50D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20D3882B-A037-480A-9A6C-19806D9CC36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18977FFA-8814-9D1F-F4A4-C460C9D5D99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B001ED06-6759-A07F-BFC4-1A2AB2A336E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200BA8C0-7D02-2B1C-9A69-D0FEC4F8E76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BDE8700A-8C00-D127-2701-5157AF709415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C98B26D2-462D-4AFB-3891-0AD7425CA96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B303CF50-FAE7-9984-AC3F-8BCCC3A9C59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0C783909-790F-AC1F-4751-636CC51B5FF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50DBA0B-D8A4-2857-69B6-B8C2264CE3F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0B159688-B198-DB65-4737-E4E2221C8C2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2009AAE4-4A6A-88B0-BE14-1502E60180F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4B7B2F25-2333-0D00-BF80-F431A6ED2EAD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BDBD2DA1-FB96-38D4-F5EC-08B472FAD07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1AF49E2A-6DA9-0BF8-12C4-A16CB0137E8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384591FE-0EEA-59A9-2DA7-8EA787398CB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CC16544B-599B-4A58-1A96-398845F9138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B8257450-EA3D-D630-975A-CE3F20DC8C8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4E8A861B-EBA0-49BB-B112-E62A9432D60A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1EA57D3A-0E11-7836-6F4E-8FA74A90D860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153AC673-45B4-441B-7FFD-5128B0856B9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BB5AC2B1-A7F6-70B9-F405-885AB3885D1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6244F258-5710-86C8-00E5-26240E0CCB6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B556D540-A193-5DC7-4758-FC6B9D341FA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F2DD07BA-B72A-69A7-E0FD-DF596B91227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4E2C8169-EF5D-615B-B9B4-2952CDE9B801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2C2ACBB8-60F8-3046-A6FA-8E34BAA4BF43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81950DC8-45C4-2E85-E73C-16B3D0FEEE2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FCC51C05-B399-A9D2-4990-F9BB8B748F4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376CBD47-81BE-FD0B-2242-42036F8D7D2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FCB63C21-3F9F-17DE-0A6D-22077456943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9436122-6AA0-066A-2086-B23F3766F22D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B57B249-6B03-54D4-5918-ECDDDCA123A6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DF829D50-474F-E38A-2A49-4814834C109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77902196-6856-4100-6C13-7E1352E8EA3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D96C982-7BFD-A7B7-586F-473B7392F98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5116D4DC-88E1-BA99-24A7-32445E12A6F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AD9EE669-FB83-701D-E180-56D21172DE5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82A12B8B-75B9-EA8E-08CA-AC39D9FEEEC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58640DA2-A954-306F-5840-B219CA9A44CF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3E0DF443-9320-D188-B5E0-796A93A1200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D075AF36-2B99-D6C2-27DA-55A6D59EA3B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D046534D-2093-C371-1B29-63EF0E36CB2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260BD633-A859-8B74-BBFC-34B2AB29B20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CD8368CB-7B56-39D2-A657-5CF11BCF6A4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00CA9020-9EF0-ADD5-31AD-15CAC12FA297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825CFC8E-7C07-A985-BA67-94BB0AEA5EE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26C6496E-4A6D-F68F-6937-0241350E768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0A726EC7-DAE6-9265-B601-3A5FD906D4F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4D36BC05-B0DE-A4DF-4E1A-7F7409D5AC7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D727D3C7-F9E5-A0A1-B241-CD4CE169373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7D460507-1560-9AA4-1659-401E1E29D88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id="{06BA13EF-6708-7E29-CA7C-13C1C1D48585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7500A8FD-86DF-64C5-06D7-CB818D4EAB0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F8A52C5B-A4AA-3D9B-A757-C64F17A7C13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16570A46-0FC0-B175-0C6F-B7DBAD10DCB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6E0CC83-F7AD-473B-B1AD-0CED77DB25B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A7DD018B-E178-D4F6-88EC-F7471EF8784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B9B454CC-84A2-DF82-2AE8-2DB398F69BA5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D461208D-E14E-2153-BFA9-88D743D9100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C6A484E6-72F4-FF3C-475F-E993DB87C04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2F326255-CDA4-0678-A168-D03B78CE816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D55F387-6EF3-FBF9-18AD-BA1E56E3796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56E992FC-24F3-E75D-2EDC-AA7E8B2061A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BC6C4A26-AE14-0132-A880-329787BE692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5247AB7A-AB2D-0E41-DF94-0D51CF79FC52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42CE1065-1C32-BACC-5AA0-D25F3E436ED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C0376FEC-C6F0-8671-E0B5-ED930D9B9E4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13A3337-BA4B-7802-4B6A-E0F24D327A4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853847E0-8619-BA5D-69D3-7B0FB4F9DB0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92CF23D5-B70E-C500-5313-598B4BFA10B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1FDF7C4-6182-3988-69B7-EAE406AB25CF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FD54F3D5-0848-3158-6E7D-2A30DAC811FC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A7DF17B3-6801-586E-48AD-3616B2BD769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8D222100-264F-719D-207A-B01DD28A93A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E5F043B8-E7B4-DCF3-56AC-691435D21CE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E3C1E96A-5A31-4275-603A-8E4A3C30C51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3BC25EF9-AB32-A438-392E-C92A9A8E96F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B1E685CD-BA9B-44B7-57F2-A47BB8A9F22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3CC370C5-67F4-D3F4-1862-F1A9FD3106E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D378E1CB-F905-6A4E-6BA0-B673097066C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AA97FB12-1A79-C310-379E-8FFC32EEB7A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C94E0CDC-A93F-3271-2042-AB043CA716A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5BC1EE85-ACB5-0D2E-E330-2A0D7EF6AC9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A2007090-81D0-CE0C-EFFD-CAD4218943B9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E9538F3F-E90C-A364-7D91-C326D0A8363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34BFEF86-A38C-773A-7A15-A0AE11247E5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48ABC0F7-840F-EF3A-02AD-D53BA0561F1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C637FC89-E0C5-509D-FA8F-35F7774A673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99975FD3-1AFF-8435-3975-D1E14B3C9C7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DFDEB8B7-4176-511E-7773-047D12796FC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BFF106EB-2189-B122-F3B6-D7B5540C838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0E7A8D0A-4729-3694-DA83-C771FAB5B1E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519010C3-6D39-F4AE-36EB-989B6A6C788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9D2B6B77-F47D-727E-7FA0-484F1AE14B4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6BE6F45D-A355-47FB-1F0A-857F9D89BEC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B977F5C5-8B75-F95A-9096-6C8095014D7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dirty="0"/>
                  </a:p>
                </p:txBody>
              </p:sp>
            </p:grpSp>
          </p:grpSp>
        </p:grpSp>
      </p:grpSp>
      <p:sp>
        <p:nvSpPr>
          <p:cNvPr id="447" name="TextBox 446">
            <a:extLst>
              <a:ext uri="{FF2B5EF4-FFF2-40B4-BE49-F238E27FC236}">
                <a16:creationId xmlns:a16="http://schemas.microsoft.com/office/drawing/2014/main" id="{F750A291-5594-8D0F-05F5-62293FDF5508}"/>
              </a:ext>
            </a:extLst>
          </p:cNvPr>
          <p:cNvSpPr txBox="1"/>
          <p:nvPr/>
        </p:nvSpPr>
        <p:spPr>
          <a:xfrm>
            <a:off x="1487899" y="33840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3:2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B6191AA4-74F2-C33E-910B-344A808AF4D1}"/>
              </a:ext>
            </a:extLst>
          </p:cNvPr>
          <p:cNvSpPr txBox="1"/>
          <p:nvPr/>
        </p:nvSpPr>
        <p:spPr>
          <a:xfrm>
            <a:off x="9788138" y="3400967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5:3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212398AB-5FE0-104B-5D00-B8F23EA8D835}"/>
              </a:ext>
            </a:extLst>
          </p:cNvPr>
          <p:cNvSpPr txBox="1"/>
          <p:nvPr/>
        </p:nvSpPr>
        <p:spPr>
          <a:xfrm>
            <a:off x="5546245" y="3400967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7:4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25F6C392-48C2-44B4-095B-61E034235364}"/>
                  </a:ext>
                </a:extLst>
              </p:cNvPr>
              <p:cNvSpPr txBox="1"/>
              <p:nvPr/>
            </p:nvSpPr>
            <p:spPr>
              <a:xfrm>
                <a:off x="1407811" y="4074824"/>
                <a:ext cx="167552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NZ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=60%</m:t>
                      </m:r>
                    </m:oMath>
                  </m:oMathPara>
                </a14:m>
                <a:endParaRPr lang="en-NZ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25F6C392-48C2-44B4-095B-61E03423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11" y="4074824"/>
                <a:ext cx="1675523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FF7E98CE-958A-C975-7A5B-045D68C3928A}"/>
                  </a:ext>
                </a:extLst>
              </p:cNvPr>
              <p:cNvSpPr txBox="1"/>
              <p:nvPr/>
            </p:nvSpPr>
            <p:spPr>
              <a:xfrm>
                <a:off x="5144520" y="4097185"/>
                <a:ext cx="2511778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NZ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=63.</m:t>
                      </m:r>
                      <m:acc>
                        <m:accPr>
                          <m:chr m:val="̅"/>
                          <m:ctrlPr>
                            <a:rPr lang="en-N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e>
                      </m:acc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FF7E98CE-958A-C975-7A5B-045D68C39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20" y="4097185"/>
                <a:ext cx="2511778" cy="918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9D9BE42C-137E-A4C0-E253-C59AF3AC5B58}"/>
                  </a:ext>
                </a:extLst>
              </p:cNvPr>
              <p:cNvSpPr txBox="1"/>
              <p:nvPr/>
            </p:nvSpPr>
            <p:spPr>
              <a:xfrm>
                <a:off x="9682339" y="4080771"/>
                <a:ext cx="198810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NZ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NZ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=62.5%</m:t>
                      </m:r>
                    </m:oMath>
                  </m:oMathPara>
                </a14:m>
                <a:endParaRPr lang="en-NZ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9D9BE42C-137E-A4C0-E253-C59AF3AC5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339" y="4080771"/>
                <a:ext cx="1988108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451" grpId="0"/>
      <p:bldP spid="4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with buttons&#10;&#10;Description automatically generated">
            <a:extLst>
              <a:ext uri="{FF2B5EF4-FFF2-40B4-BE49-F238E27FC236}">
                <a16:creationId xmlns:a16="http://schemas.microsoft.com/office/drawing/2014/main" id="{C3755BB2-7568-186F-CF82-CD24B390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2D2DE"/>
              </a:clrFrom>
              <a:clrTo>
                <a:srgbClr val="D2D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11825" r="35218" b="8743"/>
          <a:stretch/>
        </p:blipFill>
        <p:spPr>
          <a:xfrm>
            <a:off x="6731022" y="574158"/>
            <a:ext cx="3270058" cy="59523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05FBB4-DE60-735B-B49C-9116797E95D1}"/>
              </a:ext>
            </a:extLst>
          </p:cNvPr>
          <p:cNvSpPr/>
          <p:nvPr/>
        </p:nvSpPr>
        <p:spPr>
          <a:xfrm>
            <a:off x="7002784" y="2517662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0D4A51-D0CD-F43F-0180-7327C77189B4}"/>
              </a:ext>
            </a:extLst>
          </p:cNvPr>
          <p:cNvSpPr/>
          <p:nvPr/>
        </p:nvSpPr>
        <p:spPr>
          <a:xfrm>
            <a:off x="7053904" y="3275131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CE1BB2-324D-0AD9-CB80-00126B7A5F1A}"/>
              </a:ext>
            </a:extLst>
          </p:cNvPr>
          <p:cNvSpPr/>
          <p:nvPr/>
        </p:nvSpPr>
        <p:spPr>
          <a:xfrm>
            <a:off x="9062258" y="5668663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7B2CE1-0086-9D6C-7323-FD0005C61015}"/>
              </a:ext>
            </a:extLst>
          </p:cNvPr>
          <p:cNvSpPr/>
          <p:nvPr/>
        </p:nvSpPr>
        <p:spPr>
          <a:xfrm>
            <a:off x="8610600" y="3962402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B89DA6-4BAE-D162-D348-393580F22C0D}"/>
                  </a:ext>
                </a:extLst>
              </p:cNvPr>
              <p:cNvSpPr txBox="1"/>
              <p:nvPr/>
            </p:nvSpPr>
            <p:spPr>
              <a:xfrm>
                <a:off x="258893" y="1437099"/>
                <a:ext cx="6103089" cy="1817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200" dirty="0"/>
                  <a:t>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NZ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3200" dirty="0"/>
                  <a:t> as a decimal key in:</a:t>
                </a:r>
              </a:p>
              <a:p>
                <a:endParaRPr lang="en-NZ" sz="3200" dirty="0"/>
              </a:p>
              <a:p>
                <a:endParaRPr lang="en-NZ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B89DA6-4BAE-D162-D348-393580F2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3" y="1437099"/>
                <a:ext cx="6103089" cy="1817229"/>
              </a:xfrm>
              <a:prstGeom prst="rect">
                <a:avLst/>
              </a:prstGeom>
              <a:blipFill>
                <a:blip r:embed="rId3"/>
                <a:stretch>
                  <a:fillRect l="-249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D9FD6E1-D2E0-966B-5528-A50446160469}"/>
              </a:ext>
            </a:extLst>
          </p:cNvPr>
          <p:cNvGrpSpPr/>
          <p:nvPr/>
        </p:nvGrpSpPr>
        <p:grpSpPr>
          <a:xfrm>
            <a:off x="394503" y="2454453"/>
            <a:ext cx="5967478" cy="933963"/>
            <a:chOff x="394503" y="2454453"/>
            <a:chExt cx="5967478" cy="9339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94D090-0BDC-70E1-18E8-234454A0921E}"/>
                </a:ext>
              </a:extLst>
            </p:cNvPr>
            <p:cNvGrpSpPr/>
            <p:nvPr/>
          </p:nvGrpSpPr>
          <p:grpSpPr>
            <a:xfrm>
              <a:off x="2091344" y="2454453"/>
              <a:ext cx="606056" cy="933963"/>
              <a:chOff x="978195" y="2402959"/>
              <a:chExt cx="606056" cy="93396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A52871-D7DB-C354-4CBC-0DF34D750628}"/>
                  </a:ext>
                </a:extLst>
              </p:cNvPr>
              <p:cNvSpPr/>
              <p:nvPr/>
            </p:nvSpPr>
            <p:spPr>
              <a:xfrm>
                <a:off x="1077771" y="2402959"/>
                <a:ext cx="371802" cy="3598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499837F-88D3-82A2-5320-A96AB895D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195" y="2881423"/>
                <a:ext cx="606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184437-A4B8-FCBA-E28D-409D0866474D}"/>
                  </a:ext>
                </a:extLst>
              </p:cNvPr>
              <p:cNvSpPr/>
              <p:nvPr/>
            </p:nvSpPr>
            <p:spPr>
              <a:xfrm>
                <a:off x="1070682" y="2977117"/>
                <a:ext cx="371802" cy="3598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B6E3C3-D743-1D05-60A9-21895444701E}"/>
                </a:ext>
              </a:extLst>
            </p:cNvPr>
            <p:cNvSpPr txBox="1"/>
            <p:nvPr/>
          </p:nvSpPr>
          <p:spPr>
            <a:xfrm>
              <a:off x="1115616" y="2619521"/>
              <a:ext cx="1080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Shift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0A8F94-FF42-B9EC-15C5-B001DDA5DB9A}"/>
                </a:ext>
              </a:extLst>
            </p:cNvPr>
            <p:cNvSpPr txBox="1"/>
            <p:nvPr/>
          </p:nvSpPr>
          <p:spPr>
            <a:xfrm>
              <a:off x="394503" y="2629048"/>
              <a:ext cx="659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8B95B-558F-9135-AD54-44B12D5009CD}"/>
                </a:ext>
              </a:extLst>
            </p:cNvPr>
            <p:cNvSpPr txBox="1"/>
            <p:nvPr/>
          </p:nvSpPr>
          <p:spPr>
            <a:xfrm>
              <a:off x="2881909" y="2623738"/>
              <a:ext cx="659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200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2D98A-DD82-1431-AB20-654BE84124CB}"/>
                </a:ext>
              </a:extLst>
            </p:cNvPr>
            <p:cNvSpPr txBox="1"/>
            <p:nvPr/>
          </p:nvSpPr>
          <p:spPr>
            <a:xfrm>
              <a:off x="3638615" y="2619520"/>
              <a:ext cx="659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200" dirty="0"/>
                <a:t>=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0C8AA9-E5F0-48F8-F0BA-96BB8A3B9A0E}"/>
                </a:ext>
              </a:extLst>
            </p:cNvPr>
            <p:cNvSpPr txBox="1"/>
            <p:nvPr/>
          </p:nvSpPr>
          <p:spPr>
            <a:xfrm>
              <a:off x="4617020" y="2629048"/>
              <a:ext cx="1744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S      D</a:t>
              </a:r>
            </a:p>
          </p:txBody>
        </p:sp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F8A11072-474C-54AA-FDE3-3778058CBFB4}"/>
                </a:ext>
              </a:extLst>
            </p:cNvPr>
            <p:cNvSpPr/>
            <p:nvPr/>
          </p:nvSpPr>
          <p:spPr>
            <a:xfrm>
              <a:off x="5064915" y="2854944"/>
              <a:ext cx="263873" cy="155945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pitcher&#10;&#10;Description automatically generated">
            <a:extLst>
              <a:ext uri="{FF2B5EF4-FFF2-40B4-BE49-F238E27FC236}">
                <a16:creationId xmlns:a16="http://schemas.microsoft.com/office/drawing/2014/main" id="{3F1459BA-204F-4807-A964-BDD1FC99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13" y="2482172"/>
            <a:ext cx="8063509" cy="389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C0CC37-9321-51F9-C684-DB3EC5C4B3C3}"/>
              </a:ext>
            </a:extLst>
          </p:cNvPr>
          <p:cNvSpPr txBox="1"/>
          <p:nvPr/>
        </p:nvSpPr>
        <p:spPr>
          <a:xfrm>
            <a:off x="147781" y="565325"/>
            <a:ext cx="11517745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These two jugs of juice are combined.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What will the ratio be of the combined juice?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NZ" sz="2800" kern="0" dirty="0">
                <a:ea typeface="Calibri" panose="020F0502020204030204" pitchFamily="34" charset="0"/>
                <a:cs typeface="Times New Roman" panose="02020603050405020304" pitchFamily="18" charset="0"/>
              </a:rPr>
              <a:t>percentage of the mix will be concentrate?</a:t>
            </a:r>
            <a:endParaRPr lang="en-NZ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79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7</cp:revision>
  <dcterms:created xsi:type="dcterms:W3CDTF">2023-08-10T00:15:12Z</dcterms:created>
  <dcterms:modified xsi:type="dcterms:W3CDTF">2023-08-31T03:49:51Z</dcterms:modified>
</cp:coreProperties>
</file>