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90" autoAdjust="0"/>
    <p:restoredTop sz="94660"/>
  </p:normalViewPr>
  <p:slideViewPr>
    <p:cSldViewPr snapToGrid="0">
      <p:cViewPr varScale="1">
        <p:scale>
          <a:sx n="128" d="100"/>
          <a:sy n="128" d="100"/>
        </p:scale>
        <p:origin x="59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7FC0BD-4B38-4398-B87C-149B49CA79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B59818D-19A6-43B0-9AB1-A2EF9FF3FB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45B64D-DC22-4690-B3C3-0290F75582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AC7BB-5075-4CEB-B65C-781310F6FF71}" type="datetimeFigureOut">
              <a:rPr lang="en-NZ" smtClean="0"/>
              <a:t>26/10/22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BE5107-C045-4B0C-8EC0-3288A27062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F27E27-2719-4311-A1DC-4463A76A39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FDB67-9E66-43A0-BBC3-587D63B12AE2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2218613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B99C0-B1A9-4733-B12D-575EA85131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1595C98-E885-4672-851E-164B07ECC3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09F84D-298F-4232-B4C9-7619CF65C8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AC7BB-5075-4CEB-B65C-781310F6FF71}" type="datetimeFigureOut">
              <a:rPr lang="en-NZ" smtClean="0"/>
              <a:t>26/10/22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4F0F60-545D-4F49-964B-97EB021ED2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038F1B-BD35-4447-8573-3F95C0A8A0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FDB67-9E66-43A0-BBC3-587D63B12AE2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0603387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19A8544-81C7-47C1-9C42-85C38838281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8966193-7426-4F8A-8621-3DF075F679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E50E2C-359F-4CC0-B920-4FB0F1B42C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AC7BB-5075-4CEB-B65C-781310F6FF71}" type="datetimeFigureOut">
              <a:rPr lang="en-NZ" smtClean="0"/>
              <a:t>26/10/22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03D57E-0246-411D-9EB4-B751E984AF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30382D-A422-49D5-A6D4-BC43552508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FDB67-9E66-43A0-BBC3-587D63B12AE2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6995458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8BA10B-2406-4ACA-ABC0-FE8E724D33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56F8F7-B807-4246-9BAC-0F1333EBAD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F6976E-1506-4239-9B66-FBF2C92EC0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AC7BB-5075-4CEB-B65C-781310F6FF71}" type="datetimeFigureOut">
              <a:rPr lang="en-NZ" smtClean="0"/>
              <a:t>26/10/22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9A2504-5316-4EF9-AA8B-D2BE22B792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3DA669-25C3-476C-A4D0-3A9DF7121F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FDB67-9E66-43A0-BBC3-587D63B12AE2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6905973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8F6E1E-2ACC-47C2-B226-BAA8C3165B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87F1BD9-F30E-4B70-B4D4-9567FF23FF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D1673D-DDBB-4828-8BC9-76F286F65A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AC7BB-5075-4CEB-B65C-781310F6FF71}" type="datetimeFigureOut">
              <a:rPr lang="en-NZ" smtClean="0"/>
              <a:t>26/10/22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13B166-217B-4ED9-9A53-A290904E51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797672-F55A-4D0A-914F-255B87EE22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FDB67-9E66-43A0-BBC3-587D63B12AE2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541403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5811DC-305E-4212-8F9A-548A3BAEE2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032D80-727E-4F1A-B643-053F3FDF4B2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C1D0C0D-7DC6-47FA-B273-83585D4099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F4A5DA0-3A77-46DF-8F1F-ADA496EA1B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AC7BB-5075-4CEB-B65C-781310F6FF71}" type="datetimeFigureOut">
              <a:rPr lang="en-NZ" smtClean="0"/>
              <a:t>26/10/22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5DF019-C4F8-4397-BAD0-5BA2390B24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CE23B74-8B79-4FEB-9F93-C84AE556D0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FDB67-9E66-43A0-BBC3-587D63B12AE2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1816372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9FE17F-CB6B-4593-83A6-23B493C029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6874D2-8FFD-4CD2-9BCF-8EEA3FCF98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E6B314A-F65B-4143-80C0-43E7C73F42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62F098D-D833-43A7-81F9-9EA820D4731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B531567-2E5F-4E5F-B19C-A4F3BAF8B9A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3F6E28E-2941-4443-BF84-FED10278DE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AC7BB-5075-4CEB-B65C-781310F6FF71}" type="datetimeFigureOut">
              <a:rPr lang="en-NZ" smtClean="0"/>
              <a:t>26/10/22</a:t>
            </a:fld>
            <a:endParaRPr lang="en-NZ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9D3AF01-9DFB-4A35-94FF-E14420A9B4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7A20250-72B9-4F8E-B955-4F6ABF304C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FDB67-9E66-43A0-BBC3-587D63B12AE2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916527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FB88A0-81F1-40A3-AE12-986E209A7C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EFBAABF-5A2E-4FD0-92D7-BE90B47F54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AC7BB-5075-4CEB-B65C-781310F6FF71}" type="datetimeFigureOut">
              <a:rPr lang="en-NZ" smtClean="0"/>
              <a:t>26/10/22</a:t>
            </a:fld>
            <a:endParaRPr lang="en-NZ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9ECD7BE-78C8-4302-89E6-3E2483DB20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83D50BB-A9EB-40A0-AEE8-7E88947796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FDB67-9E66-43A0-BBC3-587D63B12AE2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5078390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F96B26B-78D3-42B7-B39F-55D66CA17B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AC7BB-5075-4CEB-B65C-781310F6FF71}" type="datetimeFigureOut">
              <a:rPr lang="en-NZ" smtClean="0"/>
              <a:t>26/10/22</a:t>
            </a:fld>
            <a:endParaRPr lang="en-NZ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D03AC0E-0A9A-4A93-9533-21D8D06EAD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9C8CF24-9CD9-4EF8-88EC-ABBF524C06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FDB67-9E66-43A0-BBC3-587D63B12AE2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0529381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BE5C6C-80E9-4CF6-AEC4-C99DA23CA0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88AE3D-2831-40AA-BAE9-92366B5F8A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00D0667-6DF4-476B-ABAE-D14F543BBD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E98D2C0-DF11-4B62-B628-E6A6DB2580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AC7BB-5075-4CEB-B65C-781310F6FF71}" type="datetimeFigureOut">
              <a:rPr lang="en-NZ" smtClean="0"/>
              <a:t>26/10/22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8162228-FDEF-4DB5-A98A-CFBA4A1CB6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52103A5-3A05-4FDE-A64E-875F0F99CE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FDB67-9E66-43A0-BBC3-587D63B12AE2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6554494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99BFC4-3440-4BBD-B4DF-E4568A3B86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141F832-6CA8-4C31-826C-D47B59307AF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B8E7F86-DECB-48DD-9179-A101A232BE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B15C231-1407-4A57-A77F-B4FCC65266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AC7BB-5075-4CEB-B65C-781310F6FF71}" type="datetimeFigureOut">
              <a:rPr lang="en-NZ" smtClean="0"/>
              <a:t>26/10/22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7D933C-9C78-4979-84D7-9CEEAF8A61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B90D350-4141-4012-BF3E-64E4BE0117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FDB67-9E66-43A0-BBC3-587D63B12AE2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0264215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EBC5401-AF73-4DD2-A847-4BAB5B4D96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7C2A7CD-8560-4523-8B9E-FE449A51EB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085DF9-4C0C-4770-AAFF-82B052F32BD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6AC7BB-5075-4CEB-B65C-781310F6FF71}" type="datetimeFigureOut">
              <a:rPr lang="en-NZ" smtClean="0"/>
              <a:t>26/10/22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CEF79C-21AD-4AEF-9CB4-FB4FA7F8DC7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1E174E-CA31-4808-9119-49A5973B112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CFDB67-9E66-43A0-BBC3-587D63B12AE2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662199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6" name="Content Placeholder 5">
            <a:extLst>
              <a:ext uri="{FF2B5EF4-FFF2-40B4-BE49-F238E27FC236}">
                <a16:creationId xmlns:a16="http://schemas.microsoft.com/office/drawing/2014/main" id="{642E7291-FADF-4155-B429-6B73485BEC9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02050858"/>
              </p:ext>
            </p:extLst>
          </p:nvPr>
        </p:nvGraphicFramePr>
        <p:xfrm>
          <a:off x="57358" y="4670280"/>
          <a:ext cx="12077282" cy="701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5326">
                  <a:extLst>
                    <a:ext uri="{9D8B030D-6E8A-4147-A177-3AD203B41FA5}">
                      <a16:colId xmlns:a16="http://schemas.microsoft.com/office/drawing/2014/main" val="933468196"/>
                    </a:ext>
                  </a:extLst>
                </a:gridCol>
                <a:gridCol w="1725326">
                  <a:extLst>
                    <a:ext uri="{9D8B030D-6E8A-4147-A177-3AD203B41FA5}">
                      <a16:colId xmlns:a16="http://schemas.microsoft.com/office/drawing/2014/main" val="1205901601"/>
                    </a:ext>
                  </a:extLst>
                </a:gridCol>
                <a:gridCol w="1725326">
                  <a:extLst>
                    <a:ext uri="{9D8B030D-6E8A-4147-A177-3AD203B41FA5}">
                      <a16:colId xmlns:a16="http://schemas.microsoft.com/office/drawing/2014/main" val="1080387925"/>
                    </a:ext>
                  </a:extLst>
                </a:gridCol>
                <a:gridCol w="1725326">
                  <a:extLst>
                    <a:ext uri="{9D8B030D-6E8A-4147-A177-3AD203B41FA5}">
                      <a16:colId xmlns:a16="http://schemas.microsoft.com/office/drawing/2014/main" val="2162638941"/>
                    </a:ext>
                  </a:extLst>
                </a:gridCol>
                <a:gridCol w="1725326">
                  <a:extLst>
                    <a:ext uri="{9D8B030D-6E8A-4147-A177-3AD203B41FA5}">
                      <a16:colId xmlns:a16="http://schemas.microsoft.com/office/drawing/2014/main" val="2471211610"/>
                    </a:ext>
                  </a:extLst>
                </a:gridCol>
                <a:gridCol w="1725326">
                  <a:extLst>
                    <a:ext uri="{9D8B030D-6E8A-4147-A177-3AD203B41FA5}">
                      <a16:colId xmlns:a16="http://schemas.microsoft.com/office/drawing/2014/main" val="4119731845"/>
                    </a:ext>
                  </a:extLst>
                </a:gridCol>
                <a:gridCol w="1725326">
                  <a:extLst>
                    <a:ext uri="{9D8B030D-6E8A-4147-A177-3AD203B41FA5}">
                      <a16:colId xmlns:a16="http://schemas.microsoft.com/office/drawing/2014/main" val="3268092894"/>
                    </a:ext>
                  </a:extLst>
                </a:gridCol>
              </a:tblGrid>
              <a:tr h="479760">
                <a:tc>
                  <a:txBody>
                    <a:bodyPr/>
                    <a:lstStyle/>
                    <a:p>
                      <a:pPr algn="ctr"/>
                      <a:r>
                        <a:rPr lang="mi-NZ" sz="40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1</a:t>
                      </a:r>
                      <a:endParaRPr lang="en-NZ" sz="40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mi-NZ" sz="40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2</a:t>
                      </a:r>
                      <a:endParaRPr lang="en-NZ" sz="40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mi-NZ" sz="40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3</a:t>
                      </a:r>
                      <a:endParaRPr lang="en-NZ" sz="40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mi-NZ" sz="40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4</a:t>
                      </a:r>
                      <a:endParaRPr lang="en-NZ" sz="40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mi-NZ" sz="40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5</a:t>
                      </a:r>
                      <a:endParaRPr lang="en-NZ" sz="40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mi-NZ" sz="40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6</a:t>
                      </a:r>
                      <a:endParaRPr lang="en-NZ" sz="40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mi-NZ" sz="40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7</a:t>
                      </a:r>
                      <a:endParaRPr lang="en-NZ" sz="40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66392075"/>
                  </a:ext>
                </a:extLst>
              </a:tr>
            </a:tbl>
          </a:graphicData>
        </a:graphic>
      </p:graphicFrame>
      <p:pic>
        <p:nvPicPr>
          <p:cNvPr id="3" name="Picture 2" descr="A green lizard with a white background&#10;&#10;Description automatically generated with medium confidence">
            <a:extLst>
              <a:ext uri="{FF2B5EF4-FFF2-40B4-BE49-F238E27FC236}">
                <a16:creationId xmlns:a16="http://schemas.microsoft.com/office/drawing/2014/main" id="{A9FC2ED3-0897-A3AE-9DF6-5A2350171CC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0781" y="3458624"/>
            <a:ext cx="1760805" cy="1232563"/>
          </a:xfrm>
          <a:prstGeom prst="rect">
            <a:avLst/>
          </a:prstGeom>
        </p:spPr>
      </p:pic>
      <p:pic>
        <p:nvPicPr>
          <p:cNvPr id="4" name="Picture 3" descr="A close-up of a bug&#10;&#10;Description automatically generated with medium confidence">
            <a:extLst>
              <a:ext uri="{FF2B5EF4-FFF2-40B4-BE49-F238E27FC236}">
                <a16:creationId xmlns:a16="http://schemas.microsoft.com/office/drawing/2014/main" id="{6D3B8CB4-0AE0-3E7B-5B9F-A933F957D989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5402"/>
          <a:stretch/>
        </p:blipFill>
        <p:spPr>
          <a:xfrm>
            <a:off x="6936273" y="3526782"/>
            <a:ext cx="1774936" cy="1153207"/>
          </a:xfrm>
          <a:prstGeom prst="rect">
            <a:avLst/>
          </a:prstGeom>
        </p:spPr>
      </p:pic>
      <p:pic>
        <p:nvPicPr>
          <p:cNvPr id="5" name="Picture 4" descr="A green lizard with a white background&#10;&#10;Description automatically generated with medium confidence">
            <a:extLst>
              <a:ext uri="{FF2B5EF4-FFF2-40B4-BE49-F238E27FC236}">
                <a16:creationId xmlns:a16="http://schemas.microsoft.com/office/drawing/2014/main" id="{F43D2C24-50B3-C31B-B2B7-FDC603FC090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3252" y="3481740"/>
            <a:ext cx="1760805" cy="1232563"/>
          </a:xfrm>
          <a:prstGeom prst="rect">
            <a:avLst/>
          </a:prstGeom>
        </p:spPr>
      </p:pic>
      <p:pic>
        <p:nvPicPr>
          <p:cNvPr id="7" name="Picture 6" descr="A picture containing gear&#10;&#10;Description automatically generated">
            <a:extLst>
              <a:ext uri="{FF2B5EF4-FFF2-40B4-BE49-F238E27FC236}">
                <a16:creationId xmlns:a16="http://schemas.microsoft.com/office/drawing/2014/main" id="{9919F697-6516-D558-081F-2210EAE49CA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8450" y="3236122"/>
            <a:ext cx="955012" cy="1463946"/>
          </a:xfrm>
          <a:prstGeom prst="rect">
            <a:avLst/>
          </a:prstGeom>
        </p:spPr>
      </p:pic>
      <p:pic>
        <p:nvPicPr>
          <p:cNvPr id="9" name="Picture 8" descr="Icon&#10;&#10;Description automatically generated">
            <a:extLst>
              <a:ext uri="{FF2B5EF4-FFF2-40B4-BE49-F238E27FC236}">
                <a16:creationId xmlns:a16="http://schemas.microsoft.com/office/drawing/2014/main" id="{FDD0A9AE-9AFD-7100-97A9-F0FAFA83E19D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3680"/>
          <a:stretch/>
        </p:blipFill>
        <p:spPr>
          <a:xfrm>
            <a:off x="57359" y="3359619"/>
            <a:ext cx="1768181" cy="1310661"/>
          </a:xfrm>
          <a:prstGeom prst="rect">
            <a:avLst/>
          </a:prstGeom>
        </p:spPr>
      </p:pic>
      <p:pic>
        <p:nvPicPr>
          <p:cNvPr id="10" name="Picture 9" descr="Icon&#10;&#10;Description automatically generated">
            <a:extLst>
              <a:ext uri="{FF2B5EF4-FFF2-40B4-BE49-F238E27FC236}">
                <a16:creationId xmlns:a16="http://schemas.microsoft.com/office/drawing/2014/main" id="{F053CA88-A365-2730-1F48-D3029F4712D0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3680"/>
          <a:stretch/>
        </p:blipFill>
        <p:spPr>
          <a:xfrm>
            <a:off x="8688368" y="3358605"/>
            <a:ext cx="1768181" cy="1310661"/>
          </a:xfrm>
          <a:prstGeom prst="rect">
            <a:avLst/>
          </a:prstGeom>
        </p:spPr>
      </p:pic>
      <p:pic>
        <p:nvPicPr>
          <p:cNvPr id="11" name="Picture 10" descr="A green lizard with a white background&#10;&#10;Description automatically generated with medium confidence">
            <a:extLst>
              <a:ext uri="{FF2B5EF4-FFF2-40B4-BE49-F238E27FC236}">
                <a16:creationId xmlns:a16="http://schemas.microsoft.com/office/drawing/2014/main" id="{66825079-D053-9284-7D9E-DCAFC5ECFE9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73836" y="3442887"/>
            <a:ext cx="1760805" cy="1232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91713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>
            <a:extLst>
              <a:ext uri="{FF2B5EF4-FFF2-40B4-BE49-F238E27FC236}">
                <a16:creationId xmlns:a16="http://schemas.microsoft.com/office/drawing/2014/main" id="{5244D878-2224-4EB3-9CA6-E2D5DD3A93BC}"/>
              </a:ext>
            </a:extLst>
          </p:cNvPr>
          <p:cNvSpPr txBox="1">
            <a:spLocks/>
          </p:cNvSpPr>
          <p:nvPr/>
        </p:nvSpPr>
        <p:spPr>
          <a:xfrm>
            <a:off x="800200" y="849852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mi-NZ" dirty="0"/>
              <a:t>What animal is in place 8?</a:t>
            </a:r>
            <a:br>
              <a:rPr lang="mi-NZ" dirty="0"/>
            </a:br>
            <a:r>
              <a:rPr lang="mi-NZ" dirty="0"/>
              <a:t>How do you know? </a:t>
            </a:r>
            <a:endParaRPr lang="en-NZ" dirty="0"/>
          </a:p>
        </p:txBody>
      </p:sp>
      <p:graphicFrame>
        <p:nvGraphicFramePr>
          <p:cNvPr id="19" name="Content Placeholder 5">
            <a:extLst>
              <a:ext uri="{FF2B5EF4-FFF2-40B4-BE49-F238E27FC236}">
                <a16:creationId xmlns:a16="http://schemas.microsoft.com/office/drawing/2014/main" id="{972103B7-6AD2-4DC1-8334-FF22BF76964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7596282"/>
              </p:ext>
            </p:extLst>
          </p:nvPr>
        </p:nvGraphicFramePr>
        <p:xfrm>
          <a:off x="57358" y="4670280"/>
          <a:ext cx="12077282" cy="701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5326">
                  <a:extLst>
                    <a:ext uri="{9D8B030D-6E8A-4147-A177-3AD203B41FA5}">
                      <a16:colId xmlns:a16="http://schemas.microsoft.com/office/drawing/2014/main" val="933468196"/>
                    </a:ext>
                  </a:extLst>
                </a:gridCol>
                <a:gridCol w="1725326">
                  <a:extLst>
                    <a:ext uri="{9D8B030D-6E8A-4147-A177-3AD203B41FA5}">
                      <a16:colId xmlns:a16="http://schemas.microsoft.com/office/drawing/2014/main" val="1205901601"/>
                    </a:ext>
                  </a:extLst>
                </a:gridCol>
                <a:gridCol w="1725326">
                  <a:extLst>
                    <a:ext uri="{9D8B030D-6E8A-4147-A177-3AD203B41FA5}">
                      <a16:colId xmlns:a16="http://schemas.microsoft.com/office/drawing/2014/main" val="1080387925"/>
                    </a:ext>
                  </a:extLst>
                </a:gridCol>
                <a:gridCol w="1725326">
                  <a:extLst>
                    <a:ext uri="{9D8B030D-6E8A-4147-A177-3AD203B41FA5}">
                      <a16:colId xmlns:a16="http://schemas.microsoft.com/office/drawing/2014/main" val="2162638941"/>
                    </a:ext>
                  </a:extLst>
                </a:gridCol>
                <a:gridCol w="1725326">
                  <a:extLst>
                    <a:ext uri="{9D8B030D-6E8A-4147-A177-3AD203B41FA5}">
                      <a16:colId xmlns:a16="http://schemas.microsoft.com/office/drawing/2014/main" val="2471211610"/>
                    </a:ext>
                  </a:extLst>
                </a:gridCol>
                <a:gridCol w="1725326">
                  <a:extLst>
                    <a:ext uri="{9D8B030D-6E8A-4147-A177-3AD203B41FA5}">
                      <a16:colId xmlns:a16="http://schemas.microsoft.com/office/drawing/2014/main" val="4119731845"/>
                    </a:ext>
                  </a:extLst>
                </a:gridCol>
                <a:gridCol w="1725326">
                  <a:extLst>
                    <a:ext uri="{9D8B030D-6E8A-4147-A177-3AD203B41FA5}">
                      <a16:colId xmlns:a16="http://schemas.microsoft.com/office/drawing/2014/main" val="3268092894"/>
                    </a:ext>
                  </a:extLst>
                </a:gridCol>
              </a:tblGrid>
              <a:tr h="479760">
                <a:tc>
                  <a:txBody>
                    <a:bodyPr/>
                    <a:lstStyle/>
                    <a:p>
                      <a:pPr algn="ctr"/>
                      <a:r>
                        <a:rPr lang="mi-NZ" sz="40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1</a:t>
                      </a:r>
                      <a:endParaRPr lang="en-NZ" sz="40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mi-NZ" sz="40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2</a:t>
                      </a:r>
                      <a:endParaRPr lang="en-NZ" sz="40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mi-NZ" sz="40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3</a:t>
                      </a:r>
                      <a:endParaRPr lang="en-NZ" sz="40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mi-NZ" sz="40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4</a:t>
                      </a:r>
                      <a:endParaRPr lang="en-NZ" sz="40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mi-NZ" sz="40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5</a:t>
                      </a:r>
                      <a:endParaRPr lang="en-NZ" sz="40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mi-NZ" sz="40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6</a:t>
                      </a:r>
                      <a:endParaRPr lang="en-NZ" sz="40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mi-NZ" sz="40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7</a:t>
                      </a:r>
                      <a:endParaRPr lang="en-NZ" sz="40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66392075"/>
                  </a:ext>
                </a:extLst>
              </a:tr>
            </a:tbl>
          </a:graphicData>
        </a:graphic>
      </p:graphicFrame>
      <p:pic>
        <p:nvPicPr>
          <p:cNvPr id="2" name="Picture 1" descr="A green lizard with a white background&#10;&#10;Description automatically generated with medium confidence">
            <a:extLst>
              <a:ext uri="{FF2B5EF4-FFF2-40B4-BE49-F238E27FC236}">
                <a16:creationId xmlns:a16="http://schemas.microsoft.com/office/drawing/2014/main" id="{6930CDD6-5466-04A8-4E7B-2CAF223FFA8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0781" y="3458624"/>
            <a:ext cx="1760805" cy="1232563"/>
          </a:xfrm>
          <a:prstGeom prst="rect">
            <a:avLst/>
          </a:prstGeom>
        </p:spPr>
      </p:pic>
      <p:pic>
        <p:nvPicPr>
          <p:cNvPr id="3" name="Picture 2" descr="A close-up of a bug&#10;&#10;Description automatically generated with medium confidence">
            <a:extLst>
              <a:ext uri="{FF2B5EF4-FFF2-40B4-BE49-F238E27FC236}">
                <a16:creationId xmlns:a16="http://schemas.microsoft.com/office/drawing/2014/main" id="{0B63DA25-541C-46FF-876C-E362B159CAA7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5402"/>
          <a:stretch/>
        </p:blipFill>
        <p:spPr>
          <a:xfrm>
            <a:off x="6856761" y="3526782"/>
            <a:ext cx="1774936" cy="1153207"/>
          </a:xfrm>
          <a:prstGeom prst="rect">
            <a:avLst/>
          </a:prstGeom>
        </p:spPr>
      </p:pic>
      <p:pic>
        <p:nvPicPr>
          <p:cNvPr id="4" name="Picture 3" descr="A green lizard with a white background&#10;&#10;Description automatically generated with medium confidence">
            <a:extLst>
              <a:ext uri="{FF2B5EF4-FFF2-40B4-BE49-F238E27FC236}">
                <a16:creationId xmlns:a16="http://schemas.microsoft.com/office/drawing/2014/main" id="{AE637D1C-674A-0531-8D04-99E72E383A0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3252" y="3481740"/>
            <a:ext cx="1760805" cy="1232563"/>
          </a:xfrm>
          <a:prstGeom prst="rect">
            <a:avLst/>
          </a:prstGeom>
        </p:spPr>
      </p:pic>
      <p:pic>
        <p:nvPicPr>
          <p:cNvPr id="5" name="Picture 4" descr="A picture containing gear&#10;&#10;Description automatically generated">
            <a:extLst>
              <a:ext uri="{FF2B5EF4-FFF2-40B4-BE49-F238E27FC236}">
                <a16:creationId xmlns:a16="http://schemas.microsoft.com/office/drawing/2014/main" id="{E80268CB-4E91-B595-747A-E0B0B8921F8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8450" y="3236122"/>
            <a:ext cx="955012" cy="1463946"/>
          </a:xfrm>
          <a:prstGeom prst="rect">
            <a:avLst/>
          </a:prstGeom>
        </p:spPr>
      </p:pic>
      <p:pic>
        <p:nvPicPr>
          <p:cNvPr id="6" name="Picture 5" descr="Icon&#10;&#10;Description automatically generated">
            <a:extLst>
              <a:ext uri="{FF2B5EF4-FFF2-40B4-BE49-F238E27FC236}">
                <a16:creationId xmlns:a16="http://schemas.microsoft.com/office/drawing/2014/main" id="{45406270-A7D7-F15A-A2BD-69446204DF51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3680"/>
          <a:stretch/>
        </p:blipFill>
        <p:spPr>
          <a:xfrm>
            <a:off x="57359" y="3359619"/>
            <a:ext cx="1768181" cy="1310661"/>
          </a:xfrm>
          <a:prstGeom prst="rect">
            <a:avLst/>
          </a:prstGeom>
        </p:spPr>
      </p:pic>
      <p:pic>
        <p:nvPicPr>
          <p:cNvPr id="7" name="Picture 6" descr="Icon&#10;&#10;Description automatically generated">
            <a:extLst>
              <a:ext uri="{FF2B5EF4-FFF2-40B4-BE49-F238E27FC236}">
                <a16:creationId xmlns:a16="http://schemas.microsoft.com/office/drawing/2014/main" id="{1BD296D5-B823-C60B-F5D1-1E011F8246DB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3680"/>
          <a:stretch/>
        </p:blipFill>
        <p:spPr>
          <a:xfrm>
            <a:off x="8648612" y="3348666"/>
            <a:ext cx="1768181" cy="1310661"/>
          </a:xfrm>
          <a:prstGeom prst="rect">
            <a:avLst/>
          </a:prstGeom>
        </p:spPr>
      </p:pic>
      <p:pic>
        <p:nvPicPr>
          <p:cNvPr id="8" name="Picture 7" descr="A green lizard with a white background&#10;&#10;Description automatically generated with medium confidence">
            <a:extLst>
              <a:ext uri="{FF2B5EF4-FFF2-40B4-BE49-F238E27FC236}">
                <a16:creationId xmlns:a16="http://schemas.microsoft.com/office/drawing/2014/main" id="{E13CE5B0-EF29-0E77-D1C5-C5690CCC461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73836" y="3442887"/>
            <a:ext cx="1760805" cy="1232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87396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 green lizard with a white background&#10;&#10;Description automatically generated with medium confidence">
            <a:extLst>
              <a:ext uri="{FF2B5EF4-FFF2-40B4-BE49-F238E27FC236}">
                <a16:creationId xmlns:a16="http://schemas.microsoft.com/office/drawing/2014/main" id="{82EAA01E-3D26-21C7-313E-6C7FA2186B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1391" y="3438746"/>
            <a:ext cx="1760805" cy="1232563"/>
          </a:xfrm>
          <a:prstGeom prst="rect">
            <a:avLst/>
          </a:prstGeom>
        </p:spPr>
      </p:pic>
      <p:pic>
        <p:nvPicPr>
          <p:cNvPr id="4" name="Picture 3" descr="A green lizard with a white background&#10;&#10;Description automatically generated with medium confidence">
            <a:extLst>
              <a:ext uri="{FF2B5EF4-FFF2-40B4-BE49-F238E27FC236}">
                <a16:creationId xmlns:a16="http://schemas.microsoft.com/office/drawing/2014/main" id="{668DA166-3303-D9E8-543C-07BE2A9A1D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3252" y="3451923"/>
            <a:ext cx="1760805" cy="1232563"/>
          </a:xfrm>
          <a:prstGeom prst="rect">
            <a:avLst/>
          </a:prstGeom>
        </p:spPr>
      </p:pic>
      <p:graphicFrame>
        <p:nvGraphicFramePr>
          <p:cNvPr id="21" name="Content Placeholder 5">
            <a:extLst>
              <a:ext uri="{FF2B5EF4-FFF2-40B4-BE49-F238E27FC236}">
                <a16:creationId xmlns:a16="http://schemas.microsoft.com/office/drawing/2014/main" id="{0D1289F4-463E-4A73-9694-171C2558C19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82370639"/>
              </p:ext>
            </p:extLst>
          </p:nvPr>
        </p:nvGraphicFramePr>
        <p:xfrm>
          <a:off x="0" y="4670280"/>
          <a:ext cx="12134640" cy="701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33520">
                  <a:extLst>
                    <a:ext uri="{9D8B030D-6E8A-4147-A177-3AD203B41FA5}">
                      <a16:colId xmlns:a16="http://schemas.microsoft.com/office/drawing/2014/main" val="933468196"/>
                    </a:ext>
                  </a:extLst>
                </a:gridCol>
                <a:gridCol w="1733520">
                  <a:extLst>
                    <a:ext uri="{9D8B030D-6E8A-4147-A177-3AD203B41FA5}">
                      <a16:colId xmlns:a16="http://schemas.microsoft.com/office/drawing/2014/main" val="1205901601"/>
                    </a:ext>
                  </a:extLst>
                </a:gridCol>
                <a:gridCol w="1733520">
                  <a:extLst>
                    <a:ext uri="{9D8B030D-6E8A-4147-A177-3AD203B41FA5}">
                      <a16:colId xmlns:a16="http://schemas.microsoft.com/office/drawing/2014/main" val="1080387925"/>
                    </a:ext>
                  </a:extLst>
                </a:gridCol>
                <a:gridCol w="1733520">
                  <a:extLst>
                    <a:ext uri="{9D8B030D-6E8A-4147-A177-3AD203B41FA5}">
                      <a16:colId xmlns:a16="http://schemas.microsoft.com/office/drawing/2014/main" val="2162638941"/>
                    </a:ext>
                  </a:extLst>
                </a:gridCol>
                <a:gridCol w="1733520">
                  <a:extLst>
                    <a:ext uri="{9D8B030D-6E8A-4147-A177-3AD203B41FA5}">
                      <a16:colId xmlns:a16="http://schemas.microsoft.com/office/drawing/2014/main" val="2471211610"/>
                    </a:ext>
                  </a:extLst>
                </a:gridCol>
                <a:gridCol w="1733520">
                  <a:extLst>
                    <a:ext uri="{9D8B030D-6E8A-4147-A177-3AD203B41FA5}">
                      <a16:colId xmlns:a16="http://schemas.microsoft.com/office/drawing/2014/main" val="4119731845"/>
                    </a:ext>
                  </a:extLst>
                </a:gridCol>
                <a:gridCol w="1733520">
                  <a:extLst>
                    <a:ext uri="{9D8B030D-6E8A-4147-A177-3AD203B41FA5}">
                      <a16:colId xmlns:a16="http://schemas.microsoft.com/office/drawing/2014/main" val="3268092894"/>
                    </a:ext>
                  </a:extLst>
                </a:gridCol>
              </a:tblGrid>
              <a:tr h="479760">
                <a:tc>
                  <a:txBody>
                    <a:bodyPr/>
                    <a:lstStyle/>
                    <a:p>
                      <a:pPr algn="ctr"/>
                      <a:r>
                        <a:rPr lang="mi-NZ" sz="40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6</a:t>
                      </a:r>
                      <a:endParaRPr lang="en-NZ" sz="40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mi-NZ" sz="40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7</a:t>
                      </a:r>
                      <a:endParaRPr lang="en-NZ" sz="40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mi-NZ" sz="40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8</a:t>
                      </a:r>
                      <a:endParaRPr lang="en-NZ" sz="40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mi-NZ" sz="40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9</a:t>
                      </a:r>
                      <a:endParaRPr lang="en-NZ" sz="40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mi-NZ" sz="40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10</a:t>
                      </a:r>
                      <a:endParaRPr lang="en-NZ" sz="40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mi-NZ" sz="40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11</a:t>
                      </a:r>
                      <a:endParaRPr lang="en-NZ" sz="40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mi-NZ" sz="40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12</a:t>
                      </a:r>
                      <a:endParaRPr lang="en-NZ" sz="40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66392075"/>
                  </a:ext>
                </a:extLst>
              </a:tr>
            </a:tbl>
          </a:graphicData>
        </a:graphic>
      </p:graphicFrame>
      <p:sp>
        <p:nvSpPr>
          <p:cNvPr id="29" name="Oval 28">
            <a:extLst>
              <a:ext uri="{FF2B5EF4-FFF2-40B4-BE49-F238E27FC236}">
                <a16:creationId xmlns:a16="http://schemas.microsoft.com/office/drawing/2014/main" id="{CE435770-7930-44A1-9C1A-E0D146C40937}"/>
              </a:ext>
            </a:extLst>
          </p:cNvPr>
          <p:cNvSpPr/>
          <p:nvPr/>
        </p:nvSpPr>
        <p:spPr>
          <a:xfrm>
            <a:off x="3426462" y="2097157"/>
            <a:ext cx="1891354" cy="339796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pic>
        <p:nvPicPr>
          <p:cNvPr id="3" name="Picture 2" descr="A close-up of a bug&#10;&#10;Description automatically generated with medium confidence">
            <a:extLst>
              <a:ext uri="{FF2B5EF4-FFF2-40B4-BE49-F238E27FC236}">
                <a16:creationId xmlns:a16="http://schemas.microsoft.com/office/drawing/2014/main" id="{2A35A17D-1808-D7AF-7062-42F4C6ED6820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5402"/>
          <a:stretch/>
        </p:blipFill>
        <p:spPr>
          <a:xfrm>
            <a:off x="6936273" y="3526782"/>
            <a:ext cx="1774936" cy="1153207"/>
          </a:xfrm>
          <a:prstGeom prst="rect">
            <a:avLst/>
          </a:prstGeom>
        </p:spPr>
      </p:pic>
      <p:pic>
        <p:nvPicPr>
          <p:cNvPr id="5" name="Picture 4" descr="A picture containing gear&#10;&#10;Description automatically generated">
            <a:extLst>
              <a:ext uri="{FF2B5EF4-FFF2-40B4-BE49-F238E27FC236}">
                <a16:creationId xmlns:a16="http://schemas.microsoft.com/office/drawing/2014/main" id="{93448C7F-A63F-D0FC-C6C9-F3F5AB76130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8450" y="3236122"/>
            <a:ext cx="955012" cy="1463946"/>
          </a:xfrm>
          <a:prstGeom prst="rect">
            <a:avLst/>
          </a:prstGeom>
        </p:spPr>
      </p:pic>
      <p:pic>
        <p:nvPicPr>
          <p:cNvPr id="6" name="Picture 5" descr="Icon&#10;&#10;Description automatically generated">
            <a:extLst>
              <a:ext uri="{FF2B5EF4-FFF2-40B4-BE49-F238E27FC236}">
                <a16:creationId xmlns:a16="http://schemas.microsoft.com/office/drawing/2014/main" id="{F6897EEE-2F67-4A14-B869-DE7E3C31E066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3680"/>
          <a:stretch/>
        </p:blipFill>
        <p:spPr>
          <a:xfrm>
            <a:off x="27542" y="3359619"/>
            <a:ext cx="1768181" cy="1310661"/>
          </a:xfrm>
          <a:prstGeom prst="rect">
            <a:avLst/>
          </a:prstGeom>
        </p:spPr>
      </p:pic>
      <p:pic>
        <p:nvPicPr>
          <p:cNvPr id="7" name="Picture 6" descr="Icon&#10;&#10;Description automatically generated">
            <a:extLst>
              <a:ext uri="{FF2B5EF4-FFF2-40B4-BE49-F238E27FC236}">
                <a16:creationId xmlns:a16="http://schemas.microsoft.com/office/drawing/2014/main" id="{CF337DDC-3AB8-9D47-CBE1-1C98342F11A0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3680"/>
          <a:stretch/>
        </p:blipFill>
        <p:spPr>
          <a:xfrm>
            <a:off x="8658551" y="3358605"/>
            <a:ext cx="1768181" cy="1310661"/>
          </a:xfrm>
          <a:prstGeom prst="rect">
            <a:avLst/>
          </a:prstGeom>
        </p:spPr>
      </p:pic>
      <p:pic>
        <p:nvPicPr>
          <p:cNvPr id="8" name="Picture 7" descr="A green lizard with a white background&#10;&#10;Description automatically generated with medium confidence">
            <a:extLst>
              <a:ext uri="{FF2B5EF4-FFF2-40B4-BE49-F238E27FC236}">
                <a16:creationId xmlns:a16="http://schemas.microsoft.com/office/drawing/2014/main" id="{2C097CB7-7ED5-C0D0-5BC0-18B4E0DB6DE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73836" y="3442887"/>
            <a:ext cx="1760805" cy="1232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5945704"/>
      </p:ext>
    </p:extLst>
  </p:cSld>
  <p:clrMapOvr>
    <a:masterClrMapping/>
  </p:clrMapOvr>
  <p:transition spd="slow">
    <p:cover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>
            <a:extLst>
              <a:ext uri="{FF2B5EF4-FFF2-40B4-BE49-F238E27FC236}">
                <a16:creationId xmlns:a16="http://schemas.microsoft.com/office/drawing/2014/main" id="{89B9A312-152A-43CE-9CFE-C57A33B577A5}"/>
              </a:ext>
            </a:extLst>
          </p:cNvPr>
          <p:cNvSpPr txBox="1">
            <a:spLocks/>
          </p:cNvSpPr>
          <p:nvPr/>
        </p:nvSpPr>
        <p:spPr>
          <a:xfrm>
            <a:off x="800200" y="849852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mi-NZ" dirty="0"/>
              <a:t>What animal is in place 19?</a:t>
            </a:r>
            <a:br>
              <a:rPr lang="mi-NZ" dirty="0"/>
            </a:br>
            <a:r>
              <a:rPr lang="mi-NZ" dirty="0"/>
              <a:t>How do you know? </a:t>
            </a:r>
            <a:endParaRPr lang="en-NZ" dirty="0"/>
          </a:p>
        </p:txBody>
      </p:sp>
      <p:graphicFrame>
        <p:nvGraphicFramePr>
          <p:cNvPr id="21" name="Content Placeholder 5">
            <a:extLst>
              <a:ext uri="{FF2B5EF4-FFF2-40B4-BE49-F238E27FC236}">
                <a16:creationId xmlns:a16="http://schemas.microsoft.com/office/drawing/2014/main" id="{2E33A6C7-22E4-4FB3-9859-84146D67DEB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00160702"/>
              </p:ext>
            </p:extLst>
          </p:nvPr>
        </p:nvGraphicFramePr>
        <p:xfrm>
          <a:off x="27542" y="4670280"/>
          <a:ext cx="12136915" cy="701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33845">
                  <a:extLst>
                    <a:ext uri="{9D8B030D-6E8A-4147-A177-3AD203B41FA5}">
                      <a16:colId xmlns:a16="http://schemas.microsoft.com/office/drawing/2014/main" val="933468196"/>
                    </a:ext>
                  </a:extLst>
                </a:gridCol>
                <a:gridCol w="1733845">
                  <a:extLst>
                    <a:ext uri="{9D8B030D-6E8A-4147-A177-3AD203B41FA5}">
                      <a16:colId xmlns:a16="http://schemas.microsoft.com/office/drawing/2014/main" val="1205901601"/>
                    </a:ext>
                  </a:extLst>
                </a:gridCol>
                <a:gridCol w="1733845">
                  <a:extLst>
                    <a:ext uri="{9D8B030D-6E8A-4147-A177-3AD203B41FA5}">
                      <a16:colId xmlns:a16="http://schemas.microsoft.com/office/drawing/2014/main" val="1080387925"/>
                    </a:ext>
                  </a:extLst>
                </a:gridCol>
                <a:gridCol w="1733845">
                  <a:extLst>
                    <a:ext uri="{9D8B030D-6E8A-4147-A177-3AD203B41FA5}">
                      <a16:colId xmlns:a16="http://schemas.microsoft.com/office/drawing/2014/main" val="2162638941"/>
                    </a:ext>
                  </a:extLst>
                </a:gridCol>
                <a:gridCol w="1733845">
                  <a:extLst>
                    <a:ext uri="{9D8B030D-6E8A-4147-A177-3AD203B41FA5}">
                      <a16:colId xmlns:a16="http://schemas.microsoft.com/office/drawing/2014/main" val="2471211610"/>
                    </a:ext>
                  </a:extLst>
                </a:gridCol>
                <a:gridCol w="1733845">
                  <a:extLst>
                    <a:ext uri="{9D8B030D-6E8A-4147-A177-3AD203B41FA5}">
                      <a16:colId xmlns:a16="http://schemas.microsoft.com/office/drawing/2014/main" val="4119731845"/>
                    </a:ext>
                  </a:extLst>
                </a:gridCol>
                <a:gridCol w="1733845">
                  <a:extLst>
                    <a:ext uri="{9D8B030D-6E8A-4147-A177-3AD203B41FA5}">
                      <a16:colId xmlns:a16="http://schemas.microsoft.com/office/drawing/2014/main" val="3268092894"/>
                    </a:ext>
                  </a:extLst>
                </a:gridCol>
              </a:tblGrid>
              <a:tr h="479760">
                <a:tc>
                  <a:txBody>
                    <a:bodyPr/>
                    <a:lstStyle/>
                    <a:p>
                      <a:pPr algn="ctr"/>
                      <a:r>
                        <a:rPr lang="mi-NZ" sz="40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6</a:t>
                      </a:r>
                      <a:endParaRPr lang="en-NZ" sz="40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mi-NZ" sz="40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7</a:t>
                      </a:r>
                      <a:endParaRPr lang="en-NZ" sz="40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mi-NZ" sz="40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8</a:t>
                      </a:r>
                      <a:endParaRPr lang="en-NZ" sz="40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mi-NZ" sz="40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9</a:t>
                      </a:r>
                      <a:endParaRPr lang="en-NZ" sz="40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mi-NZ" sz="40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10</a:t>
                      </a:r>
                      <a:endParaRPr lang="en-NZ" sz="40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mi-NZ" sz="40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11</a:t>
                      </a:r>
                      <a:endParaRPr lang="en-NZ" sz="40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mi-NZ" sz="40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12</a:t>
                      </a:r>
                      <a:endParaRPr lang="en-NZ" sz="40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66392075"/>
                  </a:ext>
                </a:extLst>
              </a:tr>
            </a:tbl>
          </a:graphicData>
        </a:graphic>
      </p:graphicFrame>
      <p:pic>
        <p:nvPicPr>
          <p:cNvPr id="2" name="Picture 1" descr="A green lizard with a white background&#10;&#10;Description automatically generated with medium confidence">
            <a:extLst>
              <a:ext uri="{FF2B5EF4-FFF2-40B4-BE49-F238E27FC236}">
                <a16:creationId xmlns:a16="http://schemas.microsoft.com/office/drawing/2014/main" id="{A47F32E5-A5B8-2AB1-AB40-3BAB51E7F74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1391" y="3438746"/>
            <a:ext cx="1760805" cy="1232563"/>
          </a:xfrm>
          <a:prstGeom prst="rect">
            <a:avLst/>
          </a:prstGeom>
        </p:spPr>
      </p:pic>
      <p:pic>
        <p:nvPicPr>
          <p:cNvPr id="3" name="Picture 2" descr="A green lizard with a white background&#10;&#10;Description automatically generated with medium confidence">
            <a:extLst>
              <a:ext uri="{FF2B5EF4-FFF2-40B4-BE49-F238E27FC236}">
                <a16:creationId xmlns:a16="http://schemas.microsoft.com/office/drawing/2014/main" id="{0E4F8AFA-7C27-FC49-071B-190807628CD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3252" y="3451923"/>
            <a:ext cx="1760805" cy="1232563"/>
          </a:xfrm>
          <a:prstGeom prst="rect">
            <a:avLst/>
          </a:prstGeom>
        </p:spPr>
      </p:pic>
      <p:pic>
        <p:nvPicPr>
          <p:cNvPr id="4" name="Picture 3" descr="A close-up of a bug&#10;&#10;Description automatically generated with medium confidence">
            <a:extLst>
              <a:ext uri="{FF2B5EF4-FFF2-40B4-BE49-F238E27FC236}">
                <a16:creationId xmlns:a16="http://schemas.microsoft.com/office/drawing/2014/main" id="{4F9BC3EF-B266-0771-C867-91165F48418D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5402"/>
          <a:stretch/>
        </p:blipFill>
        <p:spPr>
          <a:xfrm>
            <a:off x="6936273" y="3526782"/>
            <a:ext cx="1774936" cy="1153207"/>
          </a:xfrm>
          <a:prstGeom prst="rect">
            <a:avLst/>
          </a:prstGeom>
        </p:spPr>
      </p:pic>
      <p:pic>
        <p:nvPicPr>
          <p:cNvPr id="5" name="Picture 4" descr="A picture containing gear&#10;&#10;Description automatically generated">
            <a:extLst>
              <a:ext uri="{FF2B5EF4-FFF2-40B4-BE49-F238E27FC236}">
                <a16:creationId xmlns:a16="http://schemas.microsoft.com/office/drawing/2014/main" id="{E909C5B2-E205-A2F7-684A-9284A9E63A6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8450" y="3236122"/>
            <a:ext cx="955012" cy="1463946"/>
          </a:xfrm>
          <a:prstGeom prst="rect">
            <a:avLst/>
          </a:prstGeom>
        </p:spPr>
      </p:pic>
      <p:pic>
        <p:nvPicPr>
          <p:cNvPr id="6" name="Picture 5" descr="Icon&#10;&#10;Description automatically generated">
            <a:extLst>
              <a:ext uri="{FF2B5EF4-FFF2-40B4-BE49-F238E27FC236}">
                <a16:creationId xmlns:a16="http://schemas.microsoft.com/office/drawing/2014/main" id="{D868D173-F748-08E6-687A-5B395C6F23B0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3680"/>
          <a:stretch/>
        </p:blipFill>
        <p:spPr>
          <a:xfrm>
            <a:off x="27542" y="3359619"/>
            <a:ext cx="1768181" cy="1310661"/>
          </a:xfrm>
          <a:prstGeom prst="rect">
            <a:avLst/>
          </a:prstGeom>
        </p:spPr>
      </p:pic>
      <p:pic>
        <p:nvPicPr>
          <p:cNvPr id="7" name="Picture 6" descr="Icon&#10;&#10;Description automatically generated">
            <a:extLst>
              <a:ext uri="{FF2B5EF4-FFF2-40B4-BE49-F238E27FC236}">
                <a16:creationId xmlns:a16="http://schemas.microsoft.com/office/drawing/2014/main" id="{24281155-F814-20AE-C23F-A0EA05213971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3680"/>
          <a:stretch/>
        </p:blipFill>
        <p:spPr>
          <a:xfrm>
            <a:off x="8658551" y="3358605"/>
            <a:ext cx="1768181" cy="1310661"/>
          </a:xfrm>
          <a:prstGeom prst="rect">
            <a:avLst/>
          </a:prstGeom>
        </p:spPr>
      </p:pic>
      <p:pic>
        <p:nvPicPr>
          <p:cNvPr id="8" name="Picture 7" descr="A green lizard with a white background&#10;&#10;Description automatically generated with medium confidence">
            <a:extLst>
              <a:ext uri="{FF2B5EF4-FFF2-40B4-BE49-F238E27FC236}">
                <a16:creationId xmlns:a16="http://schemas.microsoft.com/office/drawing/2014/main" id="{FD54A9F3-1F3E-C598-8983-17D47981C62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73836" y="3442887"/>
            <a:ext cx="1760805" cy="1232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61259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green lizard with a white background&#10;&#10;Description automatically generated with medium confidence">
            <a:extLst>
              <a:ext uri="{FF2B5EF4-FFF2-40B4-BE49-F238E27FC236}">
                <a16:creationId xmlns:a16="http://schemas.microsoft.com/office/drawing/2014/main" id="{873062E2-5109-4DBA-B842-572DE295CEF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3496" y="3451923"/>
            <a:ext cx="1760805" cy="1232563"/>
          </a:xfrm>
          <a:prstGeom prst="rect">
            <a:avLst/>
          </a:prstGeom>
        </p:spPr>
      </p:pic>
      <p:graphicFrame>
        <p:nvGraphicFramePr>
          <p:cNvPr id="22" name="Content Placeholder 5">
            <a:extLst>
              <a:ext uri="{FF2B5EF4-FFF2-40B4-BE49-F238E27FC236}">
                <a16:creationId xmlns:a16="http://schemas.microsoft.com/office/drawing/2014/main" id="{EA69FBB5-F2F5-4656-A45D-DA2A729DED6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22641915"/>
              </p:ext>
            </p:extLst>
          </p:nvPr>
        </p:nvGraphicFramePr>
        <p:xfrm>
          <a:off x="57358" y="4670280"/>
          <a:ext cx="12077282" cy="701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5326">
                  <a:extLst>
                    <a:ext uri="{9D8B030D-6E8A-4147-A177-3AD203B41FA5}">
                      <a16:colId xmlns:a16="http://schemas.microsoft.com/office/drawing/2014/main" val="933468196"/>
                    </a:ext>
                  </a:extLst>
                </a:gridCol>
                <a:gridCol w="1725326">
                  <a:extLst>
                    <a:ext uri="{9D8B030D-6E8A-4147-A177-3AD203B41FA5}">
                      <a16:colId xmlns:a16="http://schemas.microsoft.com/office/drawing/2014/main" val="1205901601"/>
                    </a:ext>
                  </a:extLst>
                </a:gridCol>
                <a:gridCol w="1725326">
                  <a:extLst>
                    <a:ext uri="{9D8B030D-6E8A-4147-A177-3AD203B41FA5}">
                      <a16:colId xmlns:a16="http://schemas.microsoft.com/office/drawing/2014/main" val="1080387925"/>
                    </a:ext>
                  </a:extLst>
                </a:gridCol>
                <a:gridCol w="1725326">
                  <a:extLst>
                    <a:ext uri="{9D8B030D-6E8A-4147-A177-3AD203B41FA5}">
                      <a16:colId xmlns:a16="http://schemas.microsoft.com/office/drawing/2014/main" val="2162638941"/>
                    </a:ext>
                  </a:extLst>
                </a:gridCol>
                <a:gridCol w="1725326">
                  <a:extLst>
                    <a:ext uri="{9D8B030D-6E8A-4147-A177-3AD203B41FA5}">
                      <a16:colId xmlns:a16="http://schemas.microsoft.com/office/drawing/2014/main" val="2471211610"/>
                    </a:ext>
                  </a:extLst>
                </a:gridCol>
                <a:gridCol w="1725326">
                  <a:extLst>
                    <a:ext uri="{9D8B030D-6E8A-4147-A177-3AD203B41FA5}">
                      <a16:colId xmlns:a16="http://schemas.microsoft.com/office/drawing/2014/main" val="4119731845"/>
                    </a:ext>
                  </a:extLst>
                </a:gridCol>
                <a:gridCol w="1725326">
                  <a:extLst>
                    <a:ext uri="{9D8B030D-6E8A-4147-A177-3AD203B41FA5}">
                      <a16:colId xmlns:a16="http://schemas.microsoft.com/office/drawing/2014/main" val="3268092894"/>
                    </a:ext>
                  </a:extLst>
                </a:gridCol>
              </a:tblGrid>
              <a:tr h="479760">
                <a:tc>
                  <a:txBody>
                    <a:bodyPr/>
                    <a:lstStyle/>
                    <a:p>
                      <a:pPr algn="ctr"/>
                      <a:r>
                        <a:rPr lang="mi-NZ" sz="40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16</a:t>
                      </a:r>
                      <a:endParaRPr lang="en-NZ" sz="40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mi-NZ" sz="40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17</a:t>
                      </a:r>
                      <a:endParaRPr lang="en-NZ" sz="40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mi-NZ" sz="40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18</a:t>
                      </a:r>
                      <a:endParaRPr lang="en-NZ" sz="40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mi-NZ" sz="40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19</a:t>
                      </a:r>
                      <a:endParaRPr lang="en-NZ" sz="40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mi-NZ" sz="40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20</a:t>
                      </a:r>
                      <a:endParaRPr lang="en-NZ" sz="40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mi-NZ" sz="40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21</a:t>
                      </a:r>
                      <a:endParaRPr lang="en-NZ" sz="40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mi-NZ" sz="40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22</a:t>
                      </a:r>
                      <a:endParaRPr lang="en-NZ" sz="40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66392075"/>
                  </a:ext>
                </a:extLst>
              </a:tr>
            </a:tbl>
          </a:graphicData>
        </a:graphic>
      </p:graphicFrame>
      <p:sp>
        <p:nvSpPr>
          <p:cNvPr id="30" name="Oval 29">
            <a:extLst>
              <a:ext uri="{FF2B5EF4-FFF2-40B4-BE49-F238E27FC236}">
                <a16:creationId xmlns:a16="http://schemas.microsoft.com/office/drawing/2014/main" id="{5AD03767-269A-46A7-814F-31A718C38C68}"/>
              </a:ext>
            </a:extLst>
          </p:cNvPr>
          <p:cNvSpPr/>
          <p:nvPr/>
        </p:nvSpPr>
        <p:spPr>
          <a:xfrm>
            <a:off x="5223951" y="2253204"/>
            <a:ext cx="1774936" cy="3448602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pic>
        <p:nvPicPr>
          <p:cNvPr id="2" name="Picture 1" descr="A green lizard with a white background&#10;&#10;Description automatically generated with medium confidence">
            <a:extLst>
              <a:ext uri="{FF2B5EF4-FFF2-40B4-BE49-F238E27FC236}">
                <a16:creationId xmlns:a16="http://schemas.microsoft.com/office/drawing/2014/main" id="{6F3B7E4C-8C3A-F923-C546-62D7C8317F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1391" y="3438746"/>
            <a:ext cx="1760805" cy="1232563"/>
          </a:xfrm>
          <a:prstGeom prst="rect">
            <a:avLst/>
          </a:prstGeom>
        </p:spPr>
      </p:pic>
      <p:pic>
        <p:nvPicPr>
          <p:cNvPr id="4" name="Picture 3" descr="A close-up of a bug&#10;&#10;Description automatically generated with medium confidence">
            <a:extLst>
              <a:ext uri="{FF2B5EF4-FFF2-40B4-BE49-F238E27FC236}">
                <a16:creationId xmlns:a16="http://schemas.microsoft.com/office/drawing/2014/main" id="{58DE2BAF-B452-109E-F52D-5E7E0DC8AE4A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5402"/>
          <a:stretch/>
        </p:blipFill>
        <p:spPr>
          <a:xfrm>
            <a:off x="7035663" y="3526782"/>
            <a:ext cx="1774936" cy="1153207"/>
          </a:xfrm>
          <a:prstGeom prst="rect">
            <a:avLst/>
          </a:prstGeom>
        </p:spPr>
      </p:pic>
      <p:pic>
        <p:nvPicPr>
          <p:cNvPr id="5" name="Picture 4" descr="A picture containing gear&#10;&#10;Description automatically generated">
            <a:extLst>
              <a:ext uri="{FF2B5EF4-FFF2-40B4-BE49-F238E27FC236}">
                <a16:creationId xmlns:a16="http://schemas.microsoft.com/office/drawing/2014/main" id="{06A9C0F2-8244-8095-9E12-A96A0E272CA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8450" y="3236122"/>
            <a:ext cx="955012" cy="1463946"/>
          </a:xfrm>
          <a:prstGeom prst="rect">
            <a:avLst/>
          </a:prstGeom>
        </p:spPr>
      </p:pic>
      <p:pic>
        <p:nvPicPr>
          <p:cNvPr id="6" name="Picture 5" descr="Icon&#10;&#10;Description automatically generated">
            <a:extLst>
              <a:ext uri="{FF2B5EF4-FFF2-40B4-BE49-F238E27FC236}">
                <a16:creationId xmlns:a16="http://schemas.microsoft.com/office/drawing/2014/main" id="{60B409F5-0CBE-A202-86C9-23CD7EC1ACEC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3680"/>
          <a:stretch/>
        </p:blipFill>
        <p:spPr>
          <a:xfrm>
            <a:off x="27542" y="3359619"/>
            <a:ext cx="1768181" cy="1310661"/>
          </a:xfrm>
          <a:prstGeom prst="rect">
            <a:avLst/>
          </a:prstGeom>
        </p:spPr>
      </p:pic>
      <p:pic>
        <p:nvPicPr>
          <p:cNvPr id="7" name="Picture 6" descr="Icon&#10;&#10;Description automatically generated">
            <a:extLst>
              <a:ext uri="{FF2B5EF4-FFF2-40B4-BE49-F238E27FC236}">
                <a16:creationId xmlns:a16="http://schemas.microsoft.com/office/drawing/2014/main" id="{CF9787E4-E6DC-8608-7184-2D83E2BFBF28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3680"/>
          <a:stretch/>
        </p:blipFill>
        <p:spPr>
          <a:xfrm>
            <a:off x="8658551" y="3289032"/>
            <a:ext cx="1768181" cy="1310661"/>
          </a:xfrm>
          <a:prstGeom prst="rect">
            <a:avLst/>
          </a:prstGeom>
        </p:spPr>
      </p:pic>
      <p:pic>
        <p:nvPicPr>
          <p:cNvPr id="8" name="Picture 7" descr="A green lizard with a white background&#10;&#10;Description automatically generated with medium confidence">
            <a:extLst>
              <a:ext uri="{FF2B5EF4-FFF2-40B4-BE49-F238E27FC236}">
                <a16:creationId xmlns:a16="http://schemas.microsoft.com/office/drawing/2014/main" id="{07A02B8A-73FC-7E0C-7215-4484FD863C5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73836" y="3442887"/>
            <a:ext cx="1760805" cy="1232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816214"/>
      </p:ext>
    </p:extLst>
  </p:cSld>
  <p:clrMapOvr>
    <a:masterClrMapping/>
  </p:clrMapOvr>
  <p:transition spd="slow">
    <p:cover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>
            <a:extLst>
              <a:ext uri="{FF2B5EF4-FFF2-40B4-BE49-F238E27FC236}">
                <a16:creationId xmlns:a16="http://schemas.microsoft.com/office/drawing/2014/main" id="{930F0134-834B-44EC-9F2B-14C1F83911B9}"/>
              </a:ext>
            </a:extLst>
          </p:cNvPr>
          <p:cNvSpPr txBox="1">
            <a:spLocks/>
          </p:cNvSpPr>
          <p:nvPr/>
        </p:nvSpPr>
        <p:spPr>
          <a:xfrm>
            <a:off x="800200" y="849852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mi-NZ" dirty="0"/>
              <a:t>What animal is in place 28?</a:t>
            </a:r>
            <a:br>
              <a:rPr lang="mi-NZ" dirty="0"/>
            </a:br>
            <a:r>
              <a:rPr lang="mi-NZ" dirty="0"/>
              <a:t>How do you know? </a:t>
            </a:r>
            <a:endParaRPr lang="en-NZ" dirty="0"/>
          </a:p>
        </p:txBody>
      </p:sp>
      <p:graphicFrame>
        <p:nvGraphicFramePr>
          <p:cNvPr id="28" name="Content Placeholder 5">
            <a:extLst>
              <a:ext uri="{FF2B5EF4-FFF2-40B4-BE49-F238E27FC236}">
                <a16:creationId xmlns:a16="http://schemas.microsoft.com/office/drawing/2014/main" id="{EED2EE0E-8F79-4416-BD70-611B09E392C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31321501"/>
              </p:ext>
            </p:extLst>
          </p:nvPr>
        </p:nvGraphicFramePr>
        <p:xfrm>
          <a:off x="27542" y="4670280"/>
          <a:ext cx="12107102" cy="701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9586">
                  <a:extLst>
                    <a:ext uri="{9D8B030D-6E8A-4147-A177-3AD203B41FA5}">
                      <a16:colId xmlns:a16="http://schemas.microsoft.com/office/drawing/2014/main" val="933468196"/>
                    </a:ext>
                  </a:extLst>
                </a:gridCol>
                <a:gridCol w="1729586">
                  <a:extLst>
                    <a:ext uri="{9D8B030D-6E8A-4147-A177-3AD203B41FA5}">
                      <a16:colId xmlns:a16="http://schemas.microsoft.com/office/drawing/2014/main" val="1205901601"/>
                    </a:ext>
                  </a:extLst>
                </a:gridCol>
                <a:gridCol w="1729586">
                  <a:extLst>
                    <a:ext uri="{9D8B030D-6E8A-4147-A177-3AD203B41FA5}">
                      <a16:colId xmlns:a16="http://schemas.microsoft.com/office/drawing/2014/main" val="1080387925"/>
                    </a:ext>
                  </a:extLst>
                </a:gridCol>
                <a:gridCol w="1729586">
                  <a:extLst>
                    <a:ext uri="{9D8B030D-6E8A-4147-A177-3AD203B41FA5}">
                      <a16:colId xmlns:a16="http://schemas.microsoft.com/office/drawing/2014/main" val="2162638941"/>
                    </a:ext>
                  </a:extLst>
                </a:gridCol>
                <a:gridCol w="1729586">
                  <a:extLst>
                    <a:ext uri="{9D8B030D-6E8A-4147-A177-3AD203B41FA5}">
                      <a16:colId xmlns:a16="http://schemas.microsoft.com/office/drawing/2014/main" val="2471211610"/>
                    </a:ext>
                  </a:extLst>
                </a:gridCol>
                <a:gridCol w="1729586">
                  <a:extLst>
                    <a:ext uri="{9D8B030D-6E8A-4147-A177-3AD203B41FA5}">
                      <a16:colId xmlns:a16="http://schemas.microsoft.com/office/drawing/2014/main" val="4119731845"/>
                    </a:ext>
                  </a:extLst>
                </a:gridCol>
                <a:gridCol w="1729586">
                  <a:extLst>
                    <a:ext uri="{9D8B030D-6E8A-4147-A177-3AD203B41FA5}">
                      <a16:colId xmlns:a16="http://schemas.microsoft.com/office/drawing/2014/main" val="3268092894"/>
                    </a:ext>
                  </a:extLst>
                </a:gridCol>
              </a:tblGrid>
              <a:tr h="479760">
                <a:tc>
                  <a:txBody>
                    <a:bodyPr/>
                    <a:lstStyle/>
                    <a:p>
                      <a:pPr algn="ctr"/>
                      <a:r>
                        <a:rPr lang="mi-NZ" sz="40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16</a:t>
                      </a:r>
                      <a:endParaRPr lang="en-NZ" sz="40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mi-NZ" sz="40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17</a:t>
                      </a:r>
                      <a:endParaRPr lang="en-NZ" sz="40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mi-NZ" sz="40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18</a:t>
                      </a:r>
                      <a:endParaRPr lang="en-NZ" sz="40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mi-NZ" sz="40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19</a:t>
                      </a:r>
                      <a:endParaRPr lang="en-NZ" sz="40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mi-NZ" sz="40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20</a:t>
                      </a:r>
                      <a:endParaRPr lang="en-NZ" sz="40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mi-NZ" sz="40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21</a:t>
                      </a:r>
                      <a:endParaRPr lang="en-NZ" sz="40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mi-NZ" sz="40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22</a:t>
                      </a:r>
                      <a:endParaRPr lang="en-NZ" sz="40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66392075"/>
                  </a:ext>
                </a:extLst>
              </a:tr>
            </a:tbl>
          </a:graphicData>
        </a:graphic>
      </p:graphicFrame>
      <p:pic>
        <p:nvPicPr>
          <p:cNvPr id="2" name="Picture 1" descr="A green lizard with a white background&#10;&#10;Description automatically generated with medium confidence">
            <a:extLst>
              <a:ext uri="{FF2B5EF4-FFF2-40B4-BE49-F238E27FC236}">
                <a16:creationId xmlns:a16="http://schemas.microsoft.com/office/drawing/2014/main" id="{1C73ACA5-E373-B602-9CC3-A8399D20DF8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1391" y="3438746"/>
            <a:ext cx="1760805" cy="1232563"/>
          </a:xfrm>
          <a:prstGeom prst="rect">
            <a:avLst/>
          </a:prstGeom>
        </p:spPr>
      </p:pic>
      <p:pic>
        <p:nvPicPr>
          <p:cNvPr id="3" name="Picture 2" descr="A green lizard with a white background&#10;&#10;Description automatically generated with medium confidence">
            <a:extLst>
              <a:ext uri="{FF2B5EF4-FFF2-40B4-BE49-F238E27FC236}">
                <a16:creationId xmlns:a16="http://schemas.microsoft.com/office/drawing/2014/main" id="{BE616E01-00D4-29DA-0DC7-7B36A02B842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3252" y="3451923"/>
            <a:ext cx="1760805" cy="1232563"/>
          </a:xfrm>
          <a:prstGeom prst="rect">
            <a:avLst/>
          </a:prstGeom>
        </p:spPr>
      </p:pic>
      <p:pic>
        <p:nvPicPr>
          <p:cNvPr id="4" name="Picture 3" descr="A close-up of a bug&#10;&#10;Description automatically generated with medium confidence">
            <a:extLst>
              <a:ext uri="{FF2B5EF4-FFF2-40B4-BE49-F238E27FC236}">
                <a16:creationId xmlns:a16="http://schemas.microsoft.com/office/drawing/2014/main" id="{13F457F0-9A41-403B-47CE-9C09952A07DE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5402"/>
          <a:stretch/>
        </p:blipFill>
        <p:spPr>
          <a:xfrm>
            <a:off x="6936273" y="3526782"/>
            <a:ext cx="1774936" cy="1153207"/>
          </a:xfrm>
          <a:prstGeom prst="rect">
            <a:avLst/>
          </a:prstGeom>
        </p:spPr>
      </p:pic>
      <p:pic>
        <p:nvPicPr>
          <p:cNvPr id="5" name="Picture 4" descr="A picture containing gear&#10;&#10;Description automatically generated">
            <a:extLst>
              <a:ext uri="{FF2B5EF4-FFF2-40B4-BE49-F238E27FC236}">
                <a16:creationId xmlns:a16="http://schemas.microsoft.com/office/drawing/2014/main" id="{DAC5921D-B1A4-3BF9-BF69-FDE063AFA07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8450" y="3236122"/>
            <a:ext cx="955012" cy="1463946"/>
          </a:xfrm>
          <a:prstGeom prst="rect">
            <a:avLst/>
          </a:prstGeom>
        </p:spPr>
      </p:pic>
      <p:pic>
        <p:nvPicPr>
          <p:cNvPr id="6" name="Picture 5" descr="Icon&#10;&#10;Description automatically generated">
            <a:extLst>
              <a:ext uri="{FF2B5EF4-FFF2-40B4-BE49-F238E27FC236}">
                <a16:creationId xmlns:a16="http://schemas.microsoft.com/office/drawing/2014/main" id="{B140146D-67AA-DC85-6E01-127320EA70D3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3680"/>
          <a:stretch/>
        </p:blipFill>
        <p:spPr>
          <a:xfrm>
            <a:off x="27542" y="3359619"/>
            <a:ext cx="1768181" cy="1310661"/>
          </a:xfrm>
          <a:prstGeom prst="rect">
            <a:avLst/>
          </a:prstGeom>
        </p:spPr>
      </p:pic>
      <p:pic>
        <p:nvPicPr>
          <p:cNvPr id="7" name="Picture 6" descr="Icon&#10;&#10;Description automatically generated">
            <a:extLst>
              <a:ext uri="{FF2B5EF4-FFF2-40B4-BE49-F238E27FC236}">
                <a16:creationId xmlns:a16="http://schemas.microsoft.com/office/drawing/2014/main" id="{7E772CD5-5520-F185-D8C5-C9E94E1ADB15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3680"/>
          <a:stretch/>
        </p:blipFill>
        <p:spPr>
          <a:xfrm>
            <a:off x="8598917" y="3358605"/>
            <a:ext cx="1768181" cy="1310661"/>
          </a:xfrm>
          <a:prstGeom prst="rect">
            <a:avLst/>
          </a:prstGeom>
        </p:spPr>
      </p:pic>
      <p:pic>
        <p:nvPicPr>
          <p:cNvPr id="8" name="Picture 7" descr="A green lizard with a white background&#10;&#10;Description automatically generated with medium confidence">
            <a:extLst>
              <a:ext uri="{FF2B5EF4-FFF2-40B4-BE49-F238E27FC236}">
                <a16:creationId xmlns:a16="http://schemas.microsoft.com/office/drawing/2014/main" id="{1DC41C15-BCEB-EAF3-12E7-8D33ACC16A4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73836" y="3442887"/>
            <a:ext cx="1760805" cy="1232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78563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 green lizard with a white background&#10;&#10;Description automatically generated with medium confidence">
            <a:extLst>
              <a:ext uri="{FF2B5EF4-FFF2-40B4-BE49-F238E27FC236}">
                <a16:creationId xmlns:a16="http://schemas.microsoft.com/office/drawing/2014/main" id="{0EC211E0-89A7-C24B-E3DF-536A45F982D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1391" y="3438746"/>
            <a:ext cx="1760805" cy="1232563"/>
          </a:xfrm>
          <a:prstGeom prst="rect">
            <a:avLst/>
          </a:prstGeom>
        </p:spPr>
      </p:pic>
      <p:pic>
        <p:nvPicPr>
          <p:cNvPr id="3" name="Picture 2" descr="A green lizard with a white background&#10;&#10;Description automatically generated with medium confidence">
            <a:extLst>
              <a:ext uri="{FF2B5EF4-FFF2-40B4-BE49-F238E27FC236}">
                <a16:creationId xmlns:a16="http://schemas.microsoft.com/office/drawing/2014/main" id="{FE747F60-871A-51EA-AE3C-7F540A52FC7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3252" y="3451923"/>
            <a:ext cx="1760805" cy="1232563"/>
          </a:xfrm>
          <a:prstGeom prst="rect">
            <a:avLst/>
          </a:prstGeom>
        </p:spPr>
      </p:pic>
      <p:graphicFrame>
        <p:nvGraphicFramePr>
          <p:cNvPr id="21" name="Content Placeholder 5">
            <a:extLst>
              <a:ext uri="{FF2B5EF4-FFF2-40B4-BE49-F238E27FC236}">
                <a16:creationId xmlns:a16="http://schemas.microsoft.com/office/drawing/2014/main" id="{6B13D30E-3CE1-42B5-88EB-A792C971D53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42632789"/>
              </p:ext>
            </p:extLst>
          </p:nvPr>
        </p:nvGraphicFramePr>
        <p:xfrm>
          <a:off x="0" y="4670280"/>
          <a:ext cx="12164460" cy="701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37780">
                  <a:extLst>
                    <a:ext uri="{9D8B030D-6E8A-4147-A177-3AD203B41FA5}">
                      <a16:colId xmlns:a16="http://schemas.microsoft.com/office/drawing/2014/main" val="933468196"/>
                    </a:ext>
                  </a:extLst>
                </a:gridCol>
                <a:gridCol w="1737780">
                  <a:extLst>
                    <a:ext uri="{9D8B030D-6E8A-4147-A177-3AD203B41FA5}">
                      <a16:colId xmlns:a16="http://schemas.microsoft.com/office/drawing/2014/main" val="1205901601"/>
                    </a:ext>
                  </a:extLst>
                </a:gridCol>
                <a:gridCol w="1737780">
                  <a:extLst>
                    <a:ext uri="{9D8B030D-6E8A-4147-A177-3AD203B41FA5}">
                      <a16:colId xmlns:a16="http://schemas.microsoft.com/office/drawing/2014/main" val="1080387925"/>
                    </a:ext>
                  </a:extLst>
                </a:gridCol>
                <a:gridCol w="1737780">
                  <a:extLst>
                    <a:ext uri="{9D8B030D-6E8A-4147-A177-3AD203B41FA5}">
                      <a16:colId xmlns:a16="http://schemas.microsoft.com/office/drawing/2014/main" val="2162638941"/>
                    </a:ext>
                  </a:extLst>
                </a:gridCol>
                <a:gridCol w="1737780">
                  <a:extLst>
                    <a:ext uri="{9D8B030D-6E8A-4147-A177-3AD203B41FA5}">
                      <a16:colId xmlns:a16="http://schemas.microsoft.com/office/drawing/2014/main" val="2471211610"/>
                    </a:ext>
                  </a:extLst>
                </a:gridCol>
                <a:gridCol w="1737780">
                  <a:extLst>
                    <a:ext uri="{9D8B030D-6E8A-4147-A177-3AD203B41FA5}">
                      <a16:colId xmlns:a16="http://schemas.microsoft.com/office/drawing/2014/main" val="4119731845"/>
                    </a:ext>
                  </a:extLst>
                </a:gridCol>
                <a:gridCol w="1737780">
                  <a:extLst>
                    <a:ext uri="{9D8B030D-6E8A-4147-A177-3AD203B41FA5}">
                      <a16:colId xmlns:a16="http://schemas.microsoft.com/office/drawing/2014/main" val="3268092894"/>
                    </a:ext>
                  </a:extLst>
                </a:gridCol>
              </a:tblGrid>
              <a:tr h="479760">
                <a:tc>
                  <a:txBody>
                    <a:bodyPr/>
                    <a:lstStyle/>
                    <a:p>
                      <a:pPr algn="ctr"/>
                      <a:r>
                        <a:rPr lang="mi-NZ" sz="40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26</a:t>
                      </a:r>
                      <a:endParaRPr lang="en-NZ" sz="40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mi-NZ" sz="40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27</a:t>
                      </a:r>
                      <a:endParaRPr lang="en-NZ" sz="40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mi-NZ" sz="40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28</a:t>
                      </a:r>
                      <a:endParaRPr lang="en-NZ" sz="40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mi-NZ" sz="40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29</a:t>
                      </a:r>
                      <a:endParaRPr lang="en-NZ" sz="40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mi-NZ" sz="40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30</a:t>
                      </a:r>
                      <a:endParaRPr lang="en-NZ" sz="40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mi-NZ" sz="40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31</a:t>
                      </a:r>
                      <a:endParaRPr lang="en-NZ" sz="40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mi-NZ" sz="40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32</a:t>
                      </a:r>
                      <a:endParaRPr lang="en-NZ" sz="40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66392075"/>
                  </a:ext>
                </a:extLst>
              </a:tr>
            </a:tbl>
          </a:graphicData>
        </a:graphic>
      </p:graphicFrame>
      <p:pic>
        <p:nvPicPr>
          <p:cNvPr id="28" name="75DF663C-0DA4-4BA5-BD6E-735EAAF199AD" descr="D67073ED-7687-4AE4-921B-C760E724EC05@work">
            <a:extLst>
              <a:ext uri="{FF2B5EF4-FFF2-40B4-BE49-F238E27FC236}">
                <a16:creationId xmlns:a16="http://schemas.microsoft.com/office/drawing/2014/main" id="{92A69631-75F9-4264-B1A3-46E9FEB018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51245" y="3381305"/>
            <a:ext cx="2022645" cy="14600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" name="Oval 28">
            <a:extLst>
              <a:ext uri="{FF2B5EF4-FFF2-40B4-BE49-F238E27FC236}">
                <a16:creationId xmlns:a16="http://schemas.microsoft.com/office/drawing/2014/main" id="{FD5628B3-15AE-4341-BACB-B85627365E34}"/>
              </a:ext>
            </a:extLst>
          </p:cNvPr>
          <p:cNvSpPr/>
          <p:nvPr/>
        </p:nvSpPr>
        <p:spPr>
          <a:xfrm>
            <a:off x="3407765" y="1982352"/>
            <a:ext cx="1908847" cy="3448602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pic>
        <p:nvPicPr>
          <p:cNvPr id="4" name="Picture 3" descr="A close-up of a bug&#10;&#10;Description automatically generated with medium confidence">
            <a:extLst>
              <a:ext uri="{FF2B5EF4-FFF2-40B4-BE49-F238E27FC236}">
                <a16:creationId xmlns:a16="http://schemas.microsoft.com/office/drawing/2014/main" id="{56C959BC-040B-E460-99D4-BD878FA6A030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5402"/>
          <a:stretch/>
        </p:blipFill>
        <p:spPr>
          <a:xfrm>
            <a:off x="6936273" y="3526782"/>
            <a:ext cx="1774936" cy="1153207"/>
          </a:xfrm>
          <a:prstGeom prst="rect">
            <a:avLst/>
          </a:prstGeom>
        </p:spPr>
      </p:pic>
      <p:pic>
        <p:nvPicPr>
          <p:cNvPr id="5" name="Picture 4" descr="A picture containing gear&#10;&#10;Description automatically generated">
            <a:extLst>
              <a:ext uri="{FF2B5EF4-FFF2-40B4-BE49-F238E27FC236}">
                <a16:creationId xmlns:a16="http://schemas.microsoft.com/office/drawing/2014/main" id="{DE5DC32B-CD03-C70E-1B25-61FCBAF6236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8450" y="3236122"/>
            <a:ext cx="955012" cy="1463946"/>
          </a:xfrm>
          <a:prstGeom prst="rect">
            <a:avLst/>
          </a:prstGeom>
        </p:spPr>
      </p:pic>
      <p:pic>
        <p:nvPicPr>
          <p:cNvPr id="6" name="Picture 5" descr="Icon&#10;&#10;Description automatically generated">
            <a:extLst>
              <a:ext uri="{FF2B5EF4-FFF2-40B4-BE49-F238E27FC236}">
                <a16:creationId xmlns:a16="http://schemas.microsoft.com/office/drawing/2014/main" id="{268CB167-0173-6713-1FA5-22E784C09821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3680"/>
          <a:stretch/>
        </p:blipFill>
        <p:spPr>
          <a:xfrm>
            <a:off x="27542" y="3359619"/>
            <a:ext cx="1768181" cy="1310661"/>
          </a:xfrm>
          <a:prstGeom prst="rect">
            <a:avLst/>
          </a:prstGeom>
        </p:spPr>
      </p:pic>
      <p:pic>
        <p:nvPicPr>
          <p:cNvPr id="7" name="Picture 6" descr="Icon&#10;&#10;Description automatically generated">
            <a:extLst>
              <a:ext uri="{FF2B5EF4-FFF2-40B4-BE49-F238E27FC236}">
                <a16:creationId xmlns:a16="http://schemas.microsoft.com/office/drawing/2014/main" id="{3F795CD2-033D-9CC6-02F0-14D93D57F770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3680"/>
          <a:stretch/>
        </p:blipFill>
        <p:spPr>
          <a:xfrm>
            <a:off x="8658551" y="3358605"/>
            <a:ext cx="1768181" cy="1310661"/>
          </a:xfrm>
          <a:prstGeom prst="rect">
            <a:avLst/>
          </a:prstGeom>
        </p:spPr>
      </p:pic>
      <p:pic>
        <p:nvPicPr>
          <p:cNvPr id="8" name="Picture 7" descr="A green lizard with a white background&#10;&#10;Description automatically generated with medium confidence">
            <a:extLst>
              <a:ext uri="{FF2B5EF4-FFF2-40B4-BE49-F238E27FC236}">
                <a16:creationId xmlns:a16="http://schemas.microsoft.com/office/drawing/2014/main" id="{8CEDF1AD-A554-AFC6-694B-2D4C218801B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73836" y="3442887"/>
            <a:ext cx="1760805" cy="1232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6308300"/>
      </p:ext>
    </p:extLst>
  </p:cSld>
  <p:clrMapOvr>
    <a:masterClrMapping/>
  </p:clrMapOvr>
  <p:transition spd="slow">
    <p:cover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</TotalTime>
  <Words>88</Words>
  <Application>Microsoft Macintosh PowerPoint</Application>
  <PresentationFormat>Widescreen</PresentationFormat>
  <Paragraphs>52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Andrew  Tagg</dc:creator>
  <cp:lastModifiedBy>Sarah Te Au</cp:lastModifiedBy>
  <cp:revision>8</cp:revision>
  <dcterms:created xsi:type="dcterms:W3CDTF">2019-01-24T21:08:19Z</dcterms:created>
  <dcterms:modified xsi:type="dcterms:W3CDTF">2022-10-26T00:58:47Z</dcterms:modified>
</cp:coreProperties>
</file>