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64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C0BD-4B38-4398-B87C-149B49CA7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9818D-19A6-43B0-9AB1-A2EF9FF3F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5B64D-DC22-4690-B3C3-0290F755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E5107-C045-4B0C-8EC0-3288A270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27E27-2719-4311-A1DC-4463A76A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186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99C0-B1A9-4733-B12D-575EA851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95C98-E885-4672-851E-164B07ECC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9F84D-298F-4232-B4C9-7619CF65C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F0F60-545D-4F49-964B-97EB021E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38F1B-BD35-4447-8573-3F95C0A8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033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A8544-81C7-47C1-9C42-85C388382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966193-7426-4F8A-8621-3DF075F67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50E2C-359F-4CC0-B920-4FB0F1B4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3D57E-0246-411D-9EB4-B751E984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382D-A422-49D5-A6D4-BC4355250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954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A10B-2406-4ACA-ABC0-FE8E724D3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6F8F7-B807-4246-9BAC-0F1333EB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6976E-1506-4239-9B66-FBF2C92E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2504-5316-4EF9-AA8B-D2BE22B7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DA669-25C3-476C-A4D0-3A9DF712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059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6E1E-2ACC-47C2-B226-BAA8C316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F1BD9-F30E-4B70-B4D4-9567FF23F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1673D-DDBB-4828-8BC9-76F286F65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3B166-217B-4ED9-9A53-A290904E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97672-F55A-4D0A-914F-255B87EE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14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11DC-305E-4212-8F9A-548A3BAE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32D80-727E-4F1A-B643-053F3FDF4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D0C0D-7DC6-47FA-B273-83585D409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A5DA0-3A77-46DF-8F1F-ADA496EA1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DF019-C4F8-4397-BAD0-5BA2390B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23B74-8B79-4FEB-9F93-C84AE556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63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E17F-CB6B-4593-83A6-23B493C0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874D2-8FFD-4CD2-9BCF-8EEA3FCF9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B314A-F65B-4143-80C0-43E7C73F4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F098D-D833-43A7-81F9-9EA820D47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31567-2E5F-4E5F-B19C-A4F3BAF8B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6E28E-2941-4443-BF84-FED10278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3AF01-9DFB-4A35-94FF-E14420A9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A20250-72B9-4F8E-B955-4F6ABF30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65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88A0-81F1-40A3-AE12-986E209A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BAABF-5A2E-4FD0-92D7-BE90B47F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CD7BE-78C8-4302-89E6-3E2483DB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D50BB-A9EB-40A0-AEE8-7E889477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783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6B26B-78D3-42B7-B39F-55D66CA1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3AC0E-0A9A-4A93-9533-21D8D06E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8CF24-9CD9-4EF8-88EC-ABBF524C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3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5C6C-80E9-4CF6-AEC4-C99DA23CA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8AE3D-2831-40AA-BAE9-92366B5F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D0667-6DF4-476B-ABAE-D14F543BB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8D2C0-DF11-4B62-B628-E6A6DB25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62228-FDEF-4DB5-A98A-CFBA4A1C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103A5-3A05-4FDE-A64E-875F0F99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544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BFC4-3440-4BBD-B4DF-E4568A3B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1F832-6CA8-4C31-826C-D47B59307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E7F86-DECB-48DD-9179-A101A232B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5C231-1407-4A57-A77F-B4FCC652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D933C-9C78-4979-84D7-9CEEAF8A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0D350-4141-4012-BF3E-64E4BE01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642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BC5401-AF73-4DD2-A847-4BAB5B4D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2A7CD-8560-4523-8B9E-FE449A51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85DF9-4C0C-4770-AAFF-82B052F32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EF79C-21AD-4AEF-9CB4-FB4FA7F8D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E174E-CA31-4808-9119-49A5973B1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21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808587"/>
              </p:ext>
            </p:extLst>
          </p:nvPr>
        </p:nvGraphicFramePr>
        <p:xfrm>
          <a:off x="763565" y="4644326"/>
          <a:ext cx="1136691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486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AC47A421-57EB-BF2B-C9F7-FD5EFC738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58" y="3429000"/>
            <a:ext cx="1953515" cy="1249950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18FDB786-3691-6C11-5057-9FADF4CD5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5" y="3523585"/>
            <a:ext cx="1953515" cy="124995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B4CF00C7-E9BC-3612-4BF9-196386425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233" y="3480982"/>
            <a:ext cx="1953515" cy="1249950"/>
          </a:xfrm>
          <a:prstGeom prst="rect">
            <a:avLst/>
          </a:prstGeom>
        </p:spPr>
      </p:pic>
      <p:pic>
        <p:nvPicPr>
          <p:cNvPr id="17" name="Picture 16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32049B5B-D384-231F-AFE6-049419E77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012" y="3429001"/>
            <a:ext cx="1663320" cy="1164324"/>
          </a:xfrm>
          <a:prstGeom prst="rect">
            <a:avLst/>
          </a:prstGeom>
        </p:spPr>
      </p:pic>
      <p:pic>
        <p:nvPicPr>
          <p:cNvPr id="18" name="Picture 17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089561CD-21B3-66EF-4BFB-299F715C2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312" y="3523795"/>
            <a:ext cx="1663320" cy="1164324"/>
          </a:xfrm>
          <a:prstGeom prst="rect">
            <a:avLst/>
          </a:prstGeom>
        </p:spPr>
      </p:pic>
      <p:pic>
        <p:nvPicPr>
          <p:cNvPr id="19" name="Picture 18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4AFF8892-7BF3-A988-0A3B-01176F7C0E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249" y="3501794"/>
            <a:ext cx="1663320" cy="116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7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3565" y="4644326"/>
          <a:ext cx="1136691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486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5244D878-2224-4EB3-9CA6-E2D5DD3A93BC}"/>
              </a:ext>
            </a:extLst>
          </p:cNvPr>
          <p:cNvSpPr txBox="1">
            <a:spLocks/>
          </p:cNvSpPr>
          <p:nvPr/>
        </p:nvSpPr>
        <p:spPr>
          <a:xfrm>
            <a:off x="800200" y="849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What animal is in place 7?</a:t>
            </a:r>
            <a:br>
              <a:rPr lang="mi-NZ" dirty="0"/>
            </a:br>
            <a:r>
              <a:rPr lang="mi-NZ" dirty="0"/>
              <a:t>How do you know? </a:t>
            </a:r>
            <a:endParaRPr lang="en-NZ" dirty="0"/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AD7C46BF-B8F4-ED4F-10D5-037CD3EEE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58" y="3429000"/>
            <a:ext cx="1953515" cy="1249950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52D04EB-1F04-EB2F-75EE-9F6ABB717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741" y="3445378"/>
            <a:ext cx="1953515" cy="1249950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3587D788-76D4-70AA-CA80-64D9FE58A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111" y="3459260"/>
            <a:ext cx="1953515" cy="1249950"/>
          </a:xfrm>
          <a:prstGeom prst="rect">
            <a:avLst/>
          </a:prstGeom>
        </p:spPr>
      </p:pic>
      <p:pic>
        <p:nvPicPr>
          <p:cNvPr id="13" name="Picture 1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E31BB18B-CA7E-A160-744E-E49FD25AB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165" y="3429001"/>
            <a:ext cx="1663320" cy="1164324"/>
          </a:xfrm>
          <a:prstGeom prst="rect">
            <a:avLst/>
          </a:prstGeom>
        </p:spPr>
      </p:pic>
      <p:pic>
        <p:nvPicPr>
          <p:cNvPr id="14" name="Picture 13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CE45272A-50A2-92AF-014D-5487B9D986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740" y="3390741"/>
            <a:ext cx="1663320" cy="1164324"/>
          </a:xfrm>
          <a:prstGeom prst="rect">
            <a:avLst/>
          </a:prstGeom>
        </p:spPr>
      </p:pic>
      <p:pic>
        <p:nvPicPr>
          <p:cNvPr id="15" name="Picture 14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D89905D0-9A95-9FE3-445B-F8B0585D8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703" y="3488191"/>
            <a:ext cx="1663320" cy="116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3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E9C37799-8909-B19F-1B98-7F05C3B9D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007" y="3385417"/>
            <a:ext cx="1663320" cy="11643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B36F23-FBD2-47D2-96D5-41241E3B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32083"/>
              </p:ext>
            </p:extLst>
          </p:nvPr>
        </p:nvGraphicFramePr>
        <p:xfrm>
          <a:off x="61862" y="4670280"/>
          <a:ext cx="1206828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040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24040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24040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24040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24040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24040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24040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D8049283-770D-4E70-90F8-CB38DC6A9E6B}"/>
              </a:ext>
            </a:extLst>
          </p:cNvPr>
          <p:cNvSpPr/>
          <p:nvPr/>
        </p:nvSpPr>
        <p:spPr>
          <a:xfrm>
            <a:off x="3291131" y="2632105"/>
            <a:ext cx="1953515" cy="30431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1997AB11-9A5F-EB34-A9BC-2BB77BA81F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154548" y="3420330"/>
            <a:ext cx="1720003" cy="124995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6FD8E919-0447-A042-315E-5BF0119B77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23"/>
          <a:stretch/>
        </p:blipFill>
        <p:spPr>
          <a:xfrm>
            <a:off x="3467944" y="3472033"/>
            <a:ext cx="1582009" cy="1198247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67F1E26B-46D4-3992-FD2A-9BC9C5F45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11" y="3429000"/>
            <a:ext cx="1953515" cy="1249950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4F26741A-9516-F8EA-4ABA-E659329697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02"/>
          <a:stretch/>
        </p:blipFill>
        <p:spPr>
          <a:xfrm>
            <a:off x="10311868" y="3447521"/>
            <a:ext cx="1728819" cy="1249950"/>
          </a:xfrm>
          <a:prstGeom prst="rect">
            <a:avLst/>
          </a:prstGeom>
        </p:spPr>
      </p:pic>
      <p:pic>
        <p:nvPicPr>
          <p:cNvPr id="17" name="Picture 16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3726593B-B6BD-5352-9922-5AFB48413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014" y="3470185"/>
            <a:ext cx="1663320" cy="1164324"/>
          </a:xfrm>
          <a:prstGeom prst="rect">
            <a:avLst/>
          </a:prstGeom>
        </p:spPr>
      </p:pic>
      <p:pic>
        <p:nvPicPr>
          <p:cNvPr id="18" name="Picture 17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0935B467-FF0F-9C1A-925C-CF925BF6B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369" y="3505956"/>
            <a:ext cx="1663320" cy="116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4570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192859"/>
              </p:ext>
            </p:extLst>
          </p:nvPr>
        </p:nvGraphicFramePr>
        <p:xfrm>
          <a:off x="69573" y="4677773"/>
          <a:ext cx="1202417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739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17739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17739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17739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17739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17739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17739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89B9A312-152A-43CE-9CFE-C57A33B577A5}"/>
              </a:ext>
            </a:extLst>
          </p:cNvPr>
          <p:cNvSpPr txBox="1">
            <a:spLocks/>
          </p:cNvSpPr>
          <p:nvPr/>
        </p:nvSpPr>
        <p:spPr>
          <a:xfrm>
            <a:off x="800200" y="849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What animal is in place 14?</a:t>
            </a:r>
            <a:br>
              <a:rPr lang="mi-NZ" dirty="0"/>
            </a:br>
            <a:r>
              <a:rPr lang="mi-NZ" dirty="0"/>
              <a:t>How do you know? </a:t>
            </a:r>
            <a:endParaRPr lang="en-NZ" dirty="0"/>
          </a:p>
        </p:txBody>
      </p:sp>
      <p:pic>
        <p:nvPicPr>
          <p:cNvPr id="3" name="Picture 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8803B3F-83A9-5AFF-981C-06B806EAD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926" y="3498573"/>
            <a:ext cx="1663320" cy="1164324"/>
          </a:xfrm>
          <a:prstGeom prst="rect">
            <a:avLst/>
          </a:prstGeom>
        </p:spPr>
      </p:pic>
      <p:pic>
        <p:nvPicPr>
          <p:cNvPr id="13" name="Picture 1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22C23AF-025B-092F-F50C-3F0DAA61A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562" y="3518451"/>
            <a:ext cx="1663320" cy="1164324"/>
          </a:xfrm>
          <a:prstGeom prst="rect">
            <a:avLst/>
          </a:prstGeom>
        </p:spPr>
      </p:pic>
      <p:pic>
        <p:nvPicPr>
          <p:cNvPr id="14" name="Picture 13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B5F20AE0-44C2-A0F4-0CFC-3FD6F0880E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759" y="3570741"/>
            <a:ext cx="1663320" cy="1164324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2F50B094-762A-D418-2B4D-B892080CF0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35280" y="3420330"/>
            <a:ext cx="1720003" cy="1249950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19DA3B8C-3E18-8D44-C580-50741BB61E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3378809" y="3432636"/>
            <a:ext cx="1720003" cy="124995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676FC0EE-A53C-AEE2-A8C4-EFE33017B2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6997618" y="3438328"/>
            <a:ext cx="1720003" cy="124995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2DB63CC1-6C08-0BE8-5201-EA445B338C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10447464" y="3429252"/>
            <a:ext cx="1720003" cy="124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2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47B2A8BF-CB34-DF96-D1E9-D405E9642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881" y="3570741"/>
            <a:ext cx="1663320" cy="1164324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16F94D8-B855-01DC-C11B-335D14FCEF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10457403" y="3429252"/>
            <a:ext cx="1720003" cy="12499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B36F23-FBD2-47D2-96D5-41241E3B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444854"/>
              </p:ext>
            </p:extLst>
          </p:nvPr>
        </p:nvGraphicFramePr>
        <p:xfrm>
          <a:off x="35280" y="4670280"/>
          <a:ext cx="1201094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849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15849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15849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15849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15849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15849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15849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052DF69E-FEC6-4F51-BE2B-752CA3EFED29}"/>
              </a:ext>
            </a:extLst>
          </p:cNvPr>
          <p:cNvSpPr/>
          <p:nvPr/>
        </p:nvSpPr>
        <p:spPr>
          <a:xfrm>
            <a:off x="8537570" y="2429470"/>
            <a:ext cx="1912774" cy="30252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" name="Picture 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68669CB1-B9C4-3D9E-9F99-76BB4DAF8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926" y="3498573"/>
            <a:ext cx="1663320" cy="1164324"/>
          </a:xfrm>
          <a:prstGeom prst="rect">
            <a:avLst/>
          </a:prstGeom>
        </p:spPr>
      </p:pic>
      <p:pic>
        <p:nvPicPr>
          <p:cNvPr id="13" name="Picture 1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5FA4F8F8-EF84-C96C-20C2-264152D87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172" y="3518451"/>
            <a:ext cx="1663320" cy="1164324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573DC929-0B91-FDFE-41E8-777211D24E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35280" y="3420330"/>
            <a:ext cx="1720003" cy="1249950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0240F988-F0A4-4D70-B2CE-745204CE7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3390800" y="3412947"/>
            <a:ext cx="1720003" cy="124995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6BA9281F-1273-9CAA-5EB0-5E22A28ECD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6785814" y="3451473"/>
            <a:ext cx="1720003" cy="124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621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823217"/>
              </p:ext>
            </p:extLst>
          </p:nvPr>
        </p:nvGraphicFramePr>
        <p:xfrm>
          <a:off x="35280" y="4670280"/>
          <a:ext cx="120010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30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14430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14430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14430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14430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14430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14430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930F0134-834B-44EC-9F2B-14C1F83911B9}"/>
              </a:ext>
            </a:extLst>
          </p:cNvPr>
          <p:cNvSpPr txBox="1">
            <a:spLocks/>
          </p:cNvSpPr>
          <p:nvPr/>
        </p:nvSpPr>
        <p:spPr>
          <a:xfrm>
            <a:off x="800200" y="849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What animal is in place 19?</a:t>
            </a:r>
            <a:br>
              <a:rPr lang="mi-NZ" dirty="0"/>
            </a:br>
            <a:r>
              <a:rPr lang="mi-NZ" dirty="0"/>
              <a:t>How do you know? </a:t>
            </a:r>
            <a:endParaRPr lang="en-NZ" dirty="0"/>
          </a:p>
        </p:txBody>
      </p:sp>
      <p:pic>
        <p:nvPicPr>
          <p:cNvPr id="3" name="Picture 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1EA0D4BB-E7A8-4C66-CC8F-BAE5A653E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926" y="3498573"/>
            <a:ext cx="1663320" cy="1164324"/>
          </a:xfrm>
          <a:prstGeom prst="rect">
            <a:avLst/>
          </a:prstGeom>
        </p:spPr>
      </p:pic>
      <p:pic>
        <p:nvPicPr>
          <p:cNvPr id="13" name="Picture 1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70ACB7BC-B567-FC9E-AC6B-4ADFD9D29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562" y="3518451"/>
            <a:ext cx="1663320" cy="1164324"/>
          </a:xfrm>
          <a:prstGeom prst="rect">
            <a:avLst/>
          </a:prstGeom>
        </p:spPr>
      </p:pic>
      <p:pic>
        <p:nvPicPr>
          <p:cNvPr id="14" name="Picture 13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DA1A25FF-74B7-970F-0051-4DB5D3FEE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613" y="3570741"/>
            <a:ext cx="1663320" cy="1164324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E1C9C239-B56E-20AF-FBDB-786AF0C0E9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35280" y="3420330"/>
            <a:ext cx="1720003" cy="1249950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B7C5B21F-0C4C-624B-A58B-029071C55B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3363667" y="3409335"/>
            <a:ext cx="1720003" cy="124995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EDD194B4-846E-49F3-7EC8-0AD9CD48D0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6851901" y="3424791"/>
            <a:ext cx="1720003" cy="124995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6B1A9082-A6C4-7EBE-2E10-73FD7117EE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10308318" y="3429252"/>
            <a:ext cx="1720003" cy="124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5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D23FF18A-6FD4-8A0F-131F-5CEAB9569C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6991558" y="3455760"/>
            <a:ext cx="1720003" cy="1249950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846842"/>
              </p:ext>
            </p:extLst>
          </p:nvPr>
        </p:nvGraphicFramePr>
        <p:xfrm>
          <a:off x="35280" y="4670280"/>
          <a:ext cx="1204076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109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20109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20109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20109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20109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20109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20109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4DEBF39C-E74D-4714-BA37-DC7F4239BA1F}"/>
              </a:ext>
            </a:extLst>
          </p:cNvPr>
          <p:cNvSpPr/>
          <p:nvPr/>
        </p:nvSpPr>
        <p:spPr>
          <a:xfrm>
            <a:off x="6886732" y="2794475"/>
            <a:ext cx="1912774" cy="30252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" name="Picture 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367B2A4F-0E3F-82D0-BE1D-4CC57550D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926" y="3498573"/>
            <a:ext cx="1663320" cy="1164324"/>
          </a:xfrm>
          <a:prstGeom prst="rect">
            <a:avLst/>
          </a:prstGeom>
        </p:spPr>
      </p:pic>
      <p:pic>
        <p:nvPicPr>
          <p:cNvPr id="13" name="Picture 12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A550F0BE-94C5-2151-A5B1-8DF1ADB2D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989" y="3518451"/>
            <a:ext cx="1663320" cy="1164324"/>
          </a:xfrm>
          <a:prstGeom prst="rect">
            <a:avLst/>
          </a:prstGeom>
        </p:spPr>
      </p:pic>
      <p:pic>
        <p:nvPicPr>
          <p:cNvPr id="14" name="Picture 13" descr="A green lizar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4465849C-46C3-8D7B-26A7-A4A2F2DCD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454" y="3570741"/>
            <a:ext cx="1663320" cy="1164324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7DC96966-014B-CE90-16B8-8480E98620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35280" y="3420330"/>
            <a:ext cx="1720003" cy="1249950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BD45AAF1-2A6A-E354-CCF1-734D8A630E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3400929" y="3412947"/>
            <a:ext cx="1720003" cy="124995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0CDE8324-E548-44C2-E609-B39A45D35C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3"/>
          <a:stretch/>
        </p:blipFill>
        <p:spPr>
          <a:xfrm>
            <a:off x="10447464" y="3429252"/>
            <a:ext cx="1720003" cy="124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0830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86</Words>
  <Application>Microsoft Macintosh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 Tagg</dc:creator>
  <cp:lastModifiedBy>Sarah Te Au</cp:lastModifiedBy>
  <cp:revision>6</cp:revision>
  <dcterms:created xsi:type="dcterms:W3CDTF">2019-01-24T21:08:19Z</dcterms:created>
  <dcterms:modified xsi:type="dcterms:W3CDTF">2022-10-26T00:21:10Z</dcterms:modified>
</cp:coreProperties>
</file>