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E4538-48E4-3E47-5161-BA0782D05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6E45E-D60E-E774-596B-FD6666E2B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FE95E-A319-902B-A347-5BC7C1036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8706-B291-41B5-9EDA-0011EFAB3FE6}" type="datetimeFigureOut">
              <a:rPr lang="en-NZ" smtClean="0"/>
              <a:t>8/06/2022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EA05E-6E0C-6293-9165-350FA1365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D2A9-8D45-D58A-A2C1-9134CBDE9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8AFF-6521-4499-A8D4-247BB5FC8F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207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D0F25-3F2B-DEE3-A1B8-6FECE1564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37C15C-E623-4982-E93D-CD8CD3A96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97C32-A0BE-4EF5-E07D-10878717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8706-B291-41B5-9EDA-0011EFAB3FE6}" type="datetimeFigureOut">
              <a:rPr lang="en-NZ" smtClean="0"/>
              <a:t>8/06/2022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777C7-EBC4-75EF-69E7-D6493B0A2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1B1C0-E4BF-2404-2F80-CF247FED7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8AFF-6521-4499-A8D4-247BB5FC8F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7440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EE7B5E-4005-8289-161C-CDFCEDE80E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5B3112-844C-DADF-4266-5E7B6612B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DE1F1-C80F-30E6-952A-99E3B6C87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8706-B291-41B5-9EDA-0011EFAB3FE6}" type="datetimeFigureOut">
              <a:rPr lang="en-NZ" smtClean="0"/>
              <a:t>8/06/2022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9F4FD-B733-7F60-660F-E16E6FFA8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B9207-37B6-E2EA-3BB2-DDE64DC8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8AFF-6521-4499-A8D4-247BB5FC8F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212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718DB-C0F4-2896-09A7-392CD017C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3B1DA-ADA7-42F2-2FB6-E387FF726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40418-55E8-8E38-83D4-B4FF0D130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8706-B291-41B5-9EDA-0011EFAB3FE6}" type="datetimeFigureOut">
              <a:rPr lang="en-NZ" smtClean="0"/>
              <a:t>8/06/2022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37CA1-3106-96EA-6677-7989B9F36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4B122-6898-B30E-92A2-68619E890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8AFF-6521-4499-A8D4-247BB5FC8F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667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EC6DC-8AB0-AC7A-91C8-74C29898B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49AEA-8E16-C0D1-90A4-80D6FAE6B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4FBA8-541C-438A-D1F0-77BB9D7AA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8706-B291-41B5-9EDA-0011EFAB3FE6}" type="datetimeFigureOut">
              <a:rPr lang="en-NZ" smtClean="0"/>
              <a:t>8/06/2022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B3FE8-B65B-574E-F3E0-DDF90900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FDB59-FDEE-2316-4014-CE3E34894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8AFF-6521-4499-A8D4-247BB5FC8F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739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A810A-D9B2-4A02-777C-D4333F160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98B13-5630-C38D-587C-7326BE151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E68CA-55D9-ADA2-C7DB-349F3FE35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A3B6E-8616-1BD5-073B-153D9894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8706-B291-41B5-9EDA-0011EFAB3FE6}" type="datetimeFigureOut">
              <a:rPr lang="en-NZ" smtClean="0"/>
              <a:t>8/06/2022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C1BED2-0BCA-5BDB-8B71-6D83A54AE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C9CE2-1E36-E069-6B31-B63412840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8AFF-6521-4499-A8D4-247BB5FC8F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397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00703-1CA3-C576-3631-C1E92AFE0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ABA1A-0633-3B96-A472-C67854D27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AB659-28A1-5EFE-1588-29727C541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133B33-F8B8-09D3-9A5A-670367245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0EFC10-D6ED-9C64-CCFA-640074892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C8A5DF-6303-6969-7267-776A0DE3F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8706-B291-41B5-9EDA-0011EFAB3FE6}" type="datetimeFigureOut">
              <a:rPr lang="en-NZ" smtClean="0"/>
              <a:t>8/06/2022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A13CFA-EEE2-3A66-DE76-A4D602F14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597D6-68C0-F42D-4CAE-5973F9EB9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8AFF-6521-4499-A8D4-247BB5FC8F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98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FC7DF-3623-C276-7A63-BD8D0D3B0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272C5-2955-0477-FC4F-841A5B6A4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8706-B291-41B5-9EDA-0011EFAB3FE6}" type="datetimeFigureOut">
              <a:rPr lang="en-NZ" smtClean="0"/>
              <a:t>8/06/2022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46BD3F-1A0B-D7C3-9673-06C71DDAE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23C7CB-C8A3-AA6B-D7B8-AF5295DF9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8AFF-6521-4499-A8D4-247BB5FC8F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25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34FA80-483B-C5EB-05E6-D1EE45BB3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8706-B291-41B5-9EDA-0011EFAB3FE6}" type="datetimeFigureOut">
              <a:rPr lang="en-NZ" smtClean="0"/>
              <a:t>8/06/2022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88FD26-C72C-7B1A-B06B-A5BC20B1A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8A3964-D304-FEAB-1883-99BEEF51D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8AFF-6521-4499-A8D4-247BB5FC8F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85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080B4-6093-7EDD-57AF-85B9CDF99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48526-53BC-CA34-7799-DF35E7F40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0E3E93-EDDF-6A1D-207F-75A4C1CC9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DC42B-BCC2-3B83-A85F-CDB5016F5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8706-B291-41B5-9EDA-0011EFAB3FE6}" type="datetimeFigureOut">
              <a:rPr lang="en-NZ" smtClean="0"/>
              <a:t>8/06/2022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9AB1AA-7E82-C8AC-ED00-161417EB5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7DAAB-004C-39BB-5D31-42F6A7AC3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8AFF-6521-4499-A8D4-247BB5FC8F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211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ACE31-4300-6E46-61E8-C86314503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797D1-A2F3-D468-FE08-19D06DB144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655C9-FF0E-A03D-3C8A-CCC92A943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BF99C-CAA1-9DBB-12AB-106E596D6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8706-B291-41B5-9EDA-0011EFAB3FE6}" type="datetimeFigureOut">
              <a:rPr lang="en-NZ" smtClean="0"/>
              <a:t>8/06/2022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93AEF-F913-2CDF-0551-01B8826F5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82917-9FDE-214E-58C1-DC1C3B20B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8AFF-6521-4499-A8D4-247BB5FC8F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236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719694-0E3C-8C59-D918-484334006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88FE4-1231-8642-CB9E-668AF0DD4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383D5-6EF1-85D8-1639-8937992D77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38706-B291-41B5-9EDA-0011EFAB3FE6}" type="datetimeFigureOut">
              <a:rPr lang="en-NZ" smtClean="0"/>
              <a:t>8/06/2022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C54A5-36DB-0390-74A9-D12F20D61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BADBB-0DCE-B296-8EB2-FC981210F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B8AFF-6521-4499-A8D4-247BB5FC8F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366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3BCD6BAC-1E0D-CBEE-4439-DA580E81D7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00" y="1084813"/>
            <a:ext cx="11520000" cy="468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206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7ADC01E-C362-14F2-CF93-B809A87C0CED}"/>
              </a:ext>
            </a:extLst>
          </p:cNvPr>
          <p:cNvSpPr txBox="1"/>
          <p:nvPr/>
        </p:nvSpPr>
        <p:spPr>
          <a:xfrm>
            <a:off x="4010632" y="6299200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Medians</a:t>
            </a:r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E6B23BE1-F5B1-C42B-C9D0-4027DA102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00" y="1084813"/>
            <a:ext cx="11520000" cy="468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82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7ADC01E-C362-14F2-CF93-B809A87C0CED}"/>
              </a:ext>
            </a:extLst>
          </p:cNvPr>
          <p:cNvSpPr txBox="1"/>
          <p:nvPr/>
        </p:nvSpPr>
        <p:spPr>
          <a:xfrm>
            <a:off x="4010632" y="6299200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Means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BB809043-72D3-22CE-AC1B-19FDAF7A94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00" y="1084813"/>
            <a:ext cx="11520000" cy="468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050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E72E6E-0B37-6934-6AAF-AE3A478A9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946" y="220662"/>
            <a:ext cx="9068254" cy="644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35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7F5622-AAEA-59CF-9B72-18F339FA6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62" y="226952"/>
            <a:ext cx="9059096" cy="640409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92EB02E-B7B7-8D78-6A73-35F353662B25}"/>
              </a:ext>
            </a:extLst>
          </p:cNvPr>
          <p:cNvCxnSpPr/>
          <p:nvPr/>
        </p:nvCxnSpPr>
        <p:spPr>
          <a:xfrm>
            <a:off x="9579429" y="2162629"/>
            <a:ext cx="44994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507F110-4DFE-E8FE-33F4-4DD14783004F}"/>
              </a:ext>
            </a:extLst>
          </p:cNvPr>
          <p:cNvSpPr txBox="1"/>
          <p:nvPr/>
        </p:nvSpPr>
        <p:spPr>
          <a:xfrm>
            <a:off x="10101942" y="1955409"/>
            <a:ext cx="1519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Median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4B6E947-8208-A11B-F0F3-FDF9E513712F}"/>
              </a:ext>
            </a:extLst>
          </p:cNvPr>
          <p:cNvCxnSpPr/>
          <p:nvPr/>
        </p:nvCxnSpPr>
        <p:spPr>
          <a:xfrm>
            <a:off x="9579429" y="2990279"/>
            <a:ext cx="449942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3978453-8274-E79F-B853-490E70464A1B}"/>
              </a:ext>
            </a:extLst>
          </p:cNvPr>
          <p:cNvSpPr txBox="1"/>
          <p:nvPr/>
        </p:nvSpPr>
        <p:spPr>
          <a:xfrm>
            <a:off x="10101942" y="2783059"/>
            <a:ext cx="1519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Mean</a:t>
            </a:r>
          </a:p>
        </p:txBody>
      </p:sp>
    </p:spTree>
    <p:extLst>
      <p:ext uri="{BB962C8B-B14F-4D97-AF65-F5344CB8AC3E}">
        <p14:creationId xmlns:p14="http://schemas.microsoft.com/office/powerpoint/2010/main" val="2220325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54E58D-FE28-DDCF-6C54-8F0BEC69C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22" y="131411"/>
            <a:ext cx="10441392" cy="57297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5DFC82-3359-CDEA-0391-3CDF0FB6A84C}"/>
              </a:ext>
            </a:extLst>
          </p:cNvPr>
          <p:cNvSpPr txBox="1"/>
          <p:nvPr/>
        </p:nvSpPr>
        <p:spPr>
          <a:xfrm>
            <a:off x="1001486" y="6357257"/>
            <a:ext cx="10189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Source: https://codap.concord.org/app/static/dg/en/cert/index.html#file=examples:Roller%20Coasters</a:t>
            </a:r>
          </a:p>
        </p:txBody>
      </p:sp>
    </p:spTree>
    <p:extLst>
      <p:ext uri="{BB962C8B-B14F-4D97-AF65-F5344CB8AC3E}">
        <p14:creationId xmlns:p14="http://schemas.microsoft.com/office/powerpoint/2010/main" val="782991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A6EE2C-3BA0-7807-29E2-3A2835F97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796" y="158069"/>
            <a:ext cx="10552772" cy="5807302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623740-CC59-6F8A-C3B6-8B1131746217}"/>
              </a:ext>
            </a:extLst>
          </p:cNvPr>
          <p:cNvCxnSpPr/>
          <p:nvPr/>
        </p:nvCxnSpPr>
        <p:spPr>
          <a:xfrm>
            <a:off x="3077029" y="6386622"/>
            <a:ext cx="44994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A7C9F86-ED28-B84D-AB3E-57237E4F30DA}"/>
              </a:ext>
            </a:extLst>
          </p:cNvPr>
          <p:cNvSpPr txBox="1"/>
          <p:nvPr/>
        </p:nvSpPr>
        <p:spPr>
          <a:xfrm>
            <a:off x="3599542" y="6179402"/>
            <a:ext cx="1519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Median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8F2EA5-8D9B-7883-A5D0-CADDA071A4F7}"/>
              </a:ext>
            </a:extLst>
          </p:cNvPr>
          <p:cNvCxnSpPr/>
          <p:nvPr/>
        </p:nvCxnSpPr>
        <p:spPr>
          <a:xfrm>
            <a:off x="7537606" y="6386622"/>
            <a:ext cx="449942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6AC3592-4F72-3F65-E32E-A4F80F58F3B4}"/>
              </a:ext>
            </a:extLst>
          </p:cNvPr>
          <p:cNvSpPr txBox="1"/>
          <p:nvPr/>
        </p:nvSpPr>
        <p:spPr>
          <a:xfrm>
            <a:off x="8060119" y="6179402"/>
            <a:ext cx="1519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Mean</a:t>
            </a:r>
          </a:p>
        </p:txBody>
      </p:sp>
    </p:spTree>
    <p:extLst>
      <p:ext uri="{BB962C8B-B14F-4D97-AF65-F5344CB8AC3E}">
        <p14:creationId xmlns:p14="http://schemas.microsoft.com/office/powerpoint/2010/main" val="3620204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37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2</cp:revision>
  <dcterms:created xsi:type="dcterms:W3CDTF">2022-05-13T03:43:19Z</dcterms:created>
  <dcterms:modified xsi:type="dcterms:W3CDTF">2022-06-08T03:02:42Z</dcterms:modified>
</cp:coreProperties>
</file>