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70" r:id="rId3"/>
    <p:sldId id="269" r:id="rId4"/>
    <p:sldId id="266" r:id="rId5"/>
    <p:sldId id="268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69" y="2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AACC9-06D2-43B9-AC8B-2D4904970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CE634-8C53-4BF9-874A-A78B204A1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2176F-C035-4E87-867C-1AA60A6E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1564-5144-4C05-8357-5762DFFAD4D1}" type="datetimeFigureOut">
              <a:rPr lang="en-NZ" smtClean="0"/>
              <a:t>4/05/2022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49B2A-A030-4296-BDC7-38636E13B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42065-2E84-46D5-867E-74297B327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9A0A-87DF-47A6-8CD2-961E8DB709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083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4AC94-1D5C-4310-8F34-914A663DD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C8E077-4373-44E8-821F-BDCF03A63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59AFA-359A-49B1-8935-05D50A550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1564-5144-4C05-8357-5762DFFAD4D1}" type="datetimeFigureOut">
              <a:rPr lang="en-NZ" smtClean="0"/>
              <a:t>4/05/2022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72848-C8A3-42B7-B6C2-27005525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B085C-3EEB-4249-BC67-3A2C01FA3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9A0A-87DF-47A6-8CD2-961E8DB709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237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75018F-714B-464A-BFB9-78C49632A9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43E7B-63FD-4B93-A198-75FCB448F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7AF54-2704-4380-B097-F0B698255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1564-5144-4C05-8357-5762DFFAD4D1}" type="datetimeFigureOut">
              <a:rPr lang="en-NZ" smtClean="0"/>
              <a:t>4/05/2022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45CE2B-0FA9-4505-B8D5-5CE2B2C6E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047E3-52E6-4C6B-A95A-839C5241C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9A0A-87DF-47A6-8CD2-961E8DB709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523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4FDF8-30EB-40CD-AFD9-D0C9B9CFD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A53C8-4E79-421E-9C30-77D78D6F3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A28EC-9D53-47A2-A47C-7700F42A6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1564-5144-4C05-8357-5762DFFAD4D1}" type="datetimeFigureOut">
              <a:rPr lang="en-NZ" smtClean="0"/>
              <a:t>4/05/2022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49584E-19A4-4618-84E6-68DE8D07B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C7D39-3257-420F-87DE-D4332944A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9A0A-87DF-47A6-8CD2-961E8DB709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265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FC41-41F6-4C40-BDBA-D3B9C150B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B5038-537F-479D-BE5D-04F7BBF272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8E6-EEBD-400A-9AA9-94FF15920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1564-5144-4C05-8357-5762DFFAD4D1}" type="datetimeFigureOut">
              <a:rPr lang="en-NZ" smtClean="0"/>
              <a:t>4/05/2022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2047F-1CE8-438E-854B-2BABB68B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D8DFC-00EA-4282-85FC-25DE82452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9A0A-87DF-47A6-8CD2-961E8DB709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6125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ABFB9-4F96-44AB-B0A9-A4330D7DB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99723-88D0-4591-8352-4B7A2B2E2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8AD98-AD19-4F13-8D6A-389E7D82C8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11148-3054-4EDD-A76A-9681876A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1564-5144-4C05-8357-5762DFFAD4D1}" type="datetimeFigureOut">
              <a:rPr lang="en-NZ" smtClean="0"/>
              <a:t>4/05/2022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9FC74-1B7F-49BF-9E2C-232BAFF2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C4E243-E26F-4FBC-A72F-16D6AD55D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9A0A-87DF-47A6-8CD2-961E8DB709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192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86235-88F1-48DB-BC11-2E7841DB0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11F9C8-511F-4DDF-ABAF-6A46533A3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6BD41-5B53-486D-A33B-BC76729E6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817E98-C74F-4F05-A424-962AB0676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6AF527-C32A-49A5-9127-79D794B8DF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C80C32-43A4-4FBE-BBB7-2DCFF4A2B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1564-5144-4C05-8357-5762DFFAD4D1}" type="datetimeFigureOut">
              <a:rPr lang="en-NZ" smtClean="0"/>
              <a:t>4/05/2022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A8BA52-677F-4DAE-A09D-55BE08348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105DC8-7631-445C-B5AA-B08ECD699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9A0A-87DF-47A6-8CD2-961E8DB709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7877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3BCFA-88A8-410F-9902-22E6AEDD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803849-7974-4B87-8B74-4A730C936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1564-5144-4C05-8357-5762DFFAD4D1}" type="datetimeFigureOut">
              <a:rPr lang="en-NZ" smtClean="0"/>
              <a:t>4/05/2022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B15FE-CC57-4314-9F90-E01466BA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6C879E-A9BB-4B5D-884E-1E6B81A31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9A0A-87DF-47A6-8CD2-961E8DB709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6642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4C9BBB-69D7-4671-95E5-7C3569487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1564-5144-4C05-8357-5762DFFAD4D1}" type="datetimeFigureOut">
              <a:rPr lang="en-NZ" smtClean="0"/>
              <a:t>4/05/2022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D5E6B7-F888-4829-87B3-26203F01F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21268-FDC7-42DA-86D4-1907F6EAA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9A0A-87DF-47A6-8CD2-961E8DB709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8196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E4D8B-C95D-4AA7-805A-C6C2669C2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3A11C-0175-47BC-AA6A-722DCD327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8BFA6-C74A-42D9-A095-7ACDEB415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DD015-F424-44FE-AC15-7167D36AA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1564-5144-4C05-8357-5762DFFAD4D1}" type="datetimeFigureOut">
              <a:rPr lang="en-NZ" smtClean="0"/>
              <a:t>4/05/2022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A000DF-45A5-4C39-A5CF-3F63E477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7196CB-9FCC-47B4-82E8-B428556D1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9A0A-87DF-47A6-8CD2-961E8DB709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981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79CCC-6B5C-499E-96C9-A76F61A2A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044385-56A1-4FFD-8146-C10319C57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E22797-A6F4-476B-A804-8F0029169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DE423-9A1B-4142-BB8A-5119D99E0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1564-5144-4C05-8357-5762DFFAD4D1}" type="datetimeFigureOut">
              <a:rPr lang="en-NZ" smtClean="0"/>
              <a:t>4/05/2022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4703A4-16D2-4DBA-9A29-5AAC17FF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4EA65-D3FC-441C-BB35-AFCD090E8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9A0A-87DF-47A6-8CD2-961E8DB709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594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C66227-23AB-4CB4-B9D9-7B0A1C761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B2271-AB05-476A-BBE3-5CBAA13A1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FBBA8-91D7-4EE0-A65E-AD173EBC87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81564-5144-4C05-8357-5762DFFAD4D1}" type="datetimeFigureOut">
              <a:rPr lang="en-NZ" smtClean="0"/>
              <a:t>4/05/2022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FE58D-70F0-45AB-9BBC-A44E1C36AA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DB1DA-D6D8-44E5-8E62-B3AEC5748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9A0A-87DF-47A6-8CD2-961E8DB709F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7687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>
            <a:extLst>
              <a:ext uri="{FF2B5EF4-FFF2-40B4-BE49-F238E27FC236}">
                <a16:creationId xmlns:a16="http://schemas.microsoft.com/office/drawing/2014/main" id="{1F9015B5-7CF1-46BC-8E3C-23465D559D55}"/>
              </a:ext>
            </a:extLst>
          </p:cNvPr>
          <p:cNvGrpSpPr/>
          <p:nvPr/>
        </p:nvGrpSpPr>
        <p:grpSpPr>
          <a:xfrm>
            <a:off x="0" y="1965960"/>
            <a:ext cx="11417350" cy="2926080"/>
            <a:chOff x="-2363094" y="1927089"/>
            <a:chExt cx="13626336" cy="3492207"/>
          </a:xfrm>
          <a:solidFill>
            <a:srgbClr val="92D050"/>
          </a:solidFill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FA82E2D1-CF5D-4620-8256-66701B931534}"/>
                </a:ext>
              </a:extLst>
            </p:cNvPr>
            <p:cNvSpPr/>
            <p:nvPr/>
          </p:nvSpPr>
          <p:spPr>
            <a:xfrm>
              <a:off x="-1561823" y="3579858"/>
              <a:ext cx="1693879" cy="1108299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BBCA3D8-DBAA-49C0-92B7-BB68004F126E}"/>
                </a:ext>
              </a:extLst>
            </p:cNvPr>
            <p:cNvSpPr/>
            <p:nvPr/>
          </p:nvSpPr>
          <p:spPr>
            <a:xfrm>
              <a:off x="1089919" y="3038795"/>
              <a:ext cx="2242257" cy="1722192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E735DEBE-5B7F-439A-B21D-B802F524F710}"/>
                </a:ext>
              </a:extLst>
            </p:cNvPr>
            <p:cNvSpPr/>
            <p:nvPr/>
          </p:nvSpPr>
          <p:spPr>
            <a:xfrm>
              <a:off x="4300941" y="2476307"/>
              <a:ext cx="2791959" cy="228468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9DE0CDA-EE57-47FB-B172-022D87385345}"/>
                </a:ext>
              </a:extLst>
            </p:cNvPr>
            <p:cNvSpPr/>
            <p:nvPr/>
          </p:nvSpPr>
          <p:spPr>
            <a:xfrm>
              <a:off x="7886817" y="1927089"/>
              <a:ext cx="3376425" cy="2795257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4B1252E-151C-4E2B-A04C-8BA401CA349D}"/>
                </a:ext>
              </a:extLst>
            </p:cNvPr>
            <p:cNvSpPr/>
            <p:nvPr/>
          </p:nvSpPr>
          <p:spPr>
            <a:xfrm>
              <a:off x="1089919" y="3615177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90EB30C-9830-43E4-AE71-B0C7A0FECB82}"/>
                </a:ext>
              </a:extLst>
            </p:cNvPr>
            <p:cNvSpPr/>
            <p:nvPr/>
          </p:nvSpPr>
          <p:spPr>
            <a:xfrm>
              <a:off x="1089919" y="4177665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45D7A9E-F508-4A34-B099-65573FC8D51B}"/>
                </a:ext>
              </a:extLst>
            </p:cNvPr>
            <p:cNvSpPr/>
            <p:nvPr/>
          </p:nvSpPr>
          <p:spPr>
            <a:xfrm>
              <a:off x="1652407" y="4177665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B6A55C7-F6A0-4C6B-8952-51B03314F492}"/>
                </a:ext>
              </a:extLst>
            </p:cNvPr>
            <p:cNvSpPr/>
            <p:nvPr/>
          </p:nvSpPr>
          <p:spPr>
            <a:xfrm>
              <a:off x="2209765" y="4177665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0705D6D-F8A0-4A14-8EDE-3BB2D20EE2CD}"/>
                </a:ext>
              </a:extLst>
            </p:cNvPr>
            <p:cNvSpPr/>
            <p:nvPr/>
          </p:nvSpPr>
          <p:spPr>
            <a:xfrm>
              <a:off x="1089919" y="3052689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BBCB1BC-DA8C-4F92-9B9A-FDAA590B7FF9}"/>
                </a:ext>
              </a:extLst>
            </p:cNvPr>
            <p:cNvSpPr txBox="1"/>
            <p:nvPr/>
          </p:nvSpPr>
          <p:spPr>
            <a:xfrm>
              <a:off x="563845" y="4764441"/>
              <a:ext cx="32918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Shape 2</a:t>
              </a:r>
              <a:endParaRPr lang="en-NZ" sz="360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65D89E8-81CC-4171-BDA3-3059FA94310F}"/>
                </a:ext>
              </a:extLst>
            </p:cNvPr>
            <p:cNvSpPr/>
            <p:nvPr/>
          </p:nvSpPr>
          <p:spPr>
            <a:xfrm>
              <a:off x="4297094" y="3613442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3527AC0-8577-4852-AD20-B8C003553BA1}"/>
                </a:ext>
              </a:extLst>
            </p:cNvPr>
            <p:cNvSpPr/>
            <p:nvPr/>
          </p:nvSpPr>
          <p:spPr>
            <a:xfrm>
              <a:off x="4297094" y="4175930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A175954-70A0-46E1-BD4A-589394D5B1AA}"/>
                </a:ext>
              </a:extLst>
            </p:cNvPr>
            <p:cNvSpPr/>
            <p:nvPr/>
          </p:nvSpPr>
          <p:spPr>
            <a:xfrm>
              <a:off x="4859582" y="4175930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561E761-351B-4CD6-A1AF-66AA3F876DAE}"/>
                </a:ext>
              </a:extLst>
            </p:cNvPr>
            <p:cNvSpPr/>
            <p:nvPr/>
          </p:nvSpPr>
          <p:spPr>
            <a:xfrm>
              <a:off x="4860228" y="3613442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F4EB319-4037-47DE-8A5E-D68576B8F942}"/>
                </a:ext>
              </a:extLst>
            </p:cNvPr>
            <p:cNvSpPr/>
            <p:nvPr/>
          </p:nvSpPr>
          <p:spPr>
            <a:xfrm>
              <a:off x="5416940" y="4175930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05AD649-EA3E-41DD-84B7-99A9584E9925}"/>
                </a:ext>
              </a:extLst>
            </p:cNvPr>
            <p:cNvSpPr/>
            <p:nvPr/>
          </p:nvSpPr>
          <p:spPr>
            <a:xfrm>
              <a:off x="4860228" y="3050954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1FD86BD-1ABE-41D8-9FD7-9FFA03BBD678}"/>
                </a:ext>
              </a:extLst>
            </p:cNvPr>
            <p:cNvSpPr/>
            <p:nvPr/>
          </p:nvSpPr>
          <p:spPr>
            <a:xfrm>
              <a:off x="4297094" y="3050954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01F76D4F-91F1-4FBF-A3DD-83B3D200A184}"/>
                </a:ext>
              </a:extLst>
            </p:cNvPr>
            <p:cNvSpPr/>
            <p:nvPr/>
          </p:nvSpPr>
          <p:spPr>
            <a:xfrm>
              <a:off x="4295301" y="2488466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1D943B7-548F-4B13-95F6-091BD671B11D}"/>
                </a:ext>
              </a:extLst>
            </p:cNvPr>
            <p:cNvSpPr/>
            <p:nvPr/>
          </p:nvSpPr>
          <p:spPr>
            <a:xfrm>
              <a:off x="5970490" y="4175930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773B028-7F14-44B5-9E07-6CC796A0D49F}"/>
                </a:ext>
              </a:extLst>
            </p:cNvPr>
            <p:cNvSpPr/>
            <p:nvPr/>
          </p:nvSpPr>
          <p:spPr>
            <a:xfrm>
              <a:off x="4860950" y="2488466"/>
              <a:ext cx="562487" cy="56248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64B26FC-306B-439D-9732-E8A59E2ED046}"/>
                </a:ext>
              </a:extLst>
            </p:cNvPr>
            <p:cNvSpPr txBox="1"/>
            <p:nvPr/>
          </p:nvSpPr>
          <p:spPr>
            <a:xfrm>
              <a:off x="3722221" y="4738418"/>
              <a:ext cx="32918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Shape 3</a:t>
              </a:r>
              <a:endParaRPr lang="en-NZ" sz="3600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4229DD84-B93E-4424-BD23-262B0C1C61F5}"/>
                </a:ext>
              </a:extLst>
            </p:cNvPr>
            <p:cNvSpPr/>
            <p:nvPr/>
          </p:nvSpPr>
          <p:spPr>
            <a:xfrm>
              <a:off x="7909306" y="3630625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5B80AFFB-EE91-4BA9-95F8-4E253799B39D}"/>
                </a:ext>
              </a:extLst>
            </p:cNvPr>
            <p:cNvSpPr/>
            <p:nvPr/>
          </p:nvSpPr>
          <p:spPr>
            <a:xfrm>
              <a:off x="7909306" y="4193113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727D8C78-9996-4397-B3C2-C42CCF1F5E5A}"/>
                </a:ext>
              </a:extLst>
            </p:cNvPr>
            <p:cNvSpPr/>
            <p:nvPr/>
          </p:nvSpPr>
          <p:spPr>
            <a:xfrm>
              <a:off x="8471794" y="4193113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D0935AC6-0BA7-4D1E-AC47-FB74238F4FC3}"/>
                </a:ext>
              </a:extLst>
            </p:cNvPr>
            <p:cNvSpPr/>
            <p:nvPr/>
          </p:nvSpPr>
          <p:spPr>
            <a:xfrm>
              <a:off x="8468458" y="3632534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0B16D6D2-14E9-4A84-B69C-21A56041B080}"/>
                </a:ext>
              </a:extLst>
            </p:cNvPr>
            <p:cNvSpPr/>
            <p:nvPr/>
          </p:nvSpPr>
          <p:spPr>
            <a:xfrm>
              <a:off x="9029152" y="4193113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B0A64F11-0559-417A-949B-F1C5082B3295}"/>
                </a:ext>
              </a:extLst>
            </p:cNvPr>
            <p:cNvSpPr/>
            <p:nvPr/>
          </p:nvSpPr>
          <p:spPr>
            <a:xfrm>
              <a:off x="8468458" y="3073295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1F378F23-A0C8-42F1-9882-3632EA762E75}"/>
                </a:ext>
              </a:extLst>
            </p:cNvPr>
            <p:cNvSpPr/>
            <p:nvPr/>
          </p:nvSpPr>
          <p:spPr>
            <a:xfrm>
              <a:off x="7909306" y="3068137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0F021DAE-B82D-4CA6-BC72-738502678753}"/>
                </a:ext>
              </a:extLst>
            </p:cNvPr>
            <p:cNvSpPr/>
            <p:nvPr/>
          </p:nvSpPr>
          <p:spPr>
            <a:xfrm>
              <a:off x="7907513" y="2505649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2E51654F-0304-40EC-88CD-0BF942659184}"/>
                </a:ext>
              </a:extLst>
            </p:cNvPr>
            <p:cNvSpPr/>
            <p:nvPr/>
          </p:nvSpPr>
          <p:spPr>
            <a:xfrm>
              <a:off x="9582702" y="4193113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E891C31-09FF-47D4-96AD-BCCE030457CD}"/>
                </a:ext>
              </a:extLst>
            </p:cNvPr>
            <p:cNvSpPr/>
            <p:nvPr/>
          </p:nvSpPr>
          <p:spPr>
            <a:xfrm>
              <a:off x="8468731" y="2505475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EC255538-5D12-4C49-9624-7D9B6427F7BF}"/>
                </a:ext>
              </a:extLst>
            </p:cNvPr>
            <p:cNvSpPr/>
            <p:nvPr/>
          </p:nvSpPr>
          <p:spPr>
            <a:xfrm>
              <a:off x="8468458" y="1937507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BA86663A-9658-46F1-A4A4-EDE5E55E98A0}"/>
                </a:ext>
              </a:extLst>
            </p:cNvPr>
            <p:cNvSpPr/>
            <p:nvPr/>
          </p:nvSpPr>
          <p:spPr>
            <a:xfrm>
              <a:off x="7906244" y="1936395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56B86EC5-4FD6-479F-9C66-0DAD1B3CBB1A}"/>
                </a:ext>
              </a:extLst>
            </p:cNvPr>
            <p:cNvSpPr/>
            <p:nvPr/>
          </p:nvSpPr>
          <p:spPr>
            <a:xfrm>
              <a:off x="10138267" y="4202187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0703555-A03C-4C63-BCE3-798F7DE5EA2F}"/>
                </a:ext>
              </a:extLst>
            </p:cNvPr>
            <p:cNvSpPr txBox="1"/>
            <p:nvPr/>
          </p:nvSpPr>
          <p:spPr>
            <a:xfrm>
              <a:off x="7671620" y="4772965"/>
              <a:ext cx="329184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Shape 4</a:t>
              </a:r>
              <a:endParaRPr lang="en-NZ" sz="3600" dirty="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BC265A02-0A4D-4041-B1F0-CB729CF9CBCC}"/>
                </a:ext>
              </a:extLst>
            </p:cNvPr>
            <p:cNvSpPr/>
            <p:nvPr/>
          </p:nvSpPr>
          <p:spPr>
            <a:xfrm>
              <a:off x="1647277" y="3615177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91CB94A-421D-4B9D-B9B6-A0D6E3C78396}"/>
                </a:ext>
              </a:extLst>
            </p:cNvPr>
            <p:cNvSpPr/>
            <p:nvPr/>
          </p:nvSpPr>
          <p:spPr>
            <a:xfrm>
              <a:off x="1649842" y="3052689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F25B8EB-A00E-478C-8F49-A0FF9E2FDE44}"/>
                </a:ext>
              </a:extLst>
            </p:cNvPr>
            <p:cNvSpPr/>
            <p:nvPr/>
          </p:nvSpPr>
          <p:spPr>
            <a:xfrm>
              <a:off x="2769688" y="4177665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9454DF4C-1597-4214-B360-BA4A0E01DC96}"/>
                </a:ext>
              </a:extLst>
            </p:cNvPr>
            <p:cNvSpPr/>
            <p:nvPr/>
          </p:nvSpPr>
          <p:spPr>
            <a:xfrm>
              <a:off x="6530413" y="4175930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42CE614-87AA-4BF3-9476-91B4CA545BA3}"/>
                </a:ext>
              </a:extLst>
            </p:cNvPr>
            <p:cNvSpPr/>
            <p:nvPr/>
          </p:nvSpPr>
          <p:spPr>
            <a:xfrm>
              <a:off x="10700754" y="4198716"/>
              <a:ext cx="562488" cy="5624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4BDD405-DD50-43C8-9537-253A47A82BDF}"/>
                </a:ext>
              </a:extLst>
            </p:cNvPr>
            <p:cNvGrpSpPr/>
            <p:nvPr/>
          </p:nvGrpSpPr>
          <p:grpSpPr>
            <a:xfrm>
              <a:off x="-2363094" y="3579859"/>
              <a:ext cx="3291840" cy="1754630"/>
              <a:chOff x="5485132" y="153241"/>
              <a:chExt cx="3291840" cy="1754630"/>
            </a:xfrm>
            <a:grpFill/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00491AC7-2D51-4E92-999E-B54FAC3C1324}"/>
                  </a:ext>
                </a:extLst>
              </p:cNvPr>
              <p:cNvSpPr txBox="1"/>
              <p:nvPr/>
            </p:nvSpPr>
            <p:spPr>
              <a:xfrm>
                <a:off x="5485132" y="1261540"/>
                <a:ext cx="329184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/>
                  <a:t>Shape 1</a:t>
                </a:r>
                <a:endParaRPr lang="en-NZ" sz="3600" dirty="0"/>
              </a:p>
            </p:txBody>
          </p: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1A7B7C03-60DA-47F9-B9DF-59EE288A04C0}"/>
                  </a:ext>
                </a:extLst>
              </p:cNvPr>
              <p:cNvGrpSpPr/>
              <p:nvPr/>
            </p:nvGrpSpPr>
            <p:grpSpPr>
              <a:xfrm>
                <a:off x="6292766" y="153241"/>
                <a:ext cx="1684180" cy="1124976"/>
                <a:chOff x="6292766" y="153241"/>
                <a:chExt cx="1684180" cy="1124976"/>
              </a:xfrm>
              <a:grpFill/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01400C66-044E-4C5D-BEEE-6474FE33F352}"/>
                    </a:ext>
                  </a:extLst>
                </p:cNvPr>
                <p:cNvSpPr/>
                <p:nvPr/>
              </p:nvSpPr>
              <p:spPr>
                <a:xfrm>
                  <a:off x="6292766" y="153241"/>
                  <a:ext cx="562488" cy="5624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49" name="Rectangle 48">
                  <a:extLst>
                    <a:ext uri="{FF2B5EF4-FFF2-40B4-BE49-F238E27FC236}">
                      <a16:creationId xmlns:a16="http://schemas.microsoft.com/office/drawing/2014/main" id="{6A6A7D81-E6A1-44D6-A0B5-5CFB52A7F80F}"/>
                    </a:ext>
                  </a:extLst>
                </p:cNvPr>
                <p:cNvSpPr/>
                <p:nvPr/>
              </p:nvSpPr>
              <p:spPr>
                <a:xfrm>
                  <a:off x="6292766" y="715729"/>
                  <a:ext cx="562488" cy="5624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70B00D14-304D-4CBE-870F-BE94EBDA523E}"/>
                    </a:ext>
                  </a:extLst>
                </p:cNvPr>
                <p:cNvSpPr/>
                <p:nvPr/>
              </p:nvSpPr>
              <p:spPr>
                <a:xfrm>
                  <a:off x="6852373" y="153241"/>
                  <a:ext cx="562488" cy="5624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0218F950-AEA1-4A0B-B077-4218B5771178}"/>
                    </a:ext>
                  </a:extLst>
                </p:cNvPr>
                <p:cNvSpPr/>
                <p:nvPr/>
              </p:nvSpPr>
              <p:spPr>
                <a:xfrm>
                  <a:off x="6849808" y="715729"/>
                  <a:ext cx="562488" cy="5624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68027C32-573A-4609-A3A6-A7522DD8BBF5}"/>
                    </a:ext>
                  </a:extLst>
                </p:cNvPr>
                <p:cNvSpPr/>
                <p:nvPr/>
              </p:nvSpPr>
              <p:spPr>
                <a:xfrm>
                  <a:off x="7414458" y="711773"/>
                  <a:ext cx="562488" cy="56248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8164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24367B00-47BD-43A4-9EC3-737110EFB981}"/>
              </a:ext>
            </a:extLst>
          </p:cNvPr>
          <p:cNvGrpSpPr/>
          <p:nvPr/>
        </p:nvGrpSpPr>
        <p:grpSpPr>
          <a:xfrm>
            <a:off x="0" y="1972825"/>
            <a:ext cx="11417350" cy="2919215"/>
            <a:chOff x="0" y="1972825"/>
            <a:chExt cx="11417350" cy="291921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1F04FB56-4874-4AA0-A549-5783E2F8CB76}"/>
                </a:ext>
              </a:extLst>
            </p:cNvPr>
            <p:cNvGrpSpPr/>
            <p:nvPr/>
          </p:nvGrpSpPr>
          <p:grpSpPr>
            <a:xfrm>
              <a:off x="2893012" y="2911338"/>
              <a:ext cx="1891516" cy="1439148"/>
              <a:chOff x="2893012" y="2911338"/>
              <a:chExt cx="1891516" cy="1439148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CC4594F9-F5AF-401B-AA14-81BC973E9851}"/>
                  </a:ext>
                </a:extLst>
              </p:cNvPr>
              <p:cNvSpPr/>
              <p:nvPr/>
            </p:nvSpPr>
            <p:spPr>
              <a:xfrm>
                <a:off x="2893012" y="2911338"/>
                <a:ext cx="951352" cy="1438491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CD34F95-6A8A-4CD6-88AB-EF5CC8ECA4F2}"/>
                  </a:ext>
                </a:extLst>
              </p:cNvPr>
              <p:cNvSpPr/>
              <p:nvPr/>
            </p:nvSpPr>
            <p:spPr>
              <a:xfrm>
                <a:off x="3844592" y="3850237"/>
                <a:ext cx="939936" cy="500249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DDF1819-82B7-43B0-AA0A-8211AB117F8C}"/>
                  </a:ext>
                </a:extLst>
              </p:cNvPr>
              <p:cNvSpPr txBox="1"/>
              <p:nvPr/>
            </p:nvSpPr>
            <p:spPr>
              <a:xfrm>
                <a:off x="2916465" y="3429000"/>
                <a:ext cx="8211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3 x 2</a:t>
                </a:r>
                <a:endParaRPr lang="en-NZ" sz="2400" dirty="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5AB20E7-6879-4C14-BAA6-753A5A9BE1D5}"/>
                  </a:ext>
                </a:extLst>
              </p:cNvPr>
              <p:cNvSpPr txBox="1"/>
              <p:nvPr/>
            </p:nvSpPr>
            <p:spPr>
              <a:xfrm>
                <a:off x="3894829" y="3860427"/>
                <a:ext cx="8211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2</a:t>
                </a:r>
                <a:endParaRPr lang="en-NZ" sz="2400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C376D35-2CEE-4880-9205-D790F5ADFA53}"/>
                </a:ext>
              </a:extLst>
            </p:cNvPr>
            <p:cNvGrpSpPr/>
            <p:nvPr/>
          </p:nvGrpSpPr>
          <p:grpSpPr>
            <a:xfrm>
              <a:off x="5561655" y="2417185"/>
              <a:ext cx="2357762" cy="1937486"/>
              <a:chOff x="5561655" y="2417185"/>
              <a:chExt cx="2357762" cy="1937486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AA370F9-38DA-40B2-BC3E-10772D025FE3}"/>
                  </a:ext>
                </a:extLst>
              </p:cNvPr>
              <p:cNvSpPr/>
              <p:nvPr/>
            </p:nvSpPr>
            <p:spPr>
              <a:xfrm>
                <a:off x="5561655" y="2417185"/>
                <a:ext cx="951352" cy="1931762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4567AB6-3A4D-41C1-ACAF-257501C115B3}"/>
                  </a:ext>
                </a:extLst>
              </p:cNvPr>
              <p:cNvSpPr/>
              <p:nvPr/>
            </p:nvSpPr>
            <p:spPr>
              <a:xfrm>
                <a:off x="6513235" y="3860427"/>
                <a:ext cx="1406182" cy="489402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349F81-BEA6-4EF8-A1D4-A155AD1A4BF5}"/>
                  </a:ext>
                </a:extLst>
              </p:cNvPr>
              <p:cNvSpPr txBox="1"/>
              <p:nvPr/>
            </p:nvSpPr>
            <p:spPr>
              <a:xfrm>
                <a:off x="5585108" y="3112358"/>
                <a:ext cx="8211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4 x 2</a:t>
                </a:r>
                <a:endParaRPr lang="en-NZ" sz="2400" dirty="0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B9E7F94-97B6-4FC0-9FCD-D57C661C4C9E}"/>
                  </a:ext>
                </a:extLst>
              </p:cNvPr>
              <p:cNvSpPr txBox="1"/>
              <p:nvPr/>
            </p:nvSpPr>
            <p:spPr>
              <a:xfrm>
                <a:off x="6759356" y="3893006"/>
                <a:ext cx="8211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3</a:t>
                </a:r>
                <a:endParaRPr lang="en-NZ" sz="2400" dirty="0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4FAB6EB-F614-4CEA-8808-6EDBA09139A6}"/>
                </a:ext>
              </a:extLst>
            </p:cNvPr>
            <p:cNvGrpSpPr/>
            <p:nvPr/>
          </p:nvGrpSpPr>
          <p:grpSpPr>
            <a:xfrm>
              <a:off x="8584630" y="1972825"/>
              <a:ext cx="2832720" cy="2359724"/>
              <a:chOff x="8584630" y="1972825"/>
              <a:chExt cx="2832720" cy="2359724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A8F1D8E-F6A4-4308-BF66-F3E3B395DD4F}"/>
                  </a:ext>
                </a:extLst>
              </p:cNvPr>
              <p:cNvSpPr/>
              <p:nvPr/>
            </p:nvSpPr>
            <p:spPr>
              <a:xfrm>
                <a:off x="8584630" y="1972825"/>
                <a:ext cx="951352" cy="2358842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07D408C-F6A3-4BBE-9E06-A6456A7341A0}"/>
                  </a:ext>
                </a:extLst>
              </p:cNvPr>
              <p:cNvSpPr/>
              <p:nvPr/>
            </p:nvSpPr>
            <p:spPr>
              <a:xfrm>
                <a:off x="9536210" y="3843147"/>
                <a:ext cx="1881140" cy="489402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F0C997C-3B49-46D4-A504-0E7523D39A2E}"/>
                  </a:ext>
                </a:extLst>
              </p:cNvPr>
              <p:cNvSpPr txBox="1"/>
              <p:nvPr/>
            </p:nvSpPr>
            <p:spPr>
              <a:xfrm>
                <a:off x="8649730" y="2877114"/>
                <a:ext cx="8211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5 x 2</a:t>
                </a:r>
                <a:endParaRPr lang="en-NZ" sz="2400" dirty="0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59D0481-80A3-4315-9096-F38881E21B38}"/>
                  </a:ext>
                </a:extLst>
              </p:cNvPr>
              <p:cNvSpPr txBox="1"/>
              <p:nvPr/>
            </p:nvSpPr>
            <p:spPr>
              <a:xfrm>
                <a:off x="9966221" y="3859875"/>
                <a:ext cx="8211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4</a:t>
                </a:r>
                <a:endParaRPr lang="en-NZ" sz="2400" dirty="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FCAE33B-A074-4CFD-B07F-EBC9483985A7}"/>
                </a:ext>
              </a:extLst>
            </p:cNvPr>
            <p:cNvGrpSpPr/>
            <p:nvPr/>
          </p:nvGrpSpPr>
          <p:grpSpPr>
            <a:xfrm>
              <a:off x="665470" y="3338779"/>
              <a:ext cx="1414192" cy="954818"/>
              <a:chOff x="665470" y="3338779"/>
              <a:chExt cx="1414192" cy="954818"/>
            </a:xfrm>
          </p:grpSpPr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CBCEBBD-F255-47A7-8501-E8EF6276FAE1}"/>
                  </a:ext>
                </a:extLst>
              </p:cNvPr>
              <p:cNvSpPr/>
              <p:nvPr/>
            </p:nvSpPr>
            <p:spPr>
              <a:xfrm>
                <a:off x="1617050" y="3793348"/>
                <a:ext cx="462612" cy="500249"/>
              </a:xfrm>
              <a:prstGeom prst="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2955170D-709F-4310-8134-B07DEE3D4462}"/>
                  </a:ext>
                </a:extLst>
              </p:cNvPr>
              <p:cNvGrpSpPr/>
              <p:nvPr/>
            </p:nvGrpSpPr>
            <p:grpSpPr>
              <a:xfrm>
                <a:off x="665470" y="3338779"/>
                <a:ext cx="1371935" cy="954161"/>
                <a:chOff x="665470" y="3338779"/>
                <a:chExt cx="1371935" cy="954161"/>
              </a:xfrm>
            </p:grpSpPr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id="{3369734E-8E93-40C3-9D68-4D244C5BB3C3}"/>
                    </a:ext>
                  </a:extLst>
                </p:cNvPr>
                <p:cNvSpPr/>
                <p:nvPr/>
              </p:nvSpPr>
              <p:spPr>
                <a:xfrm>
                  <a:off x="665470" y="3338779"/>
                  <a:ext cx="951352" cy="954161"/>
                </a:xfrm>
                <a:prstGeom prst="rect">
                  <a:avLst/>
                </a:prstGeom>
                <a:solidFill>
                  <a:srgbClr val="00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24" name="TextBox 23">
                  <a:extLst>
                    <a:ext uri="{FF2B5EF4-FFF2-40B4-BE49-F238E27FC236}">
                      <a16:creationId xmlns:a16="http://schemas.microsoft.com/office/drawing/2014/main" id="{7E8E9963-8AB9-4D78-8DFD-B585779169D8}"/>
                    </a:ext>
                  </a:extLst>
                </p:cNvPr>
                <p:cNvSpPr txBox="1"/>
                <p:nvPr/>
              </p:nvSpPr>
              <p:spPr>
                <a:xfrm>
                  <a:off x="707752" y="3625678"/>
                  <a:ext cx="82115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2 x 2</a:t>
                  </a:r>
                  <a:endParaRPr lang="en-NZ" sz="2400" dirty="0"/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98BA8255-626C-4A15-9096-CCE6A29A6249}"/>
                    </a:ext>
                  </a:extLst>
                </p:cNvPr>
                <p:cNvSpPr txBox="1"/>
                <p:nvPr/>
              </p:nvSpPr>
              <p:spPr>
                <a:xfrm>
                  <a:off x="1654250" y="3817762"/>
                  <a:ext cx="38315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400" dirty="0"/>
                    <a:t>1</a:t>
                  </a:r>
                  <a:endParaRPr lang="en-NZ" sz="2400" dirty="0"/>
                </a:p>
              </p:txBody>
            </p:sp>
          </p:grp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DAAF8EE-9D9A-4A42-B886-D024F1DB5A9C}"/>
                </a:ext>
              </a:extLst>
            </p:cNvPr>
            <p:cNvSpPr txBox="1"/>
            <p:nvPr/>
          </p:nvSpPr>
          <p:spPr>
            <a:xfrm>
              <a:off x="2452448" y="4343345"/>
              <a:ext cx="2758195" cy="541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Shape 2</a:t>
              </a:r>
              <a:endParaRPr lang="en-NZ" sz="3600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866FADF-6522-4791-91CE-BE58BB490AAC}"/>
                </a:ext>
              </a:extLst>
            </p:cNvPr>
            <p:cNvSpPr txBox="1"/>
            <p:nvPr/>
          </p:nvSpPr>
          <p:spPr>
            <a:xfrm>
              <a:off x="5098815" y="4321540"/>
              <a:ext cx="2758195" cy="541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Shape 3</a:t>
              </a:r>
              <a:endParaRPr lang="en-NZ" sz="36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8C8F3FD-9077-4856-B368-40E1A47A6475}"/>
                </a:ext>
              </a:extLst>
            </p:cNvPr>
            <p:cNvSpPr txBox="1"/>
            <p:nvPr/>
          </p:nvSpPr>
          <p:spPr>
            <a:xfrm>
              <a:off x="8407971" y="4350487"/>
              <a:ext cx="2758195" cy="541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Shape 4</a:t>
              </a:r>
              <a:endParaRPr lang="en-NZ" sz="36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A376F68-4791-472F-8534-0714763725AA}"/>
                </a:ext>
              </a:extLst>
            </p:cNvPr>
            <p:cNvSpPr txBox="1"/>
            <p:nvPr/>
          </p:nvSpPr>
          <p:spPr>
            <a:xfrm>
              <a:off x="0" y="4279428"/>
              <a:ext cx="2758195" cy="541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/>
                <a:t>Shape 1</a:t>
              </a:r>
              <a:endParaRPr lang="en-NZ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8644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96FC8DD-2BD9-403D-B3B1-D37B82184038}"/>
              </a:ext>
            </a:extLst>
          </p:cNvPr>
          <p:cNvGrpSpPr/>
          <p:nvPr/>
        </p:nvGrpSpPr>
        <p:grpSpPr>
          <a:xfrm>
            <a:off x="5694023" y="3024637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8C50F29-4817-4A69-9F16-B696741BC64B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9B840819-AFA6-4034-AF47-09888B696EEF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91244EA-8399-44F8-AFBF-A67E78D66A76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A829703-C9AB-4DC3-AC67-3BE7C39C2AB9}"/>
              </a:ext>
            </a:extLst>
          </p:cNvPr>
          <p:cNvGrpSpPr/>
          <p:nvPr/>
        </p:nvGrpSpPr>
        <p:grpSpPr>
          <a:xfrm rot="5400000">
            <a:off x="5292046" y="2622660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9D184C6-01EF-47A0-968A-65BE3D9DB925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0F92788-D53E-4942-A08A-17FC888B0969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AD21142-7FE7-4532-A4CA-4D4BF65E5709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4240928-FB9E-4D34-99EE-4D91ACA1A8BC}"/>
              </a:ext>
            </a:extLst>
          </p:cNvPr>
          <p:cNvGrpSpPr/>
          <p:nvPr/>
        </p:nvGrpSpPr>
        <p:grpSpPr>
          <a:xfrm>
            <a:off x="5292046" y="3426614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12598A4-6493-4317-9603-8900BDFA44A8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CFF05E4-44CA-434D-9CAB-1FC5055FD9DE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8276171-E7AD-42D5-A55A-20D8CD7C019A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43A3C82-6548-4B97-B940-F571831D3D60}"/>
              </a:ext>
            </a:extLst>
          </p:cNvPr>
          <p:cNvGrpSpPr/>
          <p:nvPr/>
        </p:nvGrpSpPr>
        <p:grpSpPr>
          <a:xfrm rot="16200000">
            <a:off x="6096000" y="3426614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836D827-E4D2-4915-8BEF-9206E64E1B2F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78FAF10-858F-42BE-8D1D-071E7C9CF2DD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72A49E4-ACB3-4D29-94B9-A7BF8CAA0457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6343105-6C7C-45C0-BABB-826E17703A80}"/>
              </a:ext>
            </a:extLst>
          </p:cNvPr>
          <p:cNvGrpSpPr/>
          <p:nvPr/>
        </p:nvGrpSpPr>
        <p:grpSpPr>
          <a:xfrm rot="5400000">
            <a:off x="4890070" y="222068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E98AC24-32E1-48B3-BBAB-6887D0347F1A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50B44AFF-71A1-4656-9C9E-C5CF7380EFAD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E9A4A2-31A6-4F75-B8F8-BCEF77B08638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976327D-F456-4AB3-A884-70A4303E93D6}"/>
              </a:ext>
            </a:extLst>
          </p:cNvPr>
          <p:cNvGrpSpPr/>
          <p:nvPr/>
        </p:nvGrpSpPr>
        <p:grpSpPr>
          <a:xfrm rot="10800000">
            <a:off x="5292047" y="1818706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4870EFF-9313-4E09-A5B7-14BA81F10875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8FF52AC-9BB2-416D-A5AA-3CBDC80B2EB7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1E2EBBB4-E243-4323-B048-0A8055ACCF96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9B5F74F-ABB3-4559-8F63-37B25375C2FB}"/>
              </a:ext>
            </a:extLst>
          </p:cNvPr>
          <p:cNvGrpSpPr/>
          <p:nvPr/>
        </p:nvGrpSpPr>
        <p:grpSpPr>
          <a:xfrm rot="5400000">
            <a:off x="4488093" y="1818706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BCAA05C2-1972-4F6B-9709-C67017E01B81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CA0E7A8-EC65-4FE0-B831-556BE134FB60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D84E7FCA-D651-4D17-83F8-767F1E34F13A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0326436-1A62-4733-8D34-7027A39F4687}"/>
              </a:ext>
            </a:extLst>
          </p:cNvPr>
          <p:cNvGrpSpPr/>
          <p:nvPr/>
        </p:nvGrpSpPr>
        <p:grpSpPr>
          <a:xfrm>
            <a:off x="4488093" y="2622660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1BF2E7A-58D2-43BC-A547-9192F26F01FE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7020EC0-74D4-4FA9-968C-24121D540063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C45397D-9691-483A-BF04-F7597D0C4F4A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EF825B5-6C64-44AA-80F0-004CD02B8C40}"/>
              </a:ext>
            </a:extLst>
          </p:cNvPr>
          <p:cNvGrpSpPr/>
          <p:nvPr/>
        </p:nvGrpSpPr>
        <p:grpSpPr>
          <a:xfrm>
            <a:off x="4890070" y="3828590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A85C6C25-E7A0-4459-A1EE-C09CF881B9D1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347C96C3-2E5A-4D3C-A9D3-36DEE1FC483E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7C1DDF5-7E13-4527-B596-A271CC3B17E2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39875D0-0771-4F55-96D0-0A58F0536C98}"/>
              </a:ext>
            </a:extLst>
          </p:cNvPr>
          <p:cNvGrpSpPr/>
          <p:nvPr/>
        </p:nvGrpSpPr>
        <p:grpSpPr>
          <a:xfrm rot="5400000">
            <a:off x="4488093" y="342661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9C54F626-5A26-460F-96AB-D2D8B31F6F76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D2935C34-06D6-4C84-9CF0-3996004C1D1D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990AB9B-82F7-4098-B85E-E423B5A5F907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3260BF0-9A77-47AF-90B9-F3D2FA3CD1B9}"/>
              </a:ext>
            </a:extLst>
          </p:cNvPr>
          <p:cNvGrpSpPr/>
          <p:nvPr/>
        </p:nvGrpSpPr>
        <p:grpSpPr>
          <a:xfrm>
            <a:off x="4488093" y="4230567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D8E7E7DD-898D-457C-803E-C6F6584C8635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67C76F6-0D74-4A69-9EDC-EB6373099C20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B26349F5-B3DC-4D61-9FA8-8755E4C1FB95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7760EF7-317C-41CE-B575-753C4EF421A6}"/>
              </a:ext>
            </a:extLst>
          </p:cNvPr>
          <p:cNvGrpSpPr/>
          <p:nvPr/>
        </p:nvGrpSpPr>
        <p:grpSpPr>
          <a:xfrm rot="16200000">
            <a:off x="5292047" y="4230567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AD05B379-516A-4484-B599-22A056BD1406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0ECC2F81-B16B-4DDC-9B01-A86ADA50CA15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0761E5F8-E6DC-43AE-A824-7E17A3967FE8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E314CA0-A364-4A10-A641-94AD636B7938}"/>
              </a:ext>
            </a:extLst>
          </p:cNvPr>
          <p:cNvGrpSpPr/>
          <p:nvPr/>
        </p:nvGrpSpPr>
        <p:grpSpPr>
          <a:xfrm rot="16200000">
            <a:off x="6497977" y="3823816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0CEF651B-DAF3-4B92-BD6B-507D5B657FE2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41F12D4B-17BC-492E-9BBF-997172774824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284666B0-F43B-4F82-BFD7-284238E10B9F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7E1D348D-730E-45A9-849B-E36F23F180AE}"/>
              </a:ext>
            </a:extLst>
          </p:cNvPr>
          <p:cNvGrpSpPr/>
          <p:nvPr/>
        </p:nvGrpSpPr>
        <p:grpSpPr>
          <a:xfrm>
            <a:off x="6096000" y="422579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E88CC8AA-9A05-4761-B1EA-C824A5DAAF3C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8443AA1-7BF1-445F-97F0-E4CB04F64630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5D8E9D29-EEE0-49AB-9E98-98A744F7E360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8FAB7BAF-8694-4975-A927-FACE1901EB7C}"/>
              </a:ext>
            </a:extLst>
          </p:cNvPr>
          <p:cNvGrpSpPr/>
          <p:nvPr/>
        </p:nvGrpSpPr>
        <p:grpSpPr>
          <a:xfrm rot="16200000">
            <a:off x="6899954" y="422579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2BDA86FC-9233-4C53-939F-630300FDD00E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C58C7EBC-7549-4504-A3C7-EFAC16FCDC19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7CC6E8A8-386A-4256-88FD-652B999D94F2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6D1E882-4CA9-421C-BA27-0946C466FEF7}"/>
              </a:ext>
            </a:extLst>
          </p:cNvPr>
          <p:cNvGrpSpPr/>
          <p:nvPr/>
        </p:nvGrpSpPr>
        <p:grpSpPr>
          <a:xfrm rot="10800000">
            <a:off x="6899954" y="3421839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DC5F460-44C0-478C-8162-ED9FCE8C2339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EC3C0F7C-7EEA-40DA-8F35-5541938027F9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4572BF1-095C-4C58-8E78-89204EDCA1FB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4EBB7C69-37C1-4C98-963F-F85A69989AB3}"/>
              </a:ext>
            </a:extLst>
          </p:cNvPr>
          <p:cNvGrpSpPr/>
          <p:nvPr/>
        </p:nvGrpSpPr>
        <p:grpSpPr>
          <a:xfrm rot="5400000">
            <a:off x="4086116" y="142150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53875064-05D1-47EE-9933-5398094917B3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3A299570-423E-466C-A8D5-E3FA1ACA63E0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65BCEE8F-C59F-4412-AA00-13C6DFDDA75F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55791BA7-FEAB-44F5-9813-A294AB9901BF}"/>
              </a:ext>
            </a:extLst>
          </p:cNvPr>
          <p:cNvGrpSpPr/>
          <p:nvPr/>
        </p:nvGrpSpPr>
        <p:grpSpPr>
          <a:xfrm rot="10800000">
            <a:off x="4488093" y="1019526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793E1D2D-C5A8-4D62-80A5-1A0C677DFC2B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B2CA3364-C59D-4DBA-80D0-42351608703A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F743AE9B-EACD-4670-9911-DAE8F7682723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F3C6BC39-FF97-4ACF-9397-D6A1C20D309F}"/>
              </a:ext>
            </a:extLst>
          </p:cNvPr>
          <p:cNvGrpSpPr/>
          <p:nvPr/>
        </p:nvGrpSpPr>
        <p:grpSpPr>
          <a:xfrm rot="5400000">
            <a:off x="3684139" y="1019526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9D8A30A9-FCC3-4131-8616-A00E06779EE5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36DB6271-D1E7-4DB1-8F0D-18B644EDC1B6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0EEC2E8C-9498-4CB1-8676-100C71131CAB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3520732E-4469-4058-8897-B62123C10A16}"/>
              </a:ext>
            </a:extLst>
          </p:cNvPr>
          <p:cNvGrpSpPr/>
          <p:nvPr/>
        </p:nvGrpSpPr>
        <p:grpSpPr>
          <a:xfrm>
            <a:off x="3684139" y="1823480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0405ED96-093B-4583-9A12-8186AE6058F1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0451019D-63E5-4201-AAAE-E0704E8690EC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78E3B903-581F-4DC6-B4AC-834A4C5E427C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DFD94ABC-CED9-490C-B199-E6F29C67AAF7}"/>
              </a:ext>
            </a:extLst>
          </p:cNvPr>
          <p:cNvGrpSpPr/>
          <p:nvPr/>
        </p:nvGrpSpPr>
        <p:grpSpPr>
          <a:xfrm rot="10800000">
            <a:off x="4890070" y="617550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4F510E17-EDE2-4249-B1B6-D3E17413474F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671B1DF6-5546-438C-B072-D29CB4BD1E0C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42E5CB26-EC72-40A6-9729-439BACD553A3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C76C3CAD-2002-4591-ADD5-F779DB3D9524}"/>
              </a:ext>
            </a:extLst>
          </p:cNvPr>
          <p:cNvGrpSpPr/>
          <p:nvPr/>
        </p:nvGrpSpPr>
        <p:grpSpPr>
          <a:xfrm rot="16200000">
            <a:off x="5292047" y="1019527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4E98C980-7B22-4113-8DEF-D594135C7128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72369F58-A8DC-46BD-AA65-C231635F7432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F3563DAC-6701-4847-9F66-700F7FE546F7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4F7A2ACF-D84B-41DE-868B-54F6A02CBD56}"/>
              </a:ext>
            </a:extLst>
          </p:cNvPr>
          <p:cNvGrpSpPr/>
          <p:nvPr/>
        </p:nvGrpSpPr>
        <p:grpSpPr>
          <a:xfrm rot="10800000">
            <a:off x="5292047" y="21557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2109772A-3BF4-44B5-A8E8-E59939B62555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758ABBC7-B529-4A28-BFB9-D19FEEB9953E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7C828690-FF82-42E1-BC3D-474A5744E13E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BD42A384-361A-4A77-AECA-915AE9FBFD66}"/>
              </a:ext>
            </a:extLst>
          </p:cNvPr>
          <p:cNvGrpSpPr/>
          <p:nvPr/>
        </p:nvGrpSpPr>
        <p:grpSpPr>
          <a:xfrm rot="5400000">
            <a:off x="4488093" y="21557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2E1128BF-921D-4A4B-9F00-232908177425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7560F0C7-D9AD-487F-98C6-B72B62401F86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3444968D-31AB-4433-88DB-86FAF7B49635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59FDE8E8-F243-48F8-BBB6-CD0B722CC263}"/>
              </a:ext>
            </a:extLst>
          </p:cNvPr>
          <p:cNvGrpSpPr/>
          <p:nvPr/>
        </p:nvGrpSpPr>
        <p:grpSpPr>
          <a:xfrm rot="5400000">
            <a:off x="3282163" y="617550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98F6578A-54AB-477B-907A-1127DECD720B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963DA7EB-4698-47E8-89FE-5DD6F7989DD8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1159FC18-537B-43C6-BCA7-ED33B4764F03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552CD2C-AC90-46EE-861C-108333261A0E}"/>
              </a:ext>
            </a:extLst>
          </p:cNvPr>
          <p:cNvGrpSpPr/>
          <p:nvPr/>
        </p:nvGrpSpPr>
        <p:grpSpPr>
          <a:xfrm rot="10800000">
            <a:off x="3684140" y="21557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279E50F8-4153-4257-A715-7B85A1FA9EDB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F744B61E-30CD-40BE-B9CF-907299324F02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50AC8FB7-E6E3-43F4-9185-ADA921C8AE80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462B9E9-0197-4E54-B346-D0B26A624668}"/>
              </a:ext>
            </a:extLst>
          </p:cNvPr>
          <p:cNvGrpSpPr/>
          <p:nvPr/>
        </p:nvGrpSpPr>
        <p:grpSpPr>
          <a:xfrm rot="5400000">
            <a:off x="2880186" y="21557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D8AA1B8A-0171-498A-8A92-D44AE2B1CCEF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03B48C5A-C310-4B98-B82A-9852CDBB63E7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7710C3DE-1E26-4363-9473-5F2911AFF323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CC2F6D54-1428-4AE5-A671-8B655BA3DD0B}"/>
              </a:ext>
            </a:extLst>
          </p:cNvPr>
          <p:cNvGrpSpPr/>
          <p:nvPr/>
        </p:nvGrpSpPr>
        <p:grpSpPr>
          <a:xfrm>
            <a:off x="2880186" y="1019527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B9B80CCA-1E9F-4A26-8A99-E1B58A5930CF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9D46860-3E0E-4B29-ADF0-716EC02EF7FE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9A7C41B4-6038-4A37-BEEF-0DF36D5C6897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E02ADDE5-38E9-4036-9EC4-5006F976AFE7}"/>
              </a:ext>
            </a:extLst>
          </p:cNvPr>
          <p:cNvGrpSpPr/>
          <p:nvPr/>
        </p:nvGrpSpPr>
        <p:grpSpPr>
          <a:xfrm>
            <a:off x="3286936" y="2225457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18D7BAC4-4D37-4808-8318-DF8D9F867C6D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E3B860D5-AF89-4E02-AAD0-1E414B47498C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732D914F-73F9-4D4D-B821-D91A9C09621F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7087FEB-026A-418C-8A07-DD9C62B09BC0}"/>
              </a:ext>
            </a:extLst>
          </p:cNvPr>
          <p:cNvGrpSpPr/>
          <p:nvPr/>
        </p:nvGrpSpPr>
        <p:grpSpPr>
          <a:xfrm rot="5400000">
            <a:off x="2884959" y="1823480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EBD1C342-9758-4FF3-A31C-E7C53C9BA710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77BDB49-D545-4CF5-96B5-B8771B5FB552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2421A39A-8601-41CF-934D-534D7B57C6B4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F71106B-1853-451C-97B7-1153488CD145}"/>
              </a:ext>
            </a:extLst>
          </p:cNvPr>
          <p:cNvGrpSpPr/>
          <p:nvPr/>
        </p:nvGrpSpPr>
        <p:grpSpPr>
          <a:xfrm>
            <a:off x="2884959" y="2627434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CB0EEAE4-505E-4B0B-9718-8255C72CCD16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B0702E93-3533-414E-B15A-352CAD7768DC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7A1829BB-A77F-4E7A-9EFF-30E969BFD718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B77D872-C82B-4C21-A05E-D5196BA681E1}"/>
              </a:ext>
            </a:extLst>
          </p:cNvPr>
          <p:cNvGrpSpPr/>
          <p:nvPr/>
        </p:nvGrpSpPr>
        <p:grpSpPr>
          <a:xfrm rot="16200000">
            <a:off x="3688913" y="2627434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76886278-DB8A-43CA-9B8F-43CC02A9DE74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A2E3CF44-E12A-49D3-9DE9-4847CE014AE3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4A3AB703-A414-4997-B758-92635C352340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CCB34BF1-14F7-47F0-A333-7244ADB305C3}"/>
              </a:ext>
            </a:extLst>
          </p:cNvPr>
          <p:cNvGrpSpPr/>
          <p:nvPr/>
        </p:nvGrpSpPr>
        <p:grpSpPr>
          <a:xfrm>
            <a:off x="4086117" y="4627772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9BE89894-2CD5-437E-A9E3-2374072A8DE4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675089C7-F95C-4614-822D-FE9C49079366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37BBFB55-7F9A-4A65-84D8-CA3C4616E23A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A4F14EF9-56F9-48F0-8B1A-8A6B19D71B25}"/>
              </a:ext>
            </a:extLst>
          </p:cNvPr>
          <p:cNvGrpSpPr/>
          <p:nvPr/>
        </p:nvGrpSpPr>
        <p:grpSpPr>
          <a:xfrm rot="5400000">
            <a:off x="3684140" y="4225795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47B4E82B-28DA-40A5-B8DA-BDF9A9E81199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A51C285D-4568-4855-AA72-0FD1AED1D880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205CE17F-A3EB-47B9-AB5B-1B768B0EC181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5" name="Group 194">
            <a:extLst>
              <a:ext uri="{FF2B5EF4-FFF2-40B4-BE49-F238E27FC236}">
                <a16:creationId xmlns:a16="http://schemas.microsoft.com/office/drawing/2014/main" id="{5BDFBC26-AB1B-4730-A015-0430C54256AA}"/>
              </a:ext>
            </a:extLst>
          </p:cNvPr>
          <p:cNvGrpSpPr/>
          <p:nvPr/>
        </p:nvGrpSpPr>
        <p:grpSpPr>
          <a:xfrm>
            <a:off x="3684140" y="5029749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00" name="Rectangle 199">
              <a:extLst>
                <a:ext uri="{FF2B5EF4-FFF2-40B4-BE49-F238E27FC236}">
                  <a16:creationId xmlns:a16="http://schemas.microsoft.com/office/drawing/2014/main" id="{C67E96D3-8859-4238-AA0E-9A1F463C803A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1" name="Rectangle 200">
              <a:extLst>
                <a:ext uri="{FF2B5EF4-FFF2-40B4-BE49-F238E27FC236}">
                  <a16:creationId xmlns:a16="http://schemas.microsoft.com/office/drawing/2014/main" id="{F44C01FE-C9C1-4E4B-A9F0-495C63072C2D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2" name="Rectangle 201">
              <a:extLst>
                <a:ext uri="{FF2B5EF4-FFF2-40B4-BE49-F238E27FC236}">
                  <a16:creationId xmlns:a16="http://schemas.microsoft.com/office/drawing/2014/main" id="{367C5378-7C08-4AA7-AFF0-D5BB3A987F93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1EC9CA28-1B2E-47F4-BFFF-89C4DBE70D65}"/>
              </a:ext>
            </a:extLst>
          </p:cNvPr>
          <p:cNvGrpSpPr/>
          <p:nvPr/>
        </p:nvGrpSpPr>
        <p:grpSpPr>
          <a:xfrm rot="16200000">
            <a:off x="4488094" y="5029749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97" name="Rectangle 196">
              <a:extLst>
                <a:ext uri="{FF2B5EF4-FFF2-40B4-BE49-F238E27FC236}">
                  <a16:creationId xmlns:a16="http://schemas.microsoft.com/office/drawing/2014/main" id="{12CA8C36-EEE8-4FB8-8C5E-EB23B6EA4D20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4D8726E0-E619-4ADE-8CBA-6A9563C9328A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9" name="Rectangle 198">
              <a:extLst>
                <a:ext uri="{FF2B5EF4-FFF2-40B4-BE49-F238E27FC236}">
                  <a16:creationId xmlns:a16="http://schemas.microsoft.com/office/drawing/2014/main" id="{CFE8C05B-3E7C-474B-B5A5-8839E7E5461B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3B04D923-F77C-4736-AFF8-E113872A60F1}"/>
              </a:ext>
            </a:extLst>
          </p:cNvPr>
          <p:cNvGrpSpPr/>
          <p:nvPr/>
        </p:nvGrpSpPr>
        <p:grpSpPr>
          <a:xfrm rot="5400000">
            <a:off x="3282164" y="3823818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90" name="Rectangle 189">
              <a:extLst>
                <a:ext uri="{FF2B5EF4-FFF2-40B4-BE49-F238E27FC236}">
                  <a16:creationId xmlns:a16="http://schemas.microsoft.com/office/drawing/2014/main" id="{0332542B-A1BB-49FE-AC99-2E6B406A6447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1" name="Rectangle 190">
              <a:extLst>
                <a:ext uri="{FF2B5EF4-FFF2-40B4-BE49-F238E27FC236}">
                  <a16:creationId xmlns:a16="http://schemas.microsoft.com/office/drawing/2014/main" id="{1365E62E-4221-4863-9B7D-A731244F0C07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2" name="Rectangle 191">
              <a:extLst>
                <a:ext uri="{FF2B5EF4-FFF2-40B4-BE49-F238E27FC236}">
                  <a16:creationId xmlns:a16="http://schemas.microsoft.com/office/drawing/2014/main" id="{67C996C6-8D89-4EF6-8E32-6C90D52EC973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AC4C94AA-A479-4E5B-8947-881DAD09CCC5}"/>
              </a:ext>
            </a:extLst>
          </p:cNvPr>
          <p:cNvGrpSpPr/>
          <p:nvPr/>
        </p:nvGrpSpPr>
        <p:grpSpPr>
          <a:xfrm rot="10800000">
            <a:off x="3684141" y="3421841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87" name="Rectangle 186">
              <a:extLst>
                <a:ext uri="{FF2B5EF4-FFF2-40B4-BE49-F238E27FC236}">
                  <a16:creationId xmlns:a16="http://schemas.microsoft.com/office/drawing/2014/main" id="{8EF6654E-25F6-44AD-80E2-EDF4A66F70AB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8" name="Rectangle 187">
              <a:extLst>
                <a:ext uri="{FF2B5EF4-FFF2-40B4-BE49-F238E27FC236}">
                  <a16:creationId xmlns:a16="http://schemas.microsoft.com/office/drawing/2014/main" id="{4B9CC90B-F040-4805-9BBE-D96D4AA44EB2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9" name="Rectangle 188">
              <a:extLst>
                <a:ext uri="{FF2B5EF4-FFF2-40B4-BE49-F238E27FC236}">
                  <a16:creationId xmlns:a16="http://schemas.microsoft.com/office/drawing/2014/main" id="{467731C4-4458-4CB1-BA32-DB6BF3CEAAD3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2E159781-4883-4A15-8119-C0E6E54C5A5D}"/>
              </a:ext>
            </a:extLst>
          </p:cNvPr>
          <p:cNvGrpSpPr/>
          <p:nvPr/>
        </p:nvGrpSpPr>
        <p:grpSpPr>
          <a:xfrm rot="5400000">
            <a:off x="2880187" y="3421841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23A6BC1D-0262-4509-B3D6-5DCE9BE003E6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01803E78-AA10-4003-9515-12C5532D19C5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6" name="Rectangle 185">
              <a:extLst>
                <a:ext uri="{FF2B5EF4-FFF2-40B4-BE49-F238E27FC236}">
                  <a16:creationId xmlns:a16="http://schemas.microsoft.com/office/drawing/2014/main" id="{9D03535F-ECF9-4D11-887B-8F4BAFDD6896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68487BB5-097E-4755-B668-EE63F9042171}"/>
              </a:ext>
            </a:extLst>
          </p:cNvPr>
          <p:cNvGrpSpPr/>
          <p:nvPr/>
        </p:nvGrpSpPr>
        <p:grpSpPr>
          <a:xfrm>
            <a:off x="2880187" y="4225795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831A35C0-D668-4545-BE33-7297C6D4FA70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BBC25828-8F0E-4D3F-921C-E9759ECE9605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7B7600F6-1376-4658-B666-138179F32D19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9AAA3418-F248-4134-9C2C-82C7B0770E4C}"/>
              </a:ext>
            </a:extLst>
          </p:cNvPr>
          <p:cNvGrpSpPr/>
          <p:nvPr/>
        </p:nvGrpSpPr>
        <p:grpSpPr>
          <a:xfrm>
            <a:off x="3282164" y="5431725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74" name="Rectangle 173">
              <a:extLst>
                <a:ext uri="{FF2B5EF4-FFF2-40B4-BE49-F238E27FC236}">
                  <a16:creationId xmlns:a16="http://schemas.microsoft.com/office/drawing/2014/main" id="{210B6BAC-5073-4488-A35C-0A7D19302F3E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A1E7E765-35C6-4734-AC8E-6ECBB6549D54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10D45F5A-B8C3-4038-991E-7D4FB05A9522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7A9EA784-B5F4-4628-9FE0-AD0610DBE501}"/>
              </a:ext>
            </a:extLst>
          </p:cNvPr>
          <p:cNvGrpSpPr/>
          <p:nvPr/>
        </p:nvGrpSpPr>
        <p:grpSpPr>
          <a:xfrm rot="5400000">
            <a:off x="2880187" y="5029748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71" name="Rectangle 170">
              <a:extLst>
                <a:ext uri="{FF2B5EF4-FFF2-40B4-BE49-F238E27FC236}">
                  <a16:creationId xmlns:a16="http://schemas.microsoft.com/office/drawing/2014/main" id="{DE03FF83-0CC5-4EF6-82E2-384EDB93DEDC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9E6A56B4-4D65-4081-82CC-E49229C0BCF5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3" name="Rectangle 172">
              <a:extLst>
                <a:ext uri="{FF2B5EF4-FFF2-40B4-BE49-F238E27FC236}">
                  <a16:creationId xmlns:a16="http://schemas.microsoft.com/office/drawing/2014/main" id="{29ACA765-0006-4EBA-B60A-071EB58FC616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78BEBBB1-1D28-42D8-A0BB-66A796D32398}"/>
              </a:ext>
            </a:extLst>
          </p:cNvPr>
          <p:cNvGrpSpPr/>
          <p:nvPr/>
        </p:nvGrpSpPr>
        <p:grpSpPr>
          <a:xfrm>
            <a:off x="2880187" y="5833702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68" name="Rectangle 167">
              <a:extLst>
                <a:ext uri="{FF2B5EF4-FFF2-40B4-BE49-F238E27FC236}">
                  <a16:creationId xmlns:a16="http://schemas.microsoft.com/office/drawing/2014/main" id="{7EDD9B30-3C36-4D29-89CE-7A45CB4D5532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FAEC957B-9A3B-4587-9319-0AA852B424BB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F9ADC5FB-9905-4787-B6FA-DA77ED0970E8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6E6E3EC6-8510-48FC-9F23-6EE8B9639817}"/>
              </a:ext>
            </a:extLst>
          </p:cNvPr>
          <p:cNvGrpSpPr/>
          <p:nvPr/>
        </p:nvGrpSpPr>
        <p:grpSpPr>
          <a:xfrm rot="16200000">
            <a:off x="3684141" y="5833702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id="{E6C4BA89-E70C-4C7F-90B7-95A9FA22B0C1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id="{698CAE30-7A73-48EF-8EF6-C2A6694D2110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7" name="Rectangle 166">
              <a:extLst>
                <a:ext uri="{FF2B5EF4-FFF2-40B4-BE49-F238E27FC236}">
                  <a16:creationId xmlns:a16="http://schemas.microsoft.com/office/drawing/2014/main" id="{A99A4777-C835-480F-B2E0-9041D4FEFF8E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40B3F717-8353-4B56-8818-F70BEA4F8465}"/>
              </a:ext>
            </a:extLst>
          </p:cNvPr>
          <p:cNvGrpSpPr/>
          <p:nvPr/>
        </p:nvGrpSpPr>
        <p:grpSpPr>
          <a:xfrm rot="16200000">
            <a:off x="4890071" y="5426951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A696F63A-A741-4E67-ABDF-A1FAC9ACA448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98C381FD-3310-48BB-B932-4DDBF4666F89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2703AC2D-3388-46C5-BE0E-178110CB7B4E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2199CB4C-FAAC-4E11-9DE3-CE7F8396DC5D}"/>
              </a:ext>
            </a:extLst>
          </p:cNvPr>
          <p:cNvGrpSpPr/>
          <p:nvPr/>
        </p:nvGrpSpPr>
        <p:grpSpPr>
          <a:xfrm>
            <a:off x="4488094" y="5828928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D4238065-75EA-460B-AA51-52BF4946AE1F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5070C319-FE99-459F-834E-AAB15A9B92A9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9303634D-A3A2-49EC-9900-E8C52B938EF4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4CF39D19-17E7-4644-ABA7-223434B4D2A4}"/>
              </a:ext>
            </a:extLst>
          </p:cNvPr>
          <p:cNvGrpSpPr/>
          <p:nvPr/>
        </p:nvGrpSpPr>
        <p:grpSpPr>
          <a:xfrm rot="16200000">
            <a:off x="5292048" y="5828928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F7EF9878-661E-4124-95A6-376C530F27D8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B6ABFD2C-BEC1-4674-8410-6A0FEED94DB1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2CFCF841-1F56-4108-90FC-9F3D445EB3DB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C28C5B54-D7AB-4519-A962-F118FE9564AC}"/>
              </a:ext>
            </a:extLst>
          </p:cNvPr>
          <p:cNvGrpSpPr/>
          <p:nvPr/>
        </p:nvGrpSpPr>
        <p:grpSpPr>
          <a:xfrm rot="10800000">
            <a:off x="5292048" y="5024974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61FF7F3C-BDAA-4090-B283-3BF4BDFBF7E3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E450D60D-12F3-4812-8598-31C168E0024A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4800B667-B32B-4BFC-A035-BE18391288EB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B86C6913-8B08-4FD5-993E-8E76E7EDF2A8}"/>
              </a:ext>
            </a:extLst>
          </p:cNvPr>
          <p:cNvGrpSpPr/>
          <p:nvPr/>
        </p:nvGrpSpPr>
        <p:grpSpPr>
          <a:xfrm rot="16200000">
            <a:off x="7301931" y="463254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75" name="Rectangle 274">
              <a:extLst>
                <a:ext uri="{FF2B5EF4-FFF2-40B4-BE49-F238E27FC236}">
                  <a16:creationId xmlns:a16="http://schemas.microsoft.com/office/drawing/2014/main" id="{720D93E3-2E12-4A02-AC38-4A15F541405E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6" name="Rectangle 275">
              <a:extLst>
                <a:ext uri="{FF2B5EF4-FFF2-40B4-BE49-F238E27FC236}">
                  <a16:creationId xmlns:a16="http://schemas.microsoft.com/office/drawing/2014/main" id="{F0621224-7666-4E7A-8F59-BCF3F7D3B6D1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7" name="Rectangle 276">
              <a:extLst>
                <a:ext uri="{FF2B5EF4-FFF2-40B4-BE49-F238E27FC236}">
                  <a16:creationId xmlns:a16="http://schemas.microsoft.com/office/drawing/2014/main" id="{4FE9266A-03C3-486C-AEFD-3A79F015B288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63" name="Group 262">
            <a:extLst>
              <a:ext uri="{FF2B5EF4-FFF2-40B4-BE49-F238E27FC236}">
                <a16:creationId xmlns:a16="http://schemas.microsoft.com/office/drawing/2014/main" id="{AE6560B0-4650-4DC1-A205-0D17AE9E68F7}"/>
              </a:ext>
            </a:extLst>
          </p:cNvPr>
          <p:cNvGrpSpPr/>
          <p:nvPr/>
        </p:nvGrpSpPr>
        <p:grpSpPr>
          <a:xfrm>
            <a:off x="6899954" y="5034520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72" name="Rectangle 271">
              <a:extLst>
                <a:ext uri="{FF2B5EF4-FFF2-40B4-BE49-F238E27FC236}">
                  <a16:creationId xmlns:a16="http://schemas.microsoft.com/office/drawing/2014/main" id="{8401E3D2-3302-415A-9833-E58DF5E6DC66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3" name="Rectangle 272">
              <a:extLst>
                <a:ext uri="{FF2B5EF4-FFF2-40B4-BE49-F238E27FC236}">
                  <a16:creationId xmlns:a16="http://schemas.microsoft.com/office/drawing/2014/main" id="{2CDB0A41-D42A-4441-B34C-A209E789E59D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4" name="Rectangle 273">
              <a:extLst>
                <a:ext uri="{FF2B5EF4-FFF2-40B4-BE49-F238E27FC236}">
                  <a16:creationId xmlns:a16="http://schemas.microsoft.com/office/drawing/2014/main" id="{11C60386-A4FA-4745-8C71-273DC83771B1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2D496AC9-178E-4B18-9301-41280B7748D7}"/>
              </a:ext>
            </a:extLst>
          </p:cNvPr>
          <p:cNvGrpSpPr/>
          <p:nvPr/>
        </p:nvGrpSpPr>
        <p:grpSpPr>
          <a:xfrm rot="16200000">
            <a:off x="7703908" y="5034520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69" name="Rectangle 268">
              <a:extLst>
                <a:ext uri="{FF2B5EF4-FFF2-40B4-BE49-F238E27FC236}">
                  <a16:creationId xmlns:a16="http://schemas.microsoft.com/office/drawing/2014/main" id="{ACC1EA52-6A77-4A0D-9329-DD803D45F9C9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B7258E7A-FF9C-468C-B24D-78674B4399A0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1" name="Rectangle 270">
              <a:extLst>
                <a:ext uri="{FF2B5EF4-FFF2-40B4-BE49-F238E27FC236}">
                  <a16:creationId xmlns:a16="http://schemas.microsoft.com/office/drawing/2014/main" id="{7BF6BA01-7D56-4805-BFC5-31F10968655A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65" name="Group 264">
            <a:extLst>
              <a:ext uri="{FF2B5EF4-FFF2-40B4-BE49-F238E27FC236}">
                <a16:creationId xmlns:a16="http://schemas.microsoft.com/office/drawing/2014/main" id="{CE8A4580-CB6D-4B05-A6E3-0FF823F50213}"/>
              </a:ext>
            </a:extLst>
          </p:cNvPr>
          <p:cNvGrpSpPr/>
          <p:nvPr/>
        </p:nvGrpSpPr>
        <p:grpSpPr>
          <a:xfrm rot="10800000">
            <a:off x="7703908" y="4230566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66" name="Rectangle 265">
              <a:extLst>
                <a:ext uri="{FF2B5EF4-FFF2-40B4-BE49-F238E27FC236}">
                  <a16:creationId xmlns:a16="http://schemas.microsoft.com/office/drawing/2014/main" id="{20322EC5-E46C-482D-86C8-DEADEDB6BA03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7" name="Rectangle 266">
              <a:extLst>
                <a:ext uri="{FF2B5EF4-FFF2-40B4-BE49-F238E27FC236}">
                  <a16:creationId xmlns:a16="http://schemas.microsoft.com/office/drawing/2014/main" id="{0FC83A59-85CD-47DA-938D-710823D072DF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8" name="Rectangle 267">
              <a:extLst>
                <a:ext uri="{FF2B5EF4-FFF2-40B4-BE49-F238E27FC236}">
                  <a16:creationId xmlns:a16="http://schemas.microsoft.com/office/drawing/2014/main" id="{7814BA67-1119-42B0-9DFE-98A7CCFACA6D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46" name="Group 245">
            <a:extLst>
              <a:ext uri="{FF2B5EF4-FFF2-40B4-BE49-F238E27FC236}">
                <a16:creationId xmlns:a16="http://schemas.microsoft.com/office/drawing/2014/main" id="{A334BAE9-4BA6-481C-B391-2676336500DF}"/>
              </a:ext>
            </a:extLst>
          </p:cNvPr>
          <p:cNvGrpSpPr/>
          <p:nvPr/>
        </p:nvGrpSpPr>
        <p:grpSpPr>
          <a:xfrm>
            <a:off x="6497977" y="5436497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9299DE2C-5E22-4C38-ABEB-A8646DE8CFF3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59A71CA3-C007-46A7-A6E9-2772A17C60EE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769C9B45-7DD6-484D-968A-FEE01291435C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47" name="Group 246">
            <a:extLst>
              <a:ext uri="{FF2B5EF4-FFF2-40B4-BE49-F238E27FC236}">
                <a16:creationId xmlns:a16="http://schemas.microsoft.com/office/drawing/2014/main" id="{6EEB1D6B-D084-4E2F-A471-4AA55B2E0876}"/>
              </a:ext>
            </a:extLst>
          </p:cNvPr>
          <p:cNvGrpSpPr/>
          <p:nvPr/>
        </p:nvGrpSpPr>
        <p:grpSpPr>
          <a:xfrm rot="5400000">
            <a:off x="6096000" y="5034520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56" name="Rectangle 255">
              <a:extLst>
                <a:ext uri="{FF2B5EF4-FFF2-40B4-BE49-F238E27FC236}">
                  <a16:creationId xmlns:a16="http://schemas.microsoft.com/office/drawing/2014/main" id="{36F0DBE1-436E-4074-8FEF-5F153EA7C424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7" name="Rectangle 256">
              <a:extLst>
                <a:ext uri="{FF2B5EF4-FFF2-40B4-BE49-F238E27FC236}">
                  <a16:creationId xmlns:a16="http://schemas.microsoft.com/office/drawing/2014/main" id="{D3FF59F7-AC4E-4E24-B2FC-6CC81F641B12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8" name="Rectangle 257">
              <a:extLst>
                <a:ext uri="{FF2B5EF4-FFF2-40B4-BE49-F238E27FC236}">
                  <a16:creationId xmlns:a16="http://schemas.microsoft.com/office/drawing/2014/main" id="{418FBAAE-521E-4B06-8534-82F978F6B222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C90A6BDD-6F31-4F08-B011-7BA8D3310D80}"/>
              </a:ext>
            </a:extLst>
          </p:cNvPr>
          <p:cNvGrpSpPr/>
          <p:nvPr/>
        </p:nvGrpSpPr>
        <p:grpSpPr>
          <a:xfrm>
            <a:off x="6096000" y="5838474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378620B6-055F-4CE9-80E8-E871929ED2AE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E90BA880-E0E3-4511-AB6A-7F539F2F394D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632443A0-B2E2-4E80-B546-A6C1554F45E8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2E5669CE-44B6-4618-9E26-0AD3B6671CF6}"/>
              </a:ext>
            </a:extLst>
          </p:cNvPr>
          <p:cNvGrpSpPr/>
          <p:nvPr/>
        </p:nvGrpSpPr>
        <p:grpSpPr>
          <a:xfrm rot="16200000">
            <a:off x="6899954" y="5838474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D5913B48-9F42-41E6-8CAF-DB019D3507AD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DA0FE8AC-85BA-4DA3-BC3D-5821A1FCD432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B9110375-D240-47DA-ABD4-529CA8861AB6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30" name="Group 229">
            <a:extLst>
              <a:ext uri="{FF2B5EF4-FFF2-40B4-BE49-F238E27FC236}">
                <a16:creationId xmlns:a16="http://schemas.microsoft.com/office/drawing/2014/main" id="{833EE43B-263D-4662-8B5D-C0FE7DFF9344}"/>
              </a:ext>
            </a:extLst>
          </p:cNvPr>
          <p:cNvGrpSpPr/>
          <p:nvPr/>
        </p:nvGrpSpPr>
        <p:grpSpPr>
          <a:xfrm rot="16200000">
            <a:off x="8105884" y="5436496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00D51DDF-C967-415C-8E6E-2B5648A31506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4" name="Rectangle 243">
              <a:extLst>
                <a:ext uri="{FF2B5EF4-FFF2-40B4-BE49-F238E27FC236}">
                  <a16:creationId xmlns:a16="http://schemas.microsoft.com/office/drawing/2014/main" id="{EAD11234-CCD3-4C84-97B2-3F149D3CEB4E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5" name="Rectangle 244">
              <a:extLst>
                <a:ext uri="{FF2B5EF4-FFF2-40B4-BE49-F238E27FC236}">
                  <a16:creationId xmlns:a16="http://schemas.microsoft.com/office/drawing/2014/main" id="{FC82ABA9-3C47-474D-A6B9-D634B11E6654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F6B67D85-609F-4A3F-9C85-8AFC69F649BB}"/>
              </a:ext>
            </a:extLst>
          </p:cNvPr>
          <p:cNvGrpSpPr/>
          <p:nvPr/>
        </p:nvGrpSpPr>
        <p:grpSpPr>
          <a:xfrm>
            <a:off x="7703907" y="583847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37D517DE-DF6E-4649-BDD2-10358DBD2329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1" name="Rectangle 240">
              <a:extLst>
                <a:ext uri="{FF2B5EF4-FFF2-40B4-BE49-F238E27FC236}">
                  <a16:creationId xmlns:a16="http://schemas.microsoft.com/office/drawing/2014/main" id="{65DADF75-1C98-4DC7-A313-EF03502BFB87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2" name="Rectangle 241">
              <a:extLst>
                <a:ext uri="{FF2B5EF4-FFF2-40B4-BE49-F238E27FC236}">
                  <a16:creationId xmlns:a16="http://schemas.microsoft.com/office/drawing/2014/main" id="{A1B13D5F-298C-445E-963D-148DD4128C53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32" name="Group 231">
            <a:extLst>
              <a:ext uri="{FF2B5EF4-FFF2-40B4-BE49-F238E27FC236}">
                <a16:creationId xmlns:a16="http://schemas.microsoft.com/office/drawing/2014/main" id="{1160317F-3825-48E8-AC36-5EE6F0E7996E}"/>
              </a:ext>
            </a:extLst>
          </p:cNvPr>
          <p:cNvGrpSpPr/>
          <p:nvPr/>
        </p:nvGrpSpPr>
        <p:grpSpPr>
          <a:xfrm rot="16200000">
            <a:off x="8507861" y="583847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37" name="Rectangle 236">
              <a:extLst>
                <a:ext uri="{FF2B5EF4-FFF2-40B4-BE49-F238E27FC236}">
                  <a16:creationId xmlns:a16="http://schemas.microsoft.com/office/drawing/2014/main" id="{6D908A3F-425B-42E0-BA77-9D6A4A049700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8" name="Rectangle 237">
              <a:extLst>
                <a:ext uri="{FF2B5EF4-FFF2-40B4-BE49-F238E27FC236}">
                  <a16:creationId xmlns:a16="http://schemas.microsoft.com/office/drawing/2014/main" id="{4A11B4E7-B869-49BA-A449-97817DAE2BB2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9" name="Rectangle 238">
              <a:extLst>
                <a:ext uri="{FF2B5EF4-FFF2-40B4-BE49-F238E27FC236}">
                  <a16:creationId xmlns:a16="http://schemas.microsoft.com/office/drawing/2014/main" id="{6A3424F9-088A-4255-B91F-38E584BC9412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39908419-8CB6-4A0D-94B3-9B195B425E64}"/>
              </a:ext>
            </a:extLst>
          </p:cNvPr>
          <p:cNvGrpSpPr/>
          <p:nvPr/>
        </p:nvGrpSpPr>
        <p:grpSpPr>
          <a:xfrm rot="10800000">
            <a:off x="8507861" y="5034519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5E074EA6-D5D8-4E73-ACB5-25A20EE79804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5" name="Rectangle 234">
              <a:extLst>
                <a:ext uri="{FF2B5EF4-FFF2-40B4-BE49-F238E27FC236}">
                  <a16:creationId xmlns:a16="http://schemas.microsoft.com/office/drawing/2014/main" id="{B85AA5C7-A2D1-4A2B-9A75-EC912300C993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6" name="Rectangle 235">
              <a:extLst>
                <a:ext uri="{FF2B5EF4-FFF2-40B4-BE49-F238E27FC236}">
                  <a16:creationId xmlns:a16="http://schemas.microsoft.com/office/drawing/2014/main" id="{8BE182F7-59E8-43B5-A2A1-7E091A950C9E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BFEF10B5-170F-414A-9C67-C23C17D9694D}"/>
              </a:ext>
            </a:extLst>
          </p:cNvPr>
          <p:cNvGrpSpPr/>
          <p:nvPr/>
        </p:nvGrpSpPr>
        <p:grpSpPr>
          <a:xfrm rot="10800000">
            <a:off x="8101110" y="3828590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41682655-B561-4A2A-ABA7-0071CA8FF36F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8" name="Rectangle 227">
              <a:extLst>
                <a:ext uri="{FF2B5EF4-FFF2-40B4-BE49-F238E27FC236}">
                  <a16:creationId xmlns:a16="http://schemas.microsoft.com/office/drawing/2014/main" id="{B065412C-F9ED-4ABD-A945-8FCABF063394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32D71851-36BC-4408-9C59-0894966A03BA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15" name="Group 214">
            <a:extLst>
              <a:ext uri="{FF2B5EF4-FFF2-40B4-BE49-F238E27FC236}">
                <a16:creationId xmlns:a16="http://schemas.microsoft.com/office/drawing/2014/main" id="{EE0B2CAC-73F2-4F9A-8019-9A1509515462}"/>
              </a:ext>
            </a:extLst>
          </p:cNvPr>
          <p:cNvGrpSpPr/>
          <p:nvPr/>
        </p:nvGrpSpPr>
        <p:grpSpPr>
          <a:xfrm rot="16200000">
            <a:off x="8503087" y="4230567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DF228D62-F21C-42E0-A498-D905AD446D33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5" name="Rectangle 224">
              <a:extLst>
                <a:ext uri="{FF2B5EF4-FFF2-40B4-BE49-F238E27FC236}">
                  <a16:creationId xmlns:a16="http://schemas.microsoft.com/office/drawing/2014/main" id="{B3355762-A117-4200-A1B5-16EFE48F8AFE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6" name="Rectangle 225">
              <a:extLst>
                <a:ext uri="{FF2B5EF4-FFF2-40B4-BE49-F238E27FC236}">
                  <a16:creationId xmlns:a16="http://schemas.microsoft.com/office/drawing/2014/main" id="{C26272EC-0822-457B-9F65-35FACE5E5740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2C7906B-B96C-4DC8-8789-34007BB79244}"/>
              </a:ext>
            </a:extLst>
          </p:cNvPr>
          <p:cNvGrpSpPr/>
          <p:nvPr/>
        </p:nvGrpSpPr>
        <p:grpSpPr>
          <a:xfrm rot="10800000">
            <a:off x="8503087" y="342661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21" name="Rectangle 220">
              <a:extLst>
                <a:ext uri="{FF2B5EF4-FFF2-40B4-BE49-F238E27FC236}">
                  <a16:creationId xmlns:a16="http://schemas.microsoft.com/office/drawing/2014/main" id="{8B7CF4AB-EF88-45E8-9258-67A4A030DA40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2" name="Rectangle 221">
              <a:extLst>
                <a:ext uri="{FF2B5EF4-FFF2-40B4-BE49-F238E27FC236}">
                  <a16:creationId xmlns:a16="http://schemas.microsoft.com/office/drawing/2014/main" id="{84F8177E-6830-461B-95AC-3DE7AF9404F5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035B0782-CE7E-4DD4-9E2F-A0CC85F51549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836BA132-94D0-4F89-A274-60AF978CCAB0}"/>
              </a:ext>
            </a:extLst>
          </p:cNvPr>
          <p:cNvGrpSpPr/>
          <p:nvPr/>
        </p:nvGrpSpPr>
        <p:grpSpPr>
          <a:xfrm rot="5400000">
            <a:off x="7699133" y="3426613"/>
            <a:ext cx="803954" cy="803954"/>
            <a:chOff x="4276578" y="2658794"/>
            <a:chExt cx="1540412" cy="1540412"/>
          </a:xfrm>
          <a:solidFill>
            <a:srgbClr val="00FF00"/>
          </a:solidFill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50195080-ECC2-4C97-ABDB-4A9044FECFC7}"/>
                </a:ext>
              </a:extLst>
            </p:cNvPr>
            <p:cNvSpPr/>
            <p:nvPr/>
          </p:nvSpPr>
          <p:spPr>
            <a:xfrm>
              <a:off x="4276578" y="2658794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9" name="Rectangle 218">
              <a:extLst>
                <a:ext uri="{FF2B5EF4-FFF2-40B4-BE49-F238E27FC236}">
                  <a16:creationId xmlns:a16="http://schemas.microsoft.com/office/drawing/2014/main" id="{F5EC3104-C9FD-48DF-A14E-68E2506A9FA4}"/>
                </a:ext>
              </a:extLst>
            </p:cNvPr>
            <p:cNvSpPr/>
            <p:nvPr/>
          </p:nvSpPr>
          <p:spPr>
            <a:xfrm>
              <a:off x="4276578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0" name="Rectangle 219">
              <a:extLst>
                <a:ext uri="{FF2B5EF4-FFF2-40B4-BE49-F238E27FC236}">
                  <a16:creationId xmlns:a16="http://schemas.microsoft.com/office/drawing/2014/main" id="{E572929E-8336-4713-8524-2DC408A5BA34}"/>
                </a:ext>
              </a:extLst>
            </p:cNvPr>
            <p:cNvSpPr/>
            <p:nvPr/>
          </p:nvSpPr>
          <p:spPr>
            <a:xfrm>
              <a:off x="5046784" y="3429000"/>
              <a:ext cx="770206" cy="77020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86211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45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0CDDFBF3-F60F-47B5-B537-D6BE83B92046}"/>
              </a:ext>
            </a:extLst>
          </p:cNvPr>
          <p:cNvGrpSpPr/>
          <p:nvPr/>
        </p:nvGrpSpPr>
        <p:grpSpPr>
          <a:xfrm>
            <a:off x="3778014" y="1746682"/>
            <a:ext cx="3343510" cy="2923792"/>
            <a:chOff x="1822237" y="2416384"/>
            <a:chExt cx="4493513" cy="3929433"/>
          </a:xfrm>
          <a:solidFill>
            <a:schemeClr val="accent2">
              <a:lumMod val="60000"/>
              <a:lumOff val="40000"/>
            </a:schemeClr>
          </a:solidFill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F9A737DD-5C6C-4037-A8B8-3EDA6E830741}"/>
                </a:ext>
              </a:extLst>
            </p:cNvPr>
            <p:cNvGrpSpPr/>
            <p:nvPr/>
          </p:nvGrpSpPr>
          <p:grpSpPr>
            <a:xfrm>
              <a:off x="3510983" y="2982986"/>
              <a:ext cx="1124987" cy="1687464"/>
              <a:chOff x="4700073" y="2866512"/>
              <a:chExt cx="1124987" cy="1687464"/>
            </a:xfrm>
            <a:grpFill/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602E2A4E-F972-47F9-B17A-97495A1063A3}"/>
                  </a:ext>
                </a:extLst>
              </p:cNvPr>
              <p:cNvSpPr/>
              <p:nvPr/>
            </p:nvSpPr>
            <p:spPr>
              <a:xfrm>
                <a:off x="5260007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954C1FC4-4407-4303-9A0A-D3E6B55D8518}"/>
                  </a:ext>
                </a:extLst>
              </p:cNvPr>
              <p:cNvSpPr/>
              <p:nvPr/>
            </p:nvSpPr>
            <p:spPr>
              <a:xfrm>
                <a:off x="5257442" y="3991488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57A871FA-AC3E-41A0-9B24-8353F3A72F4B}"/>
                  </a:ext>
                </a:extLst>
              </p:cNvPr>
              <p:cNvSpPr/>
              <p:nvPr/>
            </p:nvSpPr>
            <p:spPr>
              <a:xfrm>
                <a:off x="5262572" y="2866512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DE114F8C-59A3-4011-9D1B-ECC035044C30}"/>
                  </a:ext>
                </a:extLst>
              </p:cNvPr>
              <p:cNvSpPr/>
              <p:nvPr/>
            </p:nvSpPr>
            <p:spPr>
              <a:xfrm>
                <a:off x="4700073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BE2027C9-579F-419F-9610-A482111FC20B}"/>
                  </a:ext>
                </a:extLst>
              </p:cNvPr>
              <p:cNvSpPr/>
              <p:nvPr/>
            </p:nvSpPr>
            <p:spPr>
              <a:xfrm>
                <a:off x="4707768" y="3991488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C6E3AAC-32F8-4AFD-9228-B82DB678B326}"/>
                </a:ext>
              </a:extLst>
            </p:cNvPr>
            <p:cNvSpPr/>
            <p:nvPr/>
          </p:nvSpPr>
          <p:spPr>
            <a:xfrm>
              <a:off x="3513559" y="2982986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90375D0D-914E-4977-BE82-1CB4D5252D94}"/>
                </a:ext>
              </a:extLst>
            </p:cNvPr>
            <p:cNvSpPr/>
            <p:nvPr/>
          </p:nvSpPr>
          <p:spPr>
            <a:xfrm>
              <a:off x="4628286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63478A8-2F8E-4F86-A29B-ECF75B77064F}"/>
                </a:ext>
              </a:extLst>
            </p:cNvPr>
            <p:cNvSpPr/>
            <p:nvPr/>
          </p:nvSpPr>
          <p:spPr>
            <a:xfrm>
              <a:off x="5190774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90474AF-1E58-4FFA-B03F-EED6A8BBBC5E}"/>
                </a:ext>
              </a:extLst>
            </p:cNvPr>
            <p:cNvSpPr/>
            <p:nvPr/>
          </p:nvSpPr>
          <p:spPr>
            <a:xfrm>
              <a:off x="2387290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9682B665-178A-4E02-B0C8-D21667FC4771}"/>
                </a:ext>
              </a:extLst>
            </p:cNvPr>
            <p:cNvSpPr/>
            <p:nvPr/>
          </p:nvSpPr>
          <p:spPr>
            <a:xfrm>
              <a:off x="2949778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98119835-7CDE-425F-99A8-FCCF27A2C484}"/>
                </a:ext>
              </a:extLst>
            </p:cNvPr>
            <p:cNvSpPr/>
            <p:nvPr/>
          </p:nvSpPr>
          <p:spPr>
            <a:xfrm>
              <a:off x="4371757" y="466836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2252E75-59D7-4A32-A73A-19587319BC0E}"/>
                </a:ext>
              </a:extLst>
            </p:cNvPr>
            <p:cNvSpPr/>
            <p:nvPr/>
          </p:nvSpPr>
          <p:spPr>
            <a:xfrm>
              <a:off x="4931680" y="5220841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2EE94D0-29A5-4E77-B2DB-609F92C696CC}"/>
                </a:ext>
              </a:extLst>
            </p:cNvPr>
            <p:cNvSpPr/>
            <p:nvPr/>
          </p:nvSpPr>
          <p:spPr>
            <a:xfrm>
              <a:off x="2669237" y="5222215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624548D-C8B7-4938-ABDD-E7176CEA06DA}"/>
                </a:ext>
              </a:extLst>
            </p:cNvPr>
            <p:cNvSpPr/>
            <p:nvPr/>
          </p:nvSpPr>
          <p:spPr>
            <a:xfrm>
              <a:off x="3228087" y="467045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5AE484D-7C20-4AED-98F3-903658BE0C13}"/>
                </a:ext>
              </a:extLst>
            </p:cNvPr>
            <p:cNvSpPr/>
            <p:nvPr/>
          </p:nvSpPr>
          <p:spPr>
            <a:xfrm>
              <a:off x="3783272" y="241638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D53260B-9B16-4750-B802-7112CFBEE76C}"/>
                </a:ext>
              </a:extLst>
            </p:cNvPr>
            <p:cNvSpPr/>
            <p:nvPr/>
          </p:nvSpPr>
          <p:spPr>
            <a:xfrm>
              <a:off x="5753262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7818C533-E3B8-41E0-8763-19E8DA4A6ACC}"/>
                </a:ext>
              </a:extLst>
            </p:cNvPr>
            <p:cNvSpPr/>
            <p:nvPr/>
          </p:nvSpPr>
          <p:spPr>
            <a:xfrm>
              <a:off x="1822237" y="2982174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DC25F0C3-097F-4D51-B90B-65EB20251AF9}"/>
                </a:ext>
              </a:extLst>
            </p:cNvPr>
            <p:cNvSpPr/>
            <p:nvPr/>
          </p:nvSpPr>
          <p:spPr>
            <a:xfrm>
              <a:off x="5494168" y="5783329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CAE7598-1D8F-4539-AF09-34770CF4E866}"/>
                </a:ext>
              </a:extLst>
            </p:cNvPr>
            <p:cNvSpPr/>
            <p:nvPr/>
          </p:nvSpPr>
          <p:spPr>
            <a:xfrm>
              <a:off x="2097090" y="5783329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A6C4762-3CFD-4448-BF91-CC3A00E2E1BF}"/>
              </a:ext>
            </a:extLst>
          </p:cNvPr>
          <p:cNvGrpSpPr/>
          <p:nvPr/>
        </p:nvGrpSpPr>
        <p:grpSpPr>
          <a:xfrm>
            <a:off x="9475761" y="2178947"/>
            <a:ext cx="837075" cy="1255599"/>
            <a:chOff x="4700073" y="2866512"/>
            <a:chExt cx="1124987" cy="168746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E2AC4EA-D881-404C-A077-7B6E757E80AF}"/>
                </a:ext>
              </a:extLst>
            </p:cNvPr>
            <p:cNvSpPr/>
            <p:nvPr/>
          </p:nvSpPr>
          <p:spPr>
            <a:xfrm>
              <a:off x="5260007" y="342900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50E8463F-E5EE-4EFF-A80A-D745E1D51742}"/>
                </a:ext>
              </a:extLst>
            </p:cNvPr>
            <p:cNvSpPr/>
            <p:nvPr/>
          </p:nvSpPr>
          <p:spPr>
            <a:xfrm>
              <a:off x="5257442" y="3991488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3D49427-1FE5-4B34-8182-C0C53829EF01}"/>
                </a:ext>
              </a:extLst>
            </p:cNvPr>
            <p:cNvSpPr/>
            <p:nvPr/>
          </p:nvSpPr>
          <p:spPr>
            <a:xfrm>
              <a:off x="5262572" y="2866512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5D5CC77-6814-4DF8-919B-7FB18005771D}"/>
                </a:ext>
              </a:extLst>
            </p:cNvPr>
            <p:cNvSpPr/>
            <p:nvPr/>
          </p:nvSpPr>
          <p:spPr>
            <a:xfrm>
              <a:off x="4700073" y="3429000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BB46135C-929B-4532-9A13-05947D124F6F}"/>
                </a:ext>
              </a:extLst>
            </p:cNvPr>
            <p:cNvSpPr/>
            <p:nvPr/>
          </p:nvSpPr>
          <p:spPr>
            <a:xfrm>
              <a:off x="4707768" y="3991488"/>
              <a:ext cx="562488" cy="562488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CA92A944-D85A-407B-9695-A3D39709E3F5}"/>
              </a:ext>
            </a:extLst>
          </p:cNvPr>
          <p:cNvSpPr/>
          <p:nvPr/>
        </p:nvSpPr>
        <p:spPr>
          <a:xfrm>
            <a:off x="9477678" y="2178947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E39811F-D6FB-4BAE-B378-DE117D4ECC0A}"/>
              </a:ext>
            </a:extLst>
          </p:cNvPr>
          <p:cNvSpPr/>
          <p:nvPr/>
        </p:nvSpPr>
        <p:spPr>
          <a:xfrm>
            <a:off x="10326177" y="1753456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AAFCDBA-EB1E-49FF-8E26-D7417278C4F1}"/>
              </a:ext>
            </a:extLst>
          </p:cNvPr>
          <p:cNvSpPr/>
          <p:nvPr/>
        </p:nvSpPr>
        <p:spPr>
          <a:xfrm>
            <a:off x="10744711" y="1753456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C112C68-885A-401B-AABC-2E6FE3ABB277}"/>
              </a:ext>
            </a:extLst>
          </p:cNvPr>
          <p:cNvSpPr/>
          <p:nvPr/>
        </p:nvSpPr>
        <p:spPr>
          <a:xfrm>
            <a:off x="8639650" y="1760490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365716E-9C0C-49D8-B1B2-92A94BF6E410}"/>
              </a:ext>
            </a:extLst>
          </p:cNvPr>
          <p:cNvSpPr/>
          <p:nvPr/>
        </p:nvSpPr>
        <p:spPr>
          <a:xfrm>
            <a:off x="9058183" y="1760490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9A3B444-A299-4635-833D-B0A316D5D171}"/>
              </a:ext>
            </a:extLst>
          </p:cNvPr>
          <p:cNvSpPr/>
          <p:nvPr/>
        </p:nvSpPr>
        <p:spPr>
          <a:xfrm>
            <a:off x="10116242" y="3432992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BE0C267-4949-4EDF-8061-CA208A040EC4}"/>
              </a:ext>
            </a:extLst>
          </p:cNvPr>
          <p:cNvSpPr/>
          <p:nvPr/>
        </p:nvSpPr>
        <p:spPr>
          <a:xfrm>
            <a:off x="10532866" y="3844079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C7477BB-6BA4-47F1-B50A-0EA6158685C8}"/>
              </a:ext>
            </a:extLst>
          </p:cNvPr>
          <p:cNvSpPr/>
          <p:nvPr/>
        </p:nvSpPr>
        <p:spPr>
          <a:xfrm>
            <a:off x="8849439" y="3845101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4F05087-7DEC-4091-A7B4-4BB8E553AA32}"/>
              </a:ext>
            </a:extLst>
          </p:cNvPr>
          <p:cNvSpPr/>
          <p:nvPr/>
        </p:nvSpPr>
        <p:spPr>
          <a:xfrm>
            <a:off x="9265266" y="3434547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56A5AFF-CADB-4D2D-B6B9-CD233C677C05}"/>
              </a:ext>
            </a:extLst>
          </p:cNvPr>
          <p:cNvSpPr/>
          <p:nvPr/>
        </p:nvSpPr>
        <p:spPr>
          <a:xfrm>
            <a:off x="9701314" y="1328258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8124423-52A7-4EEE-902E-77CA235FB2BB}"/>
              </a:ext>
            </a:extLst>
          </p:cNvPr>
          <p:cNvSpPr/>
          <p:nvPr/>
        </p:nvSpPr>
        <p:spPr>
          <a:xfrm>
            <a:off x="11163244" y="1753456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DBBB85FF-F73B-424E-A74F-ED6C3A17C4F5}"/>
              </a:ext>
            </a:extLst>
          </p:cNvPr>
          <p:cNvSpPr/>
          <p:nvPr/>
        </p:nvSpPr>
        <p:spPr>
          <a:xfrm>
            <a:off x="8219208" y="1760490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02602437-BBE5-4D8C-9B00-DE8BEE5AE973}"/>
              </a:ext>
            </a:extLst>
          </p:cNvPr>
          <p:cNvSpPr/>
          <p:nvPr/>
        </p:nvSpPr>
        <p:spPr>
          <a:xfrm>
            <a:off x="10951399" y="4262612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BF7324F-CCB7-438E-8358-6D638AAEC561}"/>
              </a:ext>
            </a:extLst>
          </p:cNvPr>
          <p:cNvSpPr/>
          <p:nvPr/>
        </p:nvSpPr>
        <p:spPr>
          <a:xfrm>
            <a:off x="8423719" y="4262612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6F67A8E-3B2C-47B7-A311-145BBB21FE60}"/>
              </a:ext>
            </a:extLst>
          </p:cNvPr>
          <p:cNvSpPr/>
          <p:nvPr/>
        </p:nvSpPr>
        <p:spPr>
          <a:xfrm>
            <a:off x="11568741" y="1753455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5F8E13E-B6DE-40C4-8870-CC6F2DC96772}"/>
              </a:ext>
            </a:extLst>
          </p:cNvPr>
          <p:cNvSpPr/>
          <p:nvPr/>
        </p:nvSpPr>
        <p:spPr>
          <a:xfrm>
            <a:off x="7807483" y="1765271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5812458-708D-4027-A676-900274FD2124}"/>
              </a:ext>
            </a:extLst>
          </p:cNvPr>
          <p:cNvSpPr/>
          <p:nvPr/>
        </p:nvSpPr>
        <p:spPr>
          <a:xfrm>
            <a:off x="11353452" y="4681145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ADC862D-86D9-479F-BA31-0F4FC85154C2}"/>
              </a:ext>
            </a:extLst>
          </p:cNvPr>
          <p:cNvSpPr/>
          <p:nvPr/>
        </p:nvSpPr>
        <p:spPr>
          <a:xfrm>
            <a:off x="7988706" y="4681145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1B7EA8A-3F99-4F52-A286-4B301D9FFDB5}"/>
              </a:ext>
            </a:extLst>
          </p:cNvPr>
          <p:cNvSpPr/>
          <p:nvPr/>
        </p:nvSpPr>
        <p:spPr>
          <a:xfrm>
            <a:off x="9484250" y="175803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57450547-7173-478D-952B-CD3E72934F93}"/>
              </a:ext>
            </a:extLst>
          </p:cNvPr>
          <p:cNvSpPr/>
          <p:nvPr/>
        </p:nvSpPr>
        <p:spPr>
          <a:xfrm>
            <a:off x="9902783" y="175803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DD22EE44-7763-4BCF-AC51-44D432DD487A}"/>
              </a:ext>
            </a:extLst>
          </p:cNvPr>
          <p:cNvSpPr/>
          <p:nvPr/>
        </p:nvSpPr>
        <p:spPr>
          <a:xfrm>
            <a:off x="1853456" y="384085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95BE6875-0714-4FD2-9C44-AC1E00A02DC4}"/>
              </a:ext>
            </a:extLst>
          </p:cNvPr>
          <p:cNvSpPr/>
          <p:nvPr/>
        </p:nvSpPr>
        <p:spPr>
          <a:xfrm>
            <a:off x="2270081" y="4251941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EA356E93-99E2-41A1-A763-F3EE2A60486F}"/>
              </a:ext>
            </a:extLst>
          </p:cNvPr>
          <p:cNvSpPr/>
          <p:nvPr/>
        </p:nvSpPr>
        <p:spPr>
          <a:xfrm>
            <a:off x="586654" y="4252963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107CFC4-EA09-479E-B23D-BB8E9E5895B7}"/>
              </a:ext>
            </a:extLst>
          </p:cNvPr>
          <p:cNvSpPr/>
          <p:nvPr/>
        </p:nvSpPr>
        <p:spPr>
          <a:xfrm>
            <a:off x="1002480" y="3842409"/>
            <a:ext cx="418533" cy="41853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1E68B490-BB14-42A1-A0F5-117BACF1C007}"/>
              </a:ext>
            </a:extLst>
          </p:cNvPr>
          <p:cNvGrpSpPr/>
          <p:nvPr/>
        </p:nvGrpSpPr>
        <p:grpSpPr>
          <a:xfrm>
            <a:off x="384477" y="2574748"/>
            <a:ext cx="2504535" cy="1258660"/>
            <a:chOff x="376864" y="2165215"/>
            <a:chExt cx="2504535" cy="1258660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49BFCC94-DCC0-4092-A667-DDCF0E8E6243}"/>
                </a:ext>
              </a:extLst>
            </p:cNvPr>
            <p:cNvGrpSpPr/>
            <p:nvPr/>
          </p:nvGrpSpPr>
          <p:grpSpPr>
            <a:xfrm>
              <a:off x="1212976" y="2586809"/>
              <a:ext cx="837074" cy="837066"/>
              <a:chOff x="4700073" y="2866512"/>
              <a:chExt cx="1124987" cy="1124976"/>
            </a:xfrm>
            <a:solidFill>
              <a:schemeClr val="accent2">
                <a:lumMod val="60000"/>
                <a:lumOff val="40000"/>
              </a:schemeClr>
            </a:solidFill>
          </p:grpSpPr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15F38E44-2306-4F9A-81B2-7BD82A1CB6EF}"/>
                  </a:ext>
                </a:extLst>
              </p:cNvPr>
              <p:cNvSpPr/>
              <p:nvPr/>
            </p:nvSpPr>
            <p:spPr>
              <a:xfrm>
                <a:off x="5260007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6CC8856B-726E-4A61-BD11-2E24550DAA9C}"/>
                  </a:ext>
                </a:extLst>
              </p:cNvPr>
              <p:cNvSpPr/>
              <p:nvPr/>
            </p:nvSpPr>
            <p:spPr>
              <a:xfrm>
                <a:off x="5262572" y="2866512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8950D923-5462-4DD4-82E7-C3F64EE624E7}"/>
                  </a:ext>
                </a:extLst>
              </p:cNvPr>
              <p:cNvSpPr/>
              <p:nvPr/>
            </p:nvSpPr>
            <p:spPr>
              <a:xfrm>
                <a:off x="4700073" y="3429000"/>
                <a:ext cx="562488" cy="562488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FB04F4D-E74C-49AE-9FD2-91D49B7D3305}"/>
                </a:ext>
              </a:extLst>
            </p:cNvPr>
            <p:cNvSpPr/>
            <p:nvPr/>
          </p:nvSpPr>
          <p:spPr>
            <a:xfrm>
              <a:off x="1214892" y="2586809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D589025-E59F-47F6-8714-A5A954CB68E1}"/>
                </a:ext>
              </a:extLst>
            </p:cNvPr>
            <p:cNvSpPr/>
            <p:nvPr/>
          </p:nvSpPr>
          <p:spPr>
            <a:xfrm>
              <a:off x="2044333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FBE1083B-900B-479D-A01C-0F8AEE4D9591}"/>
                </a:ext>
              </a:extLst>
            </p:cNvPr>
            <p:cNvSpPr/>
            <p:nvPr/>
          </p:nvSpPr>
          <p:spPr>
            <a:xfrm>
              <a:off x="2462866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136F139D-23C3-48B3-A4EF-AA93E474328A}"/>
                </a:ext>
              </a:extLst>
            </p:cNvPr>
            <p:cNvSpPr/>
            <p:nvPr/>
          </p:nvSpPr>
          <p:spPr>
            <a:xfrm>
              <a:off x="376864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A0840E8-3C81-4242-962A-7681CBEF26FB}"/>
                </a:ext>
              </a:extLst>
            </p:cNvPr>
            <p:cNvSpPr/>
            <p:nvPr/>
          </p:nvSpPr>
          <p:spPr>
            <a:xfrm>
              <a:off x="795397" y="258620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F9F95F96-090F-436E-9A6E-F6D86DED8C91}"/>
                </a:ext>
              </a:extLst>
            </p:cNvPr>
            <p:cNvSpPr/>
            <p:nvPr/>
          </p:nvSpPr>
          <p:spPr>
            <a:xfrm>
              <a:off x="1415579" y="2165215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678C818-464F-4E85-9232-A03CAE5C6E35}"/>
              </a:ext>
            </a:extLst>
          </p:cNvPr>
          <p:cNvSpPr txBox="1"/>
          <p:nvPr/>
        </p:nvSpPr>
        <p:spPr>
          <a:xfrm>
            <a:off x="4129971" y="5206756"/>
            <a:ext cx="294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Three</a:t>
            </a:r>
            <a:endParaRPr lang="en-NZ" sz="3200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20B06CC-33FA-4424-A657-3341682FD966}"/>
              </a:ext>
            </a:extLst>
          </p:cNvPr>
          <p:cNvSpPr txBox="1"/>
          <p:nvPr/>
        </p:nvSpPr>
        <p:spPr>
          <a:xfrm>
            <a:off x="166015" y="5215756"/>
            <a:ext cx="294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Two</a:t>
            </a:r>
            <a:endParaRPr lang="en-NZ" sz="320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CA93E6C1-7CAD-40E4-840F-A62F9C3F75B8}"/>
              </a:ext>
            </a:extLst>
          </p:cNvPr>
          <p:cNvSpPr txBox="1"/>
          <p:nvPr/>
        </p:nvSpPr>
        <p:spPr>
          <a:xfrm>
            <a:off x="8437473" y="5215755"/>
            <a:ext cx="2946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Four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097130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>
            <a:extLst>
              <a:ext uri="{FF2B5EF4-FFF2-40B4-BE49-F238E27FC236}">
                <a16:creationId xmlns:a16="http://schemas.microsoft.com/office/drawing/2014/main" id="{CDDE80AD-4B75-4740-BC8F-39030440E814}"/>
              </a:ext>
            </a:extLst>
          </p:cNvPr>
          <p:cNvGrpSpPr/>
          <p:nvPr/>
        </p:nvGrpSpPr>
        <p:grpSpPr>
          <a:xfrm>
            <a:off x="4707790" y="1093305"/>
            <a:ext cx="2424530" cy="4247530"/>
            <a:chOff x="6719471" y="1037033"/>
            <a:chExt cx="1674133" cy="2932911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C9DA5EB-00FB-456F-9001-4DC17F1F644D}"/>
                </a:ext>
              </a:extLst>
            </p:cNvPr>
            <p:cNvSpPr/>
            <p:nvPr/>
          </p:nvSpPr>
          <p:spPr>
            <a:xfrm>
              <a:off x="7975071" y="1037033"/>
              <a:ext cx="418533" cy="418533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839A855-140E-487B-8838-6A9E98738406}"/>
                </a:ext>
              </a:extLst>
            </p:cNvPr>
            <p:cNvGrpSpPr/>
            <p:nvPr/>
          </p:nvGrpSpPr>
          <p:grpSpPr>
            <a:xfrm>
              <a:off x="6719471" y="2292634"/>
              <a:ext cx="1255600" cy="418533"/>
              <a:chOff x="5865924" y="2167672"/>
              <a:chExt cx="1255600" cy="418533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398A8D9-BDE2-4CEA-90D4-630DCEC5CD8A}"/>
                  </a:ext>
                </a:extLst>
              </p:cNvPr>
              <p:cNvSpPr/>
              <p:nvPr/>
            </p:nvSpPr>
            <p:spPr>
              <a:xfrm>
                <a:off x="5865924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2C8C129A-7FB3-4557-A049-AC21EC39EBB1}"/>
                  </a:ext>
                </a:extLst>
              </p:cNvPr>
              <p:cNvSpPr/>
              <p:nvPr/>
            </p:nvSpPr>
            <p:spPr>
              <a:xfrm>
                <a:off x="6284458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C1D2BD9-7325-499C-9958-56E83007739E}"/>
                  </a:ext>
                </a:extLst>
              </p:cNvPr>
              <p:cNvSpPr/>
              <p:nvPr/>
            </p:nvSpPr>
            <p:spPr>
              <a:xfrm>
                <a:off x="6702991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1915D6C-A907-4B65-8138-9A6CDCD3B281}"/>
                </a:ext>
              </a:extLst>
            </p:cNvPr>
            <p:cNvGrpSpPr/>
            <p:nvPr/>
          </p:nvGrpSpPr>
          <p:grpSpPr>
            <a:xfrm rot="16200000">
              <a:off x="7138004" y="1455567"/>
              <a:ext cx="1255600" cy="418533"/>
              <a:chOff x="5865924" y="2167672"/>
              <a:chExt cx="1255600" cy="418533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DF32D79-561B-4373-B974-9068E6671B13}"/>
                  </a:ext>
                </a:extLst>
              </p:cNvPr>
              <p:cNvSpPr/>
              <p:nvPr/>
            </p:nvSpPr>
            <p:spPr>
              <a:xfrm>
                <a:off x="5865924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9FE7AC8-274E-4974-A1E8-6444681DD5F6}"/>
                  </a:ext>
                </a:extLst>
              </p:cNvPr>
              <p:cNvSpPr/>
              <p:nvPr/>
            </p:nvSpPr>
            <p:spPr>
              <a:xfrm>
                <a:off x="6284458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E4E1B52-FB45-44D2-A1BD-E9F96752535C}"/>
                  </a:ext>
                </a:extLst>
              </p:cNvPr>
              <p:cNvSpPr/>
              <p:nvPr/>
            </p:nvSpPr>
            <p:spPr>
              <a:xfrm>
                <a:off x="6702991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EF02AF1-F740-49E9-93FE-E841E95514E3}"/>
                </a:ext>
              </a:extLst>
            </p:cNvPr>
            <p:cNvGrpSpPr/>
            <p:nvPr/>
          </p:nvGrpSpPr>
          <p:grpSpPr>
            <a:xfrm rot="5400000">
              <a:off x="7138003" y="3129701"/>
              <a:ext cx="1255600" cy="418533"/>
              <a:chOff x="5865924" y="2167672"/>
              <a:chExt cx="1255600" cy="418533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17E8D812-9A87-46AB-95C8-E805743523AD}"/>
                  </a:ext>
                </a:extLst>
              </p:cNvPr>
              <p:cNvSpPr/>
              <p:nvPr/>
            </p:nvSpPr>
            <p:spPr>
              <a:xfrm>
                <a:off x="5865924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DB112B1-EACA-4D7D-B390-C756ADC260D1}"/>
                  </a:ext>
                </a:extLst>
              </p:cNvPr>
              <p:cNvSpPr/>
              <p:nvPr/>
            </p:nvSpPr>
            <p:spPr>
              <a:xfrm>
                <a:off x="6284458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41274B4-598A-4C3B-9960-81E90B925AAD}"/>
                  </a:ext>
                </a:extLst>
              </p:cNvPr>
              <p:cNvSpPr/>
              <p:nvPr/>
            </p:nvSpPr>
            <p:spPr>
              <a:xfrm>
                <a:off x="6702991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8D57503D-6AB6-4E1B-8D9E-FBE3EFFE34FC}"/>
                </a:ext>
              </a:extLst>
            </p:cNvPr>
            <p:cNvGrpSpPr/>
            <p:nvPr/>
          </p:nvGrpSpPr>
          <p:grpSpPr>
            <a:xfrm rot="5400000">
              <a:off x="6305186" y="3132877"/>
              <a:ext cx="1255600" cy="418533"/>
              <a:chOff x="5865924" y="2167672"/>
              <a:chExt cx="1255600" cy="418533"/>
            </a:xfrm>
          </p:grpSpPr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770A3C01-4A61-413F-AAC1-018624347CF1}"/>
                  </a:ext>
                </a:extLst>
              </p:cNvPr>
              <p:cNvSpPr/>
              <p:nvPr/>
            </p:nvSpPr>
            <p:spPr>
              <a:xfrm>
                <a:off x="5865924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2EA523B-3990-4582-BD57-3250BCF3B281}"/>
                  </a:ext>
                </a:extLst>
              </p:cNvPr>
              <p:cNvSpPr/>
              <p:nvPr/>
            </p:nvSpPr>
            <p:spPr>
              <a:xfrm>
                <a:off x="6284458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C5F5A61-3A18-4769-97B5-AC3D1013CBEF}"/>
                  </a:ext>
                </a:extLst>
              </p:cNvPr>
              <p:cNvSpPr/>
              <p:nvPr/>
            </p:nvSpPr>
            <p:spPr>
              <a:xfrm>
                <a:off x="6702991" y="2167672"/>
                <a:ext cx="418533" cy="4185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 dirty="0"/>
              </a:p>
            </p:txBody>
          </p:sp>
        </p:grp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587740C1-057C-4DE1-9B95-CB234250E191}"/>
              </a:ext>
            </a:extLst>
          </p:cNvPr>
          <p:cNvSpPr txBox="1"/>
          <p:nvPr/>
        </p:nvSpPr>
        <p:spPr>
          <a:xfrm>
            <a:off x="4097679" y="5609511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Shape 3</a:t>
            </a:r>
            <a:endParaRPr lang="en-NZ" sz="3600" dirty="0"/>
          </a:p>
        </p:txBody>
      </p:sp>
    </p:spTree>
    <p:extLst>
      <p:ext uri="{BB962C8B-B14F-4D97-AF65-F5344CB8AC3E}">
        <p14:creationId xmlns:p14="http://schemas.microsoft.com/office/powerpoint/2010/main" val="411129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id="{091544FA-B2C9-4E7E-8954-C679A3854507}"/>
              </a:ext>
            </a:extLst>
          </p:cNvPr>
          <p:cNvSpPr txBox="1"/>
          <p:nvPr/>
        </p:nvSpPr>
        <p:spPr>
          <a:xfrm>
            <a:off x="1211573" y="4638101"/>
            <a:ext cx="184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1</a:t>
            </a:r>
            <a:endParaRPr lang="en-NZ" sz="32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527DA7E-983F-4983-A528-5117819F4706}"/>
              </a:ext>
            </a:extLst>
          </p:cNvPr>
          <p:cNvSpPr txBox="1"/>
          <p:nvPr/>
        </p:nvSpPr>
        <p:spPr>
          <a:xfrm>
            <a:off x="4605361" y="4621169"/>
            <a:ext cx="184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 2</a:t>
            </a:r>
            <a:endParaRPr lang="en-NZ" sz="3200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CF62893-6DAB-4488-8E94-17174D963ACD}"/>
              </a:ext>
            </a:extLst>
          </p:cNvPr>
          <p:cNvSpPr txBox="1"/>
          <p:nvPr/>
        </p:nvSpPr>
        <p:spPr>
          <a:xfrm>
            <a:off x="8410330" y="4759612"/>
            <a:ext cx="1840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Shape3</a:t>
            </a:r>
            <a:endParaRPr lang="en-NZ" sz="32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98134D7-2ED9-458C-8493-3F549CE5E630}"/>
              </a:ext>
            </a:extLst>
          </p:cNvPr>
          <p:cNvGrpSpPr/>
          <p:nvPr/>
        </p:nvGrpSpPr>
        <p:grpSpPr>
          <a:xfrm>
            <a:off x="3503973" y="1656079"/>
            <a:ext cx="3150522" cy="2292567"/>
            <a:chOff x="3503973" y="1713672"/>
            <a:chExt cx="3150522" cy="2292567"/>
          </a:xfrm>
          <a:solidFill>
            <a:srgbClr val="FFC000"/>
          </a:solidFill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8340BE6D-C1D4-46C8-AA96-FD6A8575C1D3}"/>
                </a:ext>
              </a:extLst>
            </p:cNvPr>
            <p:cNvSpPr/>
            <p:nvPr/>
          </p:nvSpPr>
          <p:spPr>
            <a:xfrm rot="2700000">
              <a:off x="5187542" y="3394763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05AC5310-6D9A-4F26-A61C-7CF9EEFABFF0}"/>
                </a:ext>
              </a:extLst>
            </p:cNvPr>
            <p:cNvSpPr/>
            <p:nvPr/>
          </p:nvSpPr>
          <p:spPr>
            <a:xfrm rot="2700000">
              <a:off x="5619920" y="2962384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66AA0B2B-11BB-4681-8708-8AD315D92026}"/>
                </a:ext>
              </a:extLst>
            </p:cNvPr>
            <p:cNvSpPr/>
            <p:nvPr/>
          </p:nvSpPr>
          <p:spPr>
            <a:xfrm rot="2700000">
              <a:off x="6043019" y="2547099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9ECCFFEF-0C75-41F1-AA8A-F687B3DCB801}"/>
                </a:ext>
              </a:extLst>
            </p:cNvPr>
            <p:cNvGrpSpPr/>
            <p:nvPr/>
          </p:nvGrpSpPr>
          <p:grpSpPr>
            <a:xfrm>
              <a:off x="4357680" y="2572803"/>
              <a:ext cx="999045" cy="999046"/>
              <a:chOff x="8301194" y="2493962"/>
              <a:chExt cx="792878" cy="792879"/>
            </a:xfrm>
            <a:grpFill/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1ED78411-4C8A-4C97-9516-7951C81B21BA}"/>
                  </a:ext>
                </a:extLst>
              </p:cNvPr>
              <p:cNvSpPr/>
              <p:nvPr/>
            </p:nvSpPr>
            <p:spPr>
              <a:xfrm rot="2700000">
                <a:off x="8629615" y="2822384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4C93C12A-D98E-4831-B8EB-662C3B01C6A3}"/>
                  </a:ext>
                </a:extLst>
              </p:cNvPr>
              <p:cNvSpPr/>
              <p:nvPr/>
            </p:nvSpPr>
            <p:spPr>
              <a:xfrm rot="2700000">
                <a:off x="8301194" y="2493962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49C909C2-70A7-4B24-B80A-411375A7C842}"/>
                </a:ext>
              </a:extLst>
            </p:cNvPr>
            <p:cNvSpPr/>
            <p:nvPr/>
          </p:nvSpPr>
          <p:spPr>
            <a:xfrm rot="2700000">
              <a:off x="4773497" y="2138413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E2EDEA-A88A-40F0-A2E3-459DCFC779FA}"/>
                </a:ext>
              </a:extLst>
            </p:cNvPr>
            <p:cNvSpPr/>
            <p:nvPr/>
          </p:nvSpPr>
          <p:spPr>
            <a:xfrm rot="2700000">
              <a:off x="5212530" y="1713672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FD3A1C5-FB14-44F9-90A9-0F5ADDDB9EB2}"/>
                </a:ext>
              </a:extLst>
            </p:cNvPr>
            <p:cNvSpPr/>
            <p:nvPr/>
          </p:nvSpPr>
          <p:spPr>
            <a:xfrm rot="2700000">
              <a:off x="5617295" y="2114720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030E9F6-1D67-4290-A51C-E6BD85530450}"/>
                </a:ext>
              </a:extLst>
            </p:cNvPr>
            <p:cNvSpPr/>
            <p:nvPr/>
          </p:nvSpPr>
          <p:spPr>
            <a:xfrm rot="2700000">
              <a:off x="3929575" y="2978470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FA9A2D4-706B-4ED4-8E9C-7751E33A0CFF}"/>
                </a:ext>
              </a:extLst>
            </p:cNvPr>
            <p:cNvSpPr/>
            <p:nvPr/>
          </p:nvSpPr>
          <p:spPr>
            <a:xfrm rot="2700000">
              <a:off x="3927410" y="2130000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D51AF152-BF81-4B05-8B3A-FFE4D642124D}"/>
                </a:ext>
              </a:extLst>
            </p:cNvPr>
            <p:cNvSpPr/>
            <p:nvPr/>
          </p:nvSpPr>
          <p:spPr>
            <a:xfrm rot="2700000">
              <a:off x="3504757" y="3394763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6AAA152D-0ED6-481D-B04E-01094304DAAD}"/>
                </a:ext>
              </a:extLst>
            </p:cNvPr>
            <p:cNvSpPr/>
            <p:nvPr/>
          </p:nvSpPr>
          <p:spPr>
            <a:xfrm rot="2700000">
              <a:off x="3503973" y="1721625"/>
              <a:ext cx="611476" cy="61147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A03EBFD-E7FE-420D-B583-5E5AED58C978}"/>
              </a:ext>
            </a:extLst>
          </p:cNvPr>
          <p:cNvGrpSpPr/>
          <p:nvPr/>
        </p:nvGrpSpPr>
        <p:grpSpPr>
          <a:xfrm>
            <a:off x="1117378" y="2561059"/>
            <a:ext cx="1903585" cy="1432390"/>
            <a:chOff x="1117378" y="2618652"/>
            <a:chExt cx="1903585" cy="1432390"/>
          </a:xfrm>
          <a:solidFill>
            <a:srgbClr val="FFC000"/>
          </a:solidFill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DF5CD4A-E009-47B6-A0DE-B4D2FBB2FE0E}"/>
                </a:ext>
              </a:extLst>
            </p:cNvPr>
            <p:cNvSpPr/>
            <p:nvPr/>
          </p:nvSpPr>
          <p:spPr>
            <a:xfrm rot="2700000">
              <a:off x="1529013" y="3044529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BEA09B0-86DE-4C5E-8B37-1555721DA714}"/>
                </a:ext>
              </a:extLst>
            </p:cNvPr>
            <p:cNvGrpSpPr/>
            <p:nvPr/>
          </p:nvGrpSpPr>
          <p:grpSpPr>
            <a:xfrm rot="2700000">
              <a:off x="2135509" y="2947292"/>
              <a:ext cx="597338" cy="1173570"/>
              <a:chOff x="1014992" y="3436317"/>
              <a:chExt cx="474069" cy="931388"/>
            </a:xfrm>
            <a:grpFill/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A47943FF-C8DB-4C36-985A-CEC0431D4A5E}"/>
                  </a:ext>
                </a:extLst>
              </p:cNvPr>
              <p:cNvSpPr/>
              <p:nvPr/>
            </p:nvSpPr>
            <p:spPr>
              <a:xfrm>
                <a:off x="1024604" y="3903248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8AA1193-CC66-4C9B-9AA5-BE98C822EA19}"/>
                  </a:ext>
                </a:extLst>
              </p:cNvPr>
              <p:cNvSpPr/>
              <p:nvPr/>
            </p:nvSpPr>
            <p:spPr>
              <a:xfrm>
                <a:off x="1014992" y="3436317"/>
                <a:ext cx="464457" cy="464457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2F714D5-E897-4E96-887E-F1FE27114693}"/>
                </a:ext>
              </a:extLst>
            </p:cNvPr>
            <p:cNvSpPr/>
            <p:nvPr/>
          </p:nvSpPr>
          <p:spPr>
            <a:xfrm rot="2700000">
              <a:off x="1933778" y="2618652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D4DFCE5A-CE55-4C36-A09F-8AF3A639A5DC}"/>
                </a:ext>
              </a:extLst>
            </p:cNvPr>
            <p:cNvSpPr/>
            <p:nvPr/>
          </p:nvSpPr>
          <p:spPr>
            <a:xfrm rot="2700000">
              <a:off x="1118996" y="3465816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E29223C-9525-4B69-B487-A39859777E12}"/>
                </a:ext>
              </a:extLst>
            </p:cNvPr>
            <p:cNvSpPr/>
            <p:nvPr/>
          </p:nvSpPr>
          <p:spPr>
            <a:xfrm rot="2700000">
              <a:off x="1117378" y="2619087"/>
              <a:ext cx="585226" cy="585226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379B29A-3A2F-4960-82B6-8D1F6CE9068B}"/>
              </a:ext>
            </a:extLst>
          </p:cNvPr>
          <p:cNvGrpSpPr/>
          <p:nvPr/>
        </p:nvGrpSpPr>
        <p:grpSpPr>
          <a:xfrm>
            <a:off x="7001753" y="798062"/>
            <a:ext cx="4734889" cy="3167981"/>
            <a:chOff x="6544553" y="871246"/>
            <a:chExt cx="4734889" cy="3167981"/>
          </a:xfrm>
          <a:solidFill>
            <a:srgbClr val="FFC000"/>
          </a:solidFill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AFB24F7-41F4-4CD9-BEA1-A263531D1FEC}"/>
                </a:ext>
              </a:extLst>
            </p:cNvPr>
            <p:cNvGrpSpPr/>
            <p:nvPr/>
          </p:nvGrpSpPr>
          <p:grpSpPr>
            <a:xfrm>
              <a:off x="7844890" y="2160965"/>
              <a:ext cx="3434552" cy="1432502"/>
              <a:chOff x="7974523" y="2137597"/>
              <a:chExt cx="2725784" cy="1136887"/>
            </a:xfrm>
            <a:grpFill/>
          </p:grpSpPr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BCBB36B5-29E8-43E9-8FBE-6621EC598665}"/>
                  </a:ext>
                </a:extLst>
              </p:cNvPr>
              <p:cNvGrpSpPr/>
              <p:nvPr/>
            </p:nvGrpSpPr>
            <p:grpSpPr>
              <a:xfrm rot="2700000">
                <a:off x="9483347" y="1888151"/>
                <a:ext cx="488359" cy="1945560"/>
                <a:chOff x="4247986" y="757218"/>
                <a:chExt cx="774120" cy="3084005"/>
              </a:xfrm>
              <a:grpFill/>
            </p:grpSpPr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554AFC3F-5801-4B41-AB94-806CEC6E2E65}"/>
                    </a:ext>
                  </a:extLst>
                </p:cNvPr>
                <p:cNvSpPr/>
                <p:nvPr/>
              </p:nvSpPr>
              <p:spPr>
                <a:xfrm>
                  <a:off x="4247989" y="3071967"/>
                  <a:ext cx="769255" cy="769256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09DA109D-7346-465C-8FB7-088DCB671514}"/>
                    </a:ext>
                  </a:extLst>
                </p:cNvPr>
                <p:cNvSpPr/>
                <p:nvPr/>
              </p:nvSpPr>
              <p:spPr>
                <a:xfrm>
                  <a:off x="4247986" y="2302711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D7E03E04-ED98-47C6-AF1B-FD1ACE949864}"/>
                    </a:ext>
                  </a:extLst>
                </p:cNvPr>
                <p:cNvSpPr/>
                <p:nvPr/>
              </p:nvSpPr>
              <p:spPr>
                <a:xfrm>
                  <a:off x="4252848" y="757218"/>
                  <a:ext cx="769258" cy="769258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866BA624-1FA7-4093-907C-7FE7ABA47374}"/>
                    </a:ext>
                  </a:extLst>
                </p:cNvPr>
                <p:cNvSpPr/>
                <p:nvPr/>
              </p:nvSpPr>
              <p:spPr>
                <a:xfrm>
                  <a:off x="4249646" y="1533448"/>
                  <a:ext cx="769257" cy="7692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81C96791-FE75-438B-B153-106AEDEBF2A3}"/>
                  </a:ext>
                </a:extLst>
              </p:cNvPr>
              <p:cNvGrpSpPr/>
              <p:nvPr/>
            </p:nvGrpSpPr>
            <p:grpSpPr>
              <a:xfrm>
                <a:off x="7974523" y="2137597"/>
                <a:ext cx="1119549" cy="1136887"/>
                <a:chOff x="7974523" y="2137597"/>
                <a:chExt cx="1119549" cy="1136887"/>
              </a:xfrm>
              <a:grpFill/>
            </p:grpSpPr>
            <p:sp>
              <p:nvSpPr>
                <p:cNvPr id="78" name="Rectangle 77">
                  <a:extLst>
                    <a:ext uri="{FF2B5EF4-FFF2-40B4-BE49-F238E27FC236}">
                      <a16:creationId xmlns:a16="http://schemas.microsoft.com/office/drawing/2014/main" id="{D99EF642-3A22-41DD-B3DD-CA1B90FE335F}"/>
                    </a:ext>
                  </a:extLst>
                </p:cNvPr>
                <p:cNvSpPr/>
                <p:nvPr/>
              </p:nvSpPr>
              <p:spPr>
                <a:xfrm rot="2700000">
                  <a:off x="8629615" y="2810027"/>
                  <a:ext cx="464457" cy="4644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A2E36C52-BC3D-4F38-889E-E9B9D14331B7}"/>
                    </a:ext>
                  </a:extLst>
                </p:cNvPr>
                <p:cNvSpPr/>
                <p:nvPr/>
              </p:nvSpPr>
              <p:spPr>
                <a:xfrm rot="2700000">
                  <a:off x="8301194" y="2481605"/>
                  <a:ext cx="464457" cy="4644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F442343F-9663-486C-BF03-D0477425A8E1}"/>
                    </a:ext>
                  </a:extLst>
                </p:cNvPr>
                <p:cNvSpPr/>
                <p:nvPr/>
              </p:nvSpPr>
              <p:spPr>
                <a:xfrm rot="2700000">
                  <a:off x="7974523" y="2137597"/>
                  <a:ext cx="464457" cy="464457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NZ"/>
                </a:p>
              </p:txBody>
            </p:sp>
          </p:grp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991E8AE-E03C-42A1-9555-253DE1779E50}"/>
                </a:ext>
              </a:extLst>
            </p:cNvPr>
            <p:cNvGrpSpPr/>
            <p:nvPr/>
          </p:nvGrpSpPr>
          <p:grpSpPr>
            <a:xfrm>
              <a:off x="6544553" y="871246"/>
              <a:ext cx="4027881" cy="3167981"/>
              <a:chOff x="6553703" y="884127"/>
              <a:chExt cx="4027881" cy="3167981"/>
            </a:xfrm>
            <a:grpFill/>
          </p:grpSpPr>
          <p:grpSp>
            <p:nvGrpSpPr>
              <p:cNvPr id="39" name="Group 38">
                <a:extLst>
                  <a:ext uri="{FF2B5EF4-FFF2-40B4-BE49-F238E27FC236}">
                    <a16:creationId xmlns:a16="http://schemas.microsoft.com/office/drawing/2014/main" id="{1A223A76-2B02-4ABF-87CF-DBB55CF9F661}"/>
                  </a:ext>
                </a:extLst>
              </p:cNvPr>
              <p:cNvGrpSpPr/>
              <p:nvPr/>
            </p:nvGrpSpPr>
            <p:grpSpPr>
              <a:xfrm flipH="1" flipV="1">
                <a:off x="8096147" y="1308358"/>
                <a:ext cx="2485437" cy="999046"/>
                <a:chOff x="8301194" y="2481605"/>
                <a:chExt cx="1972532" cy="792879"/>
              </a:xfrm>
              <a:grpFill/>
            </p:grpSpPr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DCAA927B-408D-438C-BB54-7D42C46C59E4}"/>
                    </a:ext>
                  </a:extLst>
                </p:cNvPr>
                <p:cNvGrpSpPr/>
                <p:nvPr/>
              </p:nvGrpSpPr>
              <p:grpSpPr>
                <a:xfrm rot="2700000">
                  <a:off x="9302622" y="2297521"/>
                  <a:ext cx="486338" cy="1455870"/>
                  <a:chOff x="4230306" y="1533450"/>
                  <a:chExt cx="770918" cy="2307773"/>
                </a:xfrm>
                <a:grpFill/>
              </p:grpSpPr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49FC33F7-1CCD-4CBC-B729-2A8DA8EA6BDB}"/>
                      </a:ext>
                    </a:extLst>
                  </p:cNvPr>
                  <p:cNvSpPr/>
                  <p:nvPr/>
                </p:nvSpPr>
                <p:spPr>
                  <a:xfrm>
                    <a:off x="4230306" y="3071967"/>
                    <a:ext cx="769256" cy="769256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6" name="Rectangle 45">
                    <a:extLst>
                      <a:ext uri="{FF2B5EF4-FFF2-40B4-BE49-F238E27FC236}">
                        <a16:creationId xmlns:a16="http://schemas.microsoft.com/office/drawing/2014/main" id="{D868D401-CB2A-4215-9442-E1E43389B433}"/>
                      </a:ext>
                    </a:extLst>
                  </p:cNvPr>
                  <p:cNvSpPr/>
                  <p:nvPr/>
                </p:nvSpPr>
                <p:spPr>
                  <a:xfrm>
                    <a:off x="4230306" y="2302709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8" name="Rectangle 47">
                    <a:extLst>
                      <a:ext uri="{FF2B5EF4-FFF2-40B4-BE49-F238E27FC236}">
                        <a16:creationId xmlns:a16="http://schemas.microsoft.com/office/drawing/2014/main" id="{C38A21DA-E9B7-4C46-A82D-68D1A90CD562}"/>
                      </a:ext>
                    </a:extLst>
                  </p:cNvPr>
                  <p:cNvSpPr/>
                  <p:nvPr/>
                </p:nvSpPr>
                <p:spPr>
                  <a:xfrm>
                    <a:off x="4231967" y="1533450"/>
                    <a:ext cx="769257" cy="7692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9E8ACD5C-5F94-4F97-A045-DDEECCA2BF4C}"/>
                    </a:ext>
                  </a:extLst>
                </p:cNvPr>
                <p:cNvGrpSpPr/>
                <p:nvPr/>
              </p:nvGrpSpPr>
              <p:grpSpPr>
                <a:xfrm>
                  <a:off x="8301194" y="2481605"/>
                  <a:ext cx="792878" cy="792879"/>
                  <a:chOff x="8301194" y="2481605"/>
                  <a:chExt cx="792878" cy="792879"/>
                </a:xfrm>
                <a:grpFill/>
              </p:grpSpPr>
              <p:sp>
                <p:nvSpPr>
                  <p:cNvPr id="42" name="Rectangle 41">
                    <a:extLst>
                      <a:ext uri="{FF2B5EF4-FFF2-40B4-BE49-F238E27FC236}">
                        <a16:creationId xmlns:a16="http://schemas.microsoft.com/office/drawing/2014/main" id="{028EA54D-1D56-49D2-9E0D-FA79C5FF011E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8629615" y="2810027"/>
                    <a:ext cx="464457" cy="4644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3" name="Rectangle 42">
                    <a:extLst>
                      <a:ext uri="{FF2B5EF4-FFF2-40B4-BE49-F238E27FC236}">
                        <a16:creationId xmlns:a16="http://schemas.microsoft.com/office/drawing/2014/main" id="{A74B7982-A88E-4AF2-BE78-91FA5F021730}"/>
                      </a:ext>
                    </a:extLst>
                  </p:cNvPr>
                  <p:cNvSpPr/>
                  <p:nvPr/>
                </p:nvSpPr>
                <p:spPr>
                  <a:xfrm rot="2700000">
                    <a:off x="8301194" y="2481605"/>
                    <a:ext cx="464457" cy="464457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957FA664-1A85-4C24-B188-4C65EB66B3B0}"/>
                  </a:ext>
                </a:extLst>
              </p:cNvPr>
              <p:cNvSpPr/>
              <p:nvPr/>
            </p:nvSpPr>
            <p:spPr>
              <a:xfrm rot="2700000">
                <a:off x="7411834" y="2583574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FE3AD919-8C0E-46F7-A074-524AD28B37D5}"/>
                  </a:ext>
                </a:extLst>
              </p:cNvPr>
              <p:cNvSpPr/>
              <p:nvPr/>
            </p:nvSpPr>
            <p:spPr>
              <a:xfrm rot="2700000">
                <a:off x="7423723" y="1726093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5F80DABF-16D3-4E6C-B491-40AD8BE7D793}"/>
                  </a:ext>
                </a:extLst>
              </p:cNvPr>
              <p:cNvSpPr/>
              <p:nvPr/>
            </p:nvSpPr>
            <p:spPr>
              <a:xfrm rot="2700000">
                <a:off x="6987016" y="2999867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402DC8B5-B364-436D-AF10-B281374A3906}"/>
                  </a:ext>
                </a:extLst>
              </p:cNvPr>
              <p:cNvSpPr/>
              <p:nvPr/>
            </p:nvSpPr>
            <p:spPr>
              <a:xfrm rot="2700000">
                <a:off x="7000286" y="1317718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1DDCB7DC-A802-484E-B7B0-489202B61E4F}"/>
                  </a:ext>
                </a:extLst>
              </p:cNvPr>
              <p:cNvSpPr/>
              <p:nvPr/>
            </p:nvSpPr>
            <p:spPr>
              <a:xfrm rot="2700000">
                <a:off x="6553703" y="3440632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0F7EF79-7443-499D-B673-B1F1D87E5688}"/>
                  </a:ext>
                </a:extLst>
              </p:cNvPr>
              <p:cNvSpPr/>
              <p:nvPr/>
            </p:nvSpPr>
            <p:spPr>
              <a:xfrm rot="2700000">
                <a:off x="6565852" y="884127"/>
                <a:ext cx="611476" cy="611476"/>
              </a:xfrm>
              <a:prstGeom prst="rect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N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2423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45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5</cp:revision>
  <dcterms:created xsi:type="dcterms:W3CDTF">2022-04-27T05:50:15Z</dcterms:created>
  <dcterms:modified xsi:type="dcterms:W3CDTF">2022-05-04T04:07:31Z</dcterms:modified>
</cp:coreProperties>
</file>