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0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97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23B80-FF67-4592-9CAC-8C36AE5C3E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D1BCA-2B3B-49F4-8BFF-CD802014A9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F688D-B5D4-40FD-B2C3-AD0AF5670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84D3-2240-4A0D-8543-42DB6A074507}" type="datetimeFigureOut">
              <a:rPr lang="en-NZ" smtClean="0"/>
              <a:t>13/04/2022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B4829-9EA9-4EFD-A0F1-8D063D0D4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1F970-EC28-46CE-A7E6-3FB287B7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9E02-F37C-4154-8032-83E9836809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099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1C794-F3A8-4CFD-9F12-8ABD45F6F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2AB161-06E2-41E7-857F-3CEE09178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9C379-D454-4184-AF25-B88031859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84D3-2240-4A0D-8543-42DB6A074507}" type="datetimeFigureOut">
              <a:rPr lang="en-NZ" smtClean="0"/>
              <a:t>13/04/2022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848A2-1282-4D19-A205-E86BA46C5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D5383-EDC5-4281-92C9-E9B5B497F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9E02-F37C-4154-8032-83E9836809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445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853BA7-DBF0-4B53-B1FE-503A14FDA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F03BA0-E408-45CD-BE2D-9FD506FF3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4A847-7396-44F6-81DB-BD792527F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84D3-2240-4A0D-8543-42DB6A074507}" type="datetimeFigureOut">
              <a:rPr lang="en-NZ" smtClean="0"/>
              <a:t>13/04/2022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82286-B0C4-401A-9FFC-EFAE6B83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3CEE-CBFA-4F42-8599-AA6E7516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9E02-F37C-4154-8032-83E9836809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327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0C2E7-A3F4-4FC1-B8E6-FC15D10F8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CBC55-8FB2-4623-BFD5-EE3305640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75A34-02D7-41F1-AFA8-F3F2FBD97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84D3-2240-4A0D-8543-42DB6A074507}" type="datetimeFigureOut">
              <a:rPr lang="en-NZ" smtClean="0"/>
              <a:t>13/04/2022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0D744-A64D-4FB4-BDF3-C52FD8E2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4F827-A7EF-453C-B8B3-F4295C80C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9E02-F37C-4154-8032-83E9836809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420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60A8B-3F9F-4EDF-A7B3-218AAA3BE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893F0-87ED-4463-954B-57DF526C1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F5918-A92D-47A3-B066-1EAAF65F4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84D3-2240-4A0D-8543-42DB6A074507}" type="datetimeFigureOut">
              <a:rPr lang="en-NZ" smtClean="0"/>
              <a:t>13/04/2022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8E9BD-E205-4A92-A52E-F14E30152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6B452-4170-4E9D-A799-0F7FAAB91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9E02-F37C-4154-8032-83E9836809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793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EBF42-5F6C-4D8F-B183-C26577DF7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E1504-C8BD-4184-86C9-55C330992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7969C-C6D0-4456-BB4C-6173C6781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90E68-1CA4-4F6B-8151-158195A59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84D3-2240-4A0D-8543-42DB6A074507}" type="datetimeFigureOut">
              <a:rPr lang="en-NZ" smtClean="0"/>
              <a:t>13/04/2022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A8351-7D1F-4537-9FC9-BA247BAFC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CCA580-A9DD-4D7F-911A-FCB3B3DB4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9E02-F37C-4154-8032-83E9836809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857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ABCF1-8078-4FCA-96E3-06942359E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56BE1-11EF-407B-8859-476FC9161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91F889-50DC-435D-9959-761AB0AFA6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B2E92F-B4E7-4F62-906C-DE55F8F94F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10B5CF-CE1C-48A6-AF50-D3B2F1F274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471AE2-011D-4885-93B9-5B259D6E1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84D3-2240-4A0D-8543-42DB6A074507}" type="datetimeFigureOut">
              <a:rPr lang="en-NZ" smtClean="0"/>
              <a:t>13/04/2022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3442B5-6348-4024-9FF9-CD0C45F9B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D61C82-CDA6-42F4-8B75-9F547A5F1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9E02-F37C-4154-8032-83E9836809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098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C7ECF-23B4-48A5-A2BB-79ABEF590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7E4023-D203-416C-8935-D53F457CF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84D3-2240-4A0D-8543-42DB6A074507}" type="datetimeFigureOut">
              <a:rPr lang="en-NZ" smtClean="0"/>
              <a:t>13/04/2022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C9F9E5-1734-4153-9DE1-DA97954B2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D7F9CB-80D7-4334-9910-6465E8E1B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9E02-F37C-4154-8032-83E9836809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4153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7AAA28-AFFB-4788-BE42-CA42B827F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84D3-2240-4A0D-8543-42DB6A074507}" type="datetimeFigureOut">
              <a:rPr lang="en-NZ" smtClean="0"/>
              <a:t>13/04/2022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D2F2F4-A203-499A-9954-3C45D5499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F4290-0753-429B-83AA-32801AE64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9E02-F37C-4154-8032-83E9836809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133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B65C3-BF6A-4987-9367-55F0C0FC2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35E09-A6D4-4D6A-80B7-DB65C3409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06FD85-0386-4549-A5F9-D31A33E63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07234-7BEF-403A-A32A-A513BB29B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84D3-2240-4A0D-8543-42DB6A074507}" type="datetimeFigureOut">
              <a:rPr lang="en-NZ" smtClean="0"/>
              <a:t>13/04/2022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476F1-6031-4ED6-A334-D8157FFC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A288BF-2449-4B5E-8E62-1CEBC7F05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9E02-F37C-4154-8032-83E9836809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367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E3A47-A4DF-4B6A-AF83-B4AA529F9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8A29CA-0A33-4C8C-8C75-09FEAE6781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AB651-36E2-4DAD-AC82-3546131E3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90EB1-0066-4DA9-BEDD-E4AAA329D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84D3-2240-4A0D-8543-42DB6A074507}" type="datetimeFigureOut">
              <a:rPr lang="en-NZ" smtClean="0"/>
              <a:t>13/04/2022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36B02-948F-454F-A1A1-CDFDAD801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40108-DCEB-439D-9B5E-1EF8713CB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9E02-F37C-4154-8032-83E9836809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390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18DA0D-07F8-4B1F-A140-66C89A481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C8ACD-E455-4E15-BD55-579391AA5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96DE5-E0A5-437B-AA2D-79822DF447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F84D3-2240-4A0D-8543-42DB6A074507}" type="datetimeFigureOut">
              <a:rPr lang="en-NZ" smtClean="0"/>
              <a:t>13/04/2022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0533B-C209-4AD1-8293-C61FB6F752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DEBCB-E907-45F8-807D-2FCB0A7497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99E02-F37C-4154-8032-83E98368096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0744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05DECD6-4D37-426E-B3C4-608DB5D0FAA2}"/>
              </a:ext>
            </a:extLst>
          </p:cNvPr>
          <p:cNvSpPr txBox="1"/>
          <p:nvPr/>
        </p:nvSpPr>
        <p:spPr>
          <a:xfrm>
            <a:off x="367356" y="4638299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Letter One</a:t>
            </a:r>
            <a:endParaRPr lang="en-NZ" sz="36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6086D33-D167-4AE9-86B8-4C346CBA4F95}"/>
              </a:ext>
            </a:extLst>
          </p:cNvPr>
          <p:cNvSpPr txBox="1"/>
          <p:nvPr/>
        </p:nvSpPr>
        <p:spPr>
          <a:xfrm>
            <a:off x="4430537" y="4641937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Letter Two</a:t>
            </a:r>
            <a:endParaRPr lang="en-NZ" sz="3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8A0A971-2990-4141-8E8F-93CAAF1160BF}"/>
              </a:ext>
            </a:extLst>
          </p:cNvPr>
          <p:cNvSpPr txBox="1"/>
          <p:nvPr/>
        </p:nvSpPr>
        <p:spPr>
          <a:xfrm>
            <a:off x="8625374" y="4649943"/>
            <a:ext cx="2546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Letter Three</a:t>
            </a:r>
            <a:endParaRPr lang="en-NZ" sz="36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F13330F-9FB2-4C89-96DC-BA011574290A}"/>
              </a:ext>
            </a:extLst>
          </p:cNvPr>
          <p:cNvGrpSpPr/>
          <p:nvPr/>
        </p:nvGrpSpPr>
        <p:grpSpPr>
          <a:xfrm>
            <a:off x="392390" y="2050772"/>
            <a:ext cx="2362895" cy="2365046"/>
            <a:chOff x="1572567" y="1318358"/>
            <a:chExt cx="2362895" cy="236504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B0A3BBD-0465-4D49-8D39-F696528149FA}"/>
                </a:ext>
              </a:extLst>
            </p:cNvPr>
            <p:cNvSpPr/>
            <p:nvPr/>
          </p:nvSpPr>
          <p:spPr>
            <a:xfrm>
              <a:off x="2364344" y="2897048"/>
              <a:ext cx="786356" cy="786356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33E2998-F741-4957-9BAA-17E335B02ED3}"/>
                </a:ext>
              </a:extLst>
            </p:cNvPr>
            <p:cNvGrpSpPr/>
            <p:nvPr/>
          </p:nvGrpSpPr>
          <p:grpSpPr>
            <a:xfrm>
              <a:off x="1572567" y="1318358"/>
              <a:ext cx="1578133" cy="1583514"/>
              <a:chOff x="3013368" y="2833327"/>
              <a:chExt cx="1578133" cy="1583514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13FAC0C8-8B43-49EE-84C9-23EFCA22CBF2}"/>
                  </a:ext>
                </a:extLst>
              </p:cNvPr>
              <p:cNvGrpSpPr/>
              <p:nvPr/>
            </p:nvGrpSpPr>
            <p:grpSpPr>
              <a:xfrm>
                <a:off x="3805145" y="2833327"/>
                <a:ext cx="786356" cy="1572713"/>
                <a:chOff x="3172225" y="3497943"/>
                <a:chExt cx="464457" cy="928914"/>
              </a:xfrm>
            </p:grpSpPr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6FDC2B57-50BF-408F-ADA2-3973DD94263B}"/>
                    </a:ext>
                  </a:extLst>
                </p:cNvPr>
                <p:cNvSpPr/>
                <p:nvPr/>
              </p:nvSpPr>
              <p:spPr>
                <a:xfrm>
                  <a:off x="3172225" y="3962400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9879973E-76CD-4312-94E5-1E5692FE55E9}"/>
                    </a:ext>
                  </a:extLst>
                </p:cNvPr>
                <p:cNvSpPr/>
                <p:nvPr/>
              </p:nvSpPr>
              <p:spPr>
                <a:xfrm>
                  <a:off x="3172225" y="3497943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B3A0C3A-45BF-48E1-8659-68B6B3432716}"/>
                  </a:ext>
                </a:extLst>
              </p:cNvPr>
              <p:cNvSpPr/>
              <p:nvPr/>
            </p:nvSpPr>
            <p:spPr>
              <a:xfrm>
                <a:off x="3013368" y="3630484"/>
                <a:ext cx="786356" cy="7863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DDA9F9F-B9D8-4516-90A1-6B4F1A8AA5B9}"/>
                </a:ext>
              </a:extLst>
            </p:cNvPr>
            <p:cNvSpPr/>
            <p:nvPr/>
          </p:nvSpPr>
          <p:spPr>
            <a:xfrm>
              <a:off x="3149106" y="2115515"/>
              <a:ext cx="786356" cy="786356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20EBD90-77CD-4B7C-A438-C3F5ED69DAA8}"/>
              </a:ext>
            </a:extLst>
          </p:cNvPr>
          <p:cNvGrpSpPr/>
          <p:nvPr/>
        </p:nvGrpSpPr>
        <p:grpSpPr>
          <a:xfrm>
            <a:off x="4319563" y="1291088"/>
            <a:ext cx="2363108" cy="3124730"/>
            <a:chOff x="3534800" y="1288000"/>
            <a:chExt cx="2363108" cy="3124730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6B2CE87-2AC6-40B6-87BA-53346F76F2A9}"/>
                </a:ext>
              </a:extLst>
            </p:cNvPr>
            <p:cNvGrpSpPr/>
            <p:nvPr/>
          </p:nvGrpSpPr>
          <p:grpSpPr>
            <a:xfrm>
              <a:off x="4319774" y="2067709"/>
              <a:ext cx="788164" cy="2345021"/>
              <a:chOff x="5322154" y="3497943"/>
              <a:chExt cx="465524" cy="1385072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0F719FA-1653-4146-89C4-1332B997C3AE}"/>
                  </a:ext>
                </a:extLst>
              </p:cNvPr>
              <p:cNvSpPr/>
              <p:nvPr/>
            </p:nvSpPr>
            <p:spPr>
              <a:xfrm>
                <a:off x="5323221" y="3962400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017B6A-820F-4114-9ADE-85AEC3B862A7}"/>
                  </a:ext>
                </a:extLst>
              </p:cNvPr>
              <p:cNvSpPr/>
              <p:nvPr/>
            </p:nvSpPr>
            <p:spPr>
              <a:xfrm>
                <a:off x="5323221" y="3497943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F816221-AB74-4C0B-B07C-3237FA011E3B}"/>
                  </a:ext>
                </a:extLst>
              </p:cNvPr>
              <p:cNvSpPr/>
              <p:nvPr/>
            </p:nvSpPr>
            <p:spPr>
              <a:xfrm>
                <a:off x="5322154" y="4418558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675667C-1639-4187-BC3D-1F639376D639}"/>
                </a:ext>
              </a:extLst>
            </p:cNvPr>
            <p:cNvSpPr/>
            <p:nvPr/>
          </p:nvSpPr>
          <p:spPr>
            <a:xfrm>
              <a:off x="3534800" y="2073045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302710D-5C41-440B-9D11-A4894653EE54}"/>
                </a:ext>
              </a:extLst>
            </p:cNvPr>
            <p:cNvSpPr/>
            <p:nvPr/>
          </p:nvSpPr>
          <p:spPr>
            <a:xfrm>
              <a:off x="4319773" y="1288000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A97BF21-1D90-4064-8BF7-5EAF71502BE6}"/>
                </a:ext>
              </a:extLst>
            </p:cNvPr>
            <p:cNvSpPr/>
            <p:nvPr/>
          </p:nvSpPr>
          <p:spPr>
            <a:xfrm>
              <a:off x="5111551" y="2071059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27A7CA1-0B5B-4704-AB40-4EB3B77A7919}"/>
              </a:ext>
            </a:extLst>
          </p:cNvPr>
          <p:cNvGrpSpPr/>
          <p:nvPr/>
        </p:nvGrpSpPr>
        <p:grpSpPr>
          <a:xfrm>
            <a:off x="8637406" y="481923"/>
            <a:ext cx="2346391" cy="3923139"/>
            <a:chOff x="7552240" y="485053"/>
            <a:chExt cx="2346391" cy="3923139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14EAF2CA-56BE-48CA-9A15-F7BCBE03FE8D}"/>
                </a:ext>
              </a:extLst>
            </p:cNvPr>
            <p:cNvGrpSpPr/>
            <p:nvPr/>
          </p:nvGrpSpPr>
          <p:grpSpPr>
            <a:xfrm>
              <a:off x="8330177" y="1265274"/>
              <a:ext cx="788165" cy="3142918"/>
              <a:chOff x="9171507" y="2572852"/>
              <a:chExt cx="465525" cy="1856346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C8DEE53D-5332-4532-89C7-F09E2028BE9A}"/>
                  </a:ext>
                </a:extLst>
              </p:cNvPr>
              <p:cNvGrpSpPr/>
              <p:nvPr/>
            </p:nvGrpSpPr>
            <p:grpSpPr>
              <a:xfrm>
                <a:off x="9171508" y="2572852"/>
                <a:ext cx="465524" cy="1395073"/>
                <a:chOff x="5322154" y="3497943"/>
                <a:chExt cx="465524" cy="1395073"/>
              </a:xfrm>
            </p:grpSpPr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C0DE1841-1F7E-4621-BA39-6B17A986292B}"/>
                    </a:ext>
                  </a:extLst>
                </p:cNvPr>
                <p:cNvSpPr/>
                <p:nvPr/>
              </p:nvSpPr>
              <p:spPr>
                <a:xfrm>
                  <a:off x="5323221" y="3962400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FFA5E24F-9B6D-4015-9587-16277A92819B}"/>
                    </a:ext>
                  </a:extLst>
                </p:cNvPr>
                <p:cNvSpPr/>
                <p:nvPr/>
              </p:nvSpPr>
              <p:spPr>
                <a:xfrm>
                  <a:off x="5323221" y="3497943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87E721E1-A10A-46AE-BB14-CDE89ED7820D}"/>
                    </a:ext>
                  </a:extLst>
                </p:cNvPr>
                <p:cNvSpPr/>
                <p:nvPr/>
              </p:nvSpPr>
              <p:spPr>
                <a:xfrm>
                  <a:off x="5322154" y="4428559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FEF58E4-D2CE-48EA-8ECE-4C94F127FE50}"/>
                  </a:ext>
                </a:extLst>
              </p:cNvPr>
              <p:cNvSpPr/>
              <p:nvPr/>
            </p:nvSpPr>
            <p:spPr>
              <a:xfrm>
                <a:off x="9171507" y="3964741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4AB3B17-90DE-4FAE-8D05-7BE2850563F8}"/>
                </a:ext>
              </a:extLst>
            </p:cNvPr>
            <p:cNvSpPr/>
            <p:nvPr/>
          </p:nvSpPr>
          <p:spPr>
            <a:xfrm>
              <a:off x="7552240" y="1265584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C76771A-2CF4-4805-BACD-AB5178DE1FFA}"/>
                </a:ext>
              </a:extLst>
            </p:cNvPr>
            <p:cNvSpPr/>
            <p:nvPr/>
          </p:nvSpPr>
          <p:spPr>
            <a:xfrm>
              <a:off x="8330177" y="485053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6EADD52-C7E2-4A86-9B7D-6235677FA6D9}"/>
                </a:ext>
              </a:extLst>
            </p:cNvPr>
            <p:cNvSpPr/>
            <p:nvPr/>
          </p:nvSpPr>
          <p:spPr>
            <a:xfrm>
              <a:off x="9112274" y="1257518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276375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05DECD6-4D37-426E-B3C4-608DB5D0FAA2}"/>
              </a:ext>
            </a:extLst>
          </p:cNvPr>
          <p:cNvSpPr txBox="1"/>
          <p:nvPr/>
        </p:nvSpPr>
        <p:spPr>
          <a:xfrm>
            <a:off x="807622" y="5451099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Letter One</a:t>
            </a:r>
            <a:endParaRPr lang="en-NZ" sz="36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6086D33-D167-4AE9-86B8-4C346CBA4F95}"/>
              </a:ext>
            </a:extLst>
          </p:cNvPr>
          <p:cNvSpPr txBox="1"/>
          <p:nvPr/>
        </p:nvSpPr>
        <p:spPr>
          <a:xfrm>
            <a:off x="4585166" y="5451099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Letter Two</a:t>
            </a:r>
            <a:endParaRPr lang="en-NZ" sz="3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8A0A971-2990-4141-8E8F-93CAAF1160BF}"/>
              </a:ext>
            </a:extLst>
          </p:cNvPr>
          <p:cNvSpPr txBox="1"/>
          <p:nvPr/>
        </p:nvSpPr>
        <p:spPr>
          <a:xfrm>
            <a:off x="9065640" y="5462743"/>
            <a:ext cx="2546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Letter Three</a:t>
            </a:r>
            <a:endParaRPr lang="en-NZ" sz="360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366FE56-2866-4AD6-B0D1-E1568AE5E549}"/>
              </a:ext>
            </a:extLst>
          </p:cNvPr>
          <p:cNvGrpSpPr/>
          <p:nvPr/>
        </p:nvGrpSpPr>
        <p:grpSpPr>
          <a:xfrm flipH="1">
            <a:off x="1141024" y="2066460"/>
            <a:ext cx="1576325" cy="3151402"/>
            <a:chOff x="700758" y="1253660"/>
            <a:chExt cx="1576325" cy="315140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F13330F-9FB2-4C89-96DC-BA011574290A}"/>
                </a:ext>
              </a:extLst>
            </p:cNvPr>
            <p:cNvGrpSpPr/>
            <p:nvPr/>
          </p:nvGrpSpPr>
          <p:grpSpPr>
            <a:xfrm>
              <a:off x="700758" y="2040016"/>
              <a:ext cx="1576325" cy="2365046"/>
              <a:chOff x="1574375" y="1318358"/>
              <a:chExt cx="1576325" cy="2365046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B0A3BBD-0465-4D49-8D39-F696528149FA}"/>
                  </a:ext>
                </a:extLst>
              </p:cNvPr>
              <p:cNvSpPr/>
              <p:nvPr/>
            </p:nvSpPr>
            <p:spPr>
              <a:xfrm>
                <a:off x="2364344" y="2897048"/>
                <a:ext cx="786356" cy="786356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E33E2998-F741-4957-9BAA-17E335B02ED3}"/>
                  </a:ext>
                </a:extLst>
              </p:cNvPr>
              <p:cNvGrpSpPr/>
              <p:nvPr/>
            </p:nvGrpSpPr>
            <p:grpSpPr>
              <a:xfrm>
                <a:off x="1574375" y="1318358"/>
                <a:ext cx="1576325" cy="2365046"/>
                <a:chOff x="3015176" y="2833327"/>
                <a:chExt cx="1576325" cy="2365046"/>
              </a:xfrm>
            </p:grpSpPr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13FAC0C8-8B43-49EE-84C9-23EFCA22CBF2}"/>
                    </a:ext>
                  </a:extLst>
                </p:cNvPr>
                <p:cNvGrpSpPr/>
                <p:nvPr/>
              </p:nvGrpSpPr>
              <p:grpSpPr>
                <a:xfrm>
                  <a:off x="3805145" y="2833327"/>
                  <a:ext cx="786356" cy="1572713"/>
                  <a:chOff x="3172225" y="3497943"/>
                  <a:chExt cx="464457" cy="928914"/>
                </a:xfrm>
              </p:grpSpPr>
              <p:sp>
                <p:nvSpPr>
                  <p:cNvPr id="6" name="Rectangle 5">
                    <a:extLst>
                      <a:ext uri="{FF2B5EF4-FFF2-40B4-BE49-F238E27FC236}">
                        <a16:creationId xmlns:a16="http://schemas.microsoft.com/office/drawing/2014/main" id="{6FDC2B57-50BF-408F-ADA2-3973DD94263B}"/>
                      </a:ext>
                    </a:extLst>
                  </p:cNvPr>
                  <p:cNvSpPr/>
                  <p:nvPr/>
                </p:nvSpPr>
                <p:spPr>
                  <a:xfrm>
                    <a:off x="3172225" y="3962400"/>
                    <a:ext cx="464457" cy="464457"/>
                  </a:xfrm>
                  <a:prstGeom prst="rect">
                    <a:avLst/>
                  </a:prstGeom>
                  <a:solidFill>
                    <a:srgbClr val="92D05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" name="Rectangle 6">
                    <a:extLst>
                      <a:ext uri="{FF2B5EF4-FFF2-40B4-BE49-F238E27FC236}">
                        <a16:creationId xmlns:a16="http://schemas.microsoft.com/office/drawing/2014/main" id="{9879973E-76CD-4312-94E5-1E5692FE55E9}"/>
                      </a:ext>
                    </a:extLst>
                  </p:cNvPr>
                  <p:cNvSpPr/>
                  <p:nvPr/>
                </p:nvSpPr>
                <p:spPr>
                  <a:xfrm>
                    <a:off x="3172225" y="3497943"/>
                    <a:ext cx="464457" cy="464457"/>
                  </a:xfrm>
                  <a:prstGeom prst="rect">
                    <a:avLst/>
                  </a:prstGeom>
                  <a:solidFill>
                    <a:srgbClr val="92D05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 dirty="0"/>
                  </a:p>
                </p:txBody>
              </p:sp>
            </p:grp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5B3A0C3A-45BF-48E1-8659-68B6B3432716}"/>
                    </a:ext>
                  </a:extLst>
                </p:cNvPr>
                <p:cNvSpPr/>
                <p:nvPr/>
              </p:nvSpPr>
              <p:spPr>
                <a:xfrm>
                  <a:off x="3015176" y="4412016"/>
                  <a:ext cx="786356" cy="7863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4111738-0FB3-4B68-9FBD-FF5B00AE27F5}"/>
                </a:ext>
              </a:extLst>
            </p:cNvPr>
            <p:cNvSpPr/>
            <p:nvPr/>
          </p:nvSpPr>
          <p:spPr>
            <a:xfrm>
              <a:off x="1487114" y="1253660"/>
              <a:ext cx="786356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DE61F80-5B33-44DE-A711-62C321161CDB}"/>
              </a:ext>
            </a:extLst>
          </p:cNvPr>
          <p:cNvGrpSpPr/>
          <p:nvPr/>
        </p:nvGrpSpPr>
        <p:grpSpPr>
          <a:xfrm flipH="1">
            <a:off x="4474617" y="1319713"/>
            <a:ext cx="2362683" cy="3911088"/>
            <a:chOff x="3530018" y="504730"/>
            <a:chExt cx="2362683" cy="391108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20EBD90-77CD-4B7C-A438-C3F5ED69DAA8}"/>
                </a:ext>
              </a:extLst>
            </p:cNvPr>
            <p:cNvGrpSpPr/>
            <p:nvPr/>
          </p:nvGrpSpPr>
          <p:grpSpPr>
            <a:xfrm>
              <a:off x="3530018" y="1291088"/>
              <a:ext cx="2362683" cy="3124730"/>
              <a:chOff x="2745255" y="1288000"/>
              <a:chExt cx="2362683" cy="3124730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6B2CE87-2AC6-40B6-87BA-53346F76F2A9}"/>
                  </a:ext>
                </a:extLst>
              </p:cNvPr>
              <p:cNvGrpSpPr/>
              <p:nvPr/>
            </p:nvGrpSpPr>
            <p:grpSpPr>
              <a:xfrm>
                <a:off x="4319774" y="2067709"/>
                <a:ext cx="788164" cy="2345021"/>
                <a:chOff x="5322154" y="3497943"/>
                <a:chExt cx="465524" cy="1385072"/>
              </a:xfrm>
            </p:grpSpPr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E0F719FA-1653-4146-89C4-1332B997C3AE}"/>
                    </a:ext>
                  </a:extLst>
                </p:cNvPr>
                <p:cNvSpPr/>
                <p:nvPr/>
              </p:nvSpPr>
              <p:spPr>
                <a:xfrm>
                  <a:off x="5323221" y="3962400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54017B6A-820F-4114-9ADE-85AEC3B862A7}"/>
                    </a:ext>
                  </a:extLst>
                </p:cNvPr>
                <p:cNvSpPr/>
                <p:nvPr/>
              </p:nvSpPr>
              <p:spPr>
                <a:xfrm>
                  <a:off x="5323221" y="3497943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EF816221-AB74-4C0B-B07C-3237FA011E3B}"/>
                    </a:ext>
                  </a:extLst>
                </p:cNvPr>
                <p:cNvSpPr/>
                <p:nvPr/>
              </p:nvSpPr>
              <p:spPr>
                <a:xfrm>
                  <a:off x="5322154" y="4418558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675667C-1639-4187-BC3D-1F639376D639}"/>
                  </a:ext>
                </a:extLst>
              </p:cNvPr>
              <p:cNvSpPr/>
              <p:nvPr/>
            </p:nvSpPr>
            <p:spPr>
              <a:xfrm>
                <a:off x="3529804" y="3615616"/>
                <a:ext cx="786357" cy="7863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302710D-5C41-440B-9D11-A4894653EE54}"/>
                  </a:ext>
                </a:extLst>
              </p:cNvPr>
              <p:cNvSpPr/>
              <p:nvPr/>
            </p:nvSpPr>
            <p:spPr>
              <a:xfrm>
                <a:off x="4319773" y="1288000"/>
                <a:ext cx="786357" cy="7863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A97BF21-1D90-4064-8BF7-5EAF71502BE6}"/>
                  </a:ext>
                </a:extLst>
              </p:cNvPr>
              <p:cNvSpPr/>
              <p:nvPr/>
            </p:nvSpPr>
            <p:spPr>
              <a:xfrm>
                <a:off x="2745255" y="3615615"/>
                <a:ext cx="786357" cy="7863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4D1A90B-CD4F-4C47-947A-210FCAE03B22}"/>
                </a:ext>
              </a:extLst>
            </p:cNvPr>
            <p:cNvSpPr/>
            <p:nvPr/>
          </p:nvSpPr>
          <p:spPr>
            <a:xfrm>
              <a:off x="5104537" y="504730"/>
              <a:ext cx="786356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E06B600-BBDE-42EA-BC5B-F0D99A148706}"/>
              </a:ext>
            </a:extLst>
          </p:cNvPr>
          <p:cNvGrpSpPr/>
          <p:nvPr/>
        </p:nvGrpSpPr>
        <p:grpSpPr>
          <a:xfrm flipH="1">
            <a:off x="8596376" y="545433"/>
            <a:ext cx="3152656" cy="4691320"/>
            <a:chOff x="7050852" y="-281627"/>
            <a:chExt cx="3152656" cy="469132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27A7CA1-0B5B-4704-AB40-4EB3B77A7919}"/>
                </a:ext>
              </a:extLst>
            </p:cNvPr>
            <p:cNvGrpSpPr/>
            <p:nvPr/>
          </p:nvGrpSpPr>
          <p:grpSpPr>
            <a:xfrm>
              <a:off x="7835402" y="481923"/>
              <a:ext cx="2368106" cy="3927770"/>
              <a:chOff x="6750236" y="485053"/>
              <a:chExt cx="2368106" cy="3927770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14EAF2CA-56BE-48CA-9A15-F7BCBE03FE8D}"/>
                  </a:ext>
                </a:extLst>
              </p:cNvPr>
              <p:cNvGrpSpPr/>
              <p:nvPr/>
            </p:nvGrpSpPr>
            <p:grpSpPr>
              <a:xfrm>
                <a:off x="8330177" y="1265274"/>
                <a:ext cx="788165" cy="3142918"/>
                <a:chOff x="9171507" y="2572852"/>
                <a:chExt cx="465525" cy="1856346"/>
              </a:xfrm>
            </p:grpSpPr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id="{C8DEE53D-5332-4532-89C7-F09E2028BE9A}"/>
                    </a:ext>
                  </a:extLst>
                </p:cNvPr>
                <p:cNvGrpSpPr/>
                <p:nvPr/>
              </p:nvGrpSpPr>
              <p:grpSpPr>
                <a:xfrm>
                  <a:off x="9171508" y="2572852"/>
                  <a:ext cx="465524" cy="1395073"/>
                  <a:chOff x="5322154" y="3497943"/>
                  <a:chExt cx="465524" cy="1395073"/>
                </a:xfrm>
              </p:grpSpPr>
              <p:sp>
                <p:nvSpPr>
                  <p:cNvPr id="24" name="Rectangle 23">
                    <a:extLst>
                      <a:ext uri="{FF2B5EF4-FFF2-40B4-BE49-F238E27FC236}">
                        <a16:creationId xmlns:a16="http://schemas.microsoft.com/office/drawing/2014/main" id="{C0DE1841-1F7E-4621-BA39-6B17A986292B}"/>
                      </a:ext>
                    </a:extLst>
                  </p:cNvPr>
                  <p:cNvSpPr/>
                  <p:nvPr/>
                </p:nvSpPr>
                <p:spPr>
                  <a:xfrm>
                    <a:off x="5323221" y="3962400"/>
                    <a:ext cx="464457" cy="464457"/>
                  </a:xfrm>
                  <a:prstGeom prst="rect">
                    <a:avLst/>
                  </a:prstGeom>
                  <a:solidFill>
                    <a:srgbClr val="92D05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5" name="Rectangle 24">
                    <a:extLst>
                      <a:ext uri="{FF2B5EF4-FFF2-40B4-BE49-F238E27FC236}">
                        <a16:creationId xmlns:a16="http://schemas.microsoft.com/office/drawing/2014/main" id="{FFA5E24F-9B6D-4015-9587-16277A92819B}"/>
                      </a:ext>
                    </a:extLst>
                  </p:cNvPr>
                  <p:cNvSpPr/>
                  <p:nvPr/>
                </p:nvSpPr>
                <p:spPr>
                  <a:xfrm>
                    <a:off x="5323221" y="3497943"/>
                    <a:ext cx="464457" cy="464457"/>
                  </a:xfrm>
                  <a:prstGeom prst="rect">
                    <a:avLst/>
                  </a:prstGeom>
                  <a:solidFill>
                    <a:srgbClr val="92D05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1" name="Rectangle 30">
                    <a:extLst>
                      <a:ext uri="{FF2B5EF4-FFF2-40B4-BE49-F238E27FC236}">
                        <a16:creationId xmlns:a16="http://schemas.microsoft.com/office/drawing/2014/main" id="{87E721E1-A10A-46AE-BB14-CDE89ED7820D}"/>
                      </a:ext>
                    </a:extLst>
                  </p:cNvPr>
                  <p:cNvSpPr/>
                  <p:nvPr/>
                </p:nvSpPr>
                <p:spPr>
                  <a:xfrm>
                    <a:off x="5322154" y="4428559"/>
                    <a:ext cx="464457" cy="464457"/>
                  </a:xfrm>
                  <a:prstGeom prst="rect">
                    <a:avLst/>
                  </a:prstGeom>
                  <a:solidFill>
                    <a:srgbClr val="92D05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AFEF58E4-D2CE-48EA-8ECE-4C94F127FE50}"/>
                    </a:ext>
                  </a:extLst>
                </p:cNvPr>
                <p:cNvSpPr/>
                <p:nvPr/>
              </p:nvSpPr>
              <p:spPr>
                <a:xfrm>
                  <a:off x="9171507" y="3964741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4AB3B17-90DE-4FAE-8D05-7BE2850563F8}"/>
                  </a:ext>
                </a:extLst>
              </p:cNvPr>
              <p:cNvSpPr/>
              <p:nvPr/>
            </p:nvSpPr>
            <p:spPr>
              <a:xfrm>
                <a:off x="7542013" y="3624716"/>
                <a:ext cx="786357" cy="7863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C76771A-2CF4-4805-BACD-AB5178DE1FFA}"/>
                  </a:ext>
                </a:extLst>
              </p:cNvPr>
              <p:cNvSpPr/>
              <p:nvPr/>
            </p:nvSpPr>
            <p:spPr>
              <a:xfrm>
                <a:off x="8330177" y="485053"/>
                <a:ext cx="786357" cy="7863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46EADD52-C7E2-4A86-9B7D-6235677FA6D9}"/>
                  </a:ext>
                </a:extLst>
              </p:cNvPr>
              <p:cNvSpPr/>
              <p:nvPr/>
            </p:nvSpPr>
            <p:spPr>
              <a:xfrm>
                <a:off x="6750236" y="3626466"/>
                <a:ext cx="786357" cy="7863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3B9B4F5-406C-4A1A-8ED9-EFEFA14A23F1}"/>
                </a:ext>
              </a:extLst>
            </p:cNvPr>
            <p:cNvSpPr/>
            <p:nvPr/>
          </p:nvSpPr>
          <p:spPr>
            <a:xfrm>
              <a:off x="7050852" y="3618703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91F2BEF-D738-41D0-B2D3-53FDF912C9E8}"/>
                </a:ext>
              </a:extLst>
            </p:cNvPr>
            <p:cNvSpPr/>
            <p:nvPr/>
          </p:nvSpPr>
          <p:spPr>
            <a:xfrm>
              <a:off x="9415344" y="-281627"/>
              <a:ext cx="786356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</p:spTree>
    <p:extLst>
      <p:ext uri="{BB962C8B-B14F-4D97-AF65-F5344CB8AC3E}">
        <p14:creationId xmlns:p14="http://schemas.microsoft.com/office/powerpoint/2010/main" val="362454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05DECD6-4D37-426E-B3C4-608DB5D0FAA2}"/>
              </a:ext>
            </a:extLst>
          </p:cNvPr>
          <p:cNvSpPr txBox="1"/>
          <p:nvPr/>
        </p:nvSpPr>
        <p:spPr>
          <a:xfrm>
            <a:off x="367356" y="4638299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Letter One</a:t>
            </a:r>
            <a:endParaRPr lang="en-NZ" sz="36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6086D33-D167-4AE9-86B8-4C346CBA4F95}"/>
              </a:ext>
            </a:extLst>
          </p:cNvPr>
          <p:cNvSpPr txBox="1"/>
          <p:nvPr/>
        </p:nvSpPr>
        <p:spPr>
          <a:xfrm>
            <a:off x="4430537" y="4641937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Letter Two</a:t>
            </a:r>
            <a:endParaRPr lang="en-NZ" sz="3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8A0A971-2990-4141-8E8F-93CAAF1160BF}"/>
              </a:ext>
            </a:extLst>
          </p:cNvPr>
          <p:cNvSpPr txBox="1"/>
          <p:nvPr/>
        </p:nvSpPr>
        <p:spPr>
          <a:xfrm>
            <a:off x="8625374" y="4649943"/>
            <a:ext cx="2546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Letter Three</a:t>
            </a:r>
            <a:endParaRPr lang="en-NZ" sz="36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6B2CE87-2AC6-40B6-87BA-53346F76F2A9}"/>
              </a:ext>
            </a:extLst>
          </p:cNvPr>
          <p:cNvGrpSpPr/>
          <p:nvPr/>
        </p:nvGrpSpPr>
        <p:grpSpPr>
          <a:xfrm>
            <a:off x="4319774" y="2067709"/>
            <a:ext cx="788164" cy="2345021"/>
            <a:chOff x="5322154" y="3497943"/>
            <a:chExt cx="465524" cy="138507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0F719FA-1653-4146-89C4-1332B997C3AE}"/>
                </a:ext>
              </a:extLst>
            </p:cNvPr>
            <p:cNvSpPr/>
            <p:nvPr/>
          </p:nvSpPr>
          <p:spPr>
            <a:xfrm>
              <a:off x="5323221" y="3962400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4017B6A-820F-4114-9ADE-85AEC3B862A7}"/>
                </a:ext>
              </a:extLst>
            </p:cNvPr>
            <p:cNvSpPr/>
            <p:nvPr/>
          </p:nvSpPr>
          <p:spPr>
            <a:xfrm>
              <a:off x="5323221" y="3497943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F816221-AB74-4C0B-B07C-3237FA011E3B}"/>
                </a:ext>
              </a:extLst>
            </p:cNvPr>
            <p:cNvSpPr/>
            <p:nvPr/>
          </p:nvSpPr>
          <p:spPr>
            <a:xfrm>
              <a:off x="5322154" y="4418558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1675667C-1639-4187-BC3D-1F639376D639}"/>
              </a:ext>
            </a:extLst>
          </p:cNvPr>
          <p:cNvSpPr/>
          <p:nvPr/>
        </p:nvSpPr>
        <p:spPr>
          <a:xfrm>
            <a:off x="5111552" y="1288000"/>
            <a:ext cx="786357" cy="786357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302710D-5C41-440B-9D11-A4894653EE54}"/>
              </a:ext>
            </a:extLst>
          </p:cNvPr>
          <p:cNvSpPr/>
          <p:nvPr/>
        </p:nvSpPr>
        <p:spPr>
          <a:xfrm>
            <a:off x="4319773" y="1288000"/>
            <a:ext cx="786357" cy="786357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4EAF2CA-56BE-48CA-9A15-F7BCBE03FE8D}"/>
              </a:ext>
            </a:extLst>
          </p:cNvPr>
          <p:cNvGrpSpPr/>
          <p:nvPr/>
        </p:nvGrpSpPr>
        <p:grpSpPr>
          <a:xfrm>
            <a:off x="8330177" y="1265274"/>
            <a:ext cx="788165" cy="3142918"/>
            <a:chOff x="9171507" y="2572852"/>
            <a:chExt cx="465525" cy="1856346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8DEE53D-5332-4532-89C7-F09E2028BE9A}"/>
                </a:ext>
              </a:extLst>
            </p:cNvPr>
            <p:cNvGrpSpPr/>
            <p:nvPr/>
          </p:nvGrpSpPr>
          <p:grpSpPr>
            <a:xfrm>
              <a:off x="9171508" y="2572852"/>
              <a:ext cx="465524" cy="1395073"/>
              <a:chOff x="5322154" y="3497943"/>
              <a:chExt cx="465524" cy="1395073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0DE1841-1F7E-4621-BA39-6B17A986292B}"/>
                  </a:ext>
                </a:extLst>
              </p:cNvPr>
              <p:cNvSpPr/>
              <p:nvPr/>
            </p:nvSpPr>
            <p:spPr>
              <a:xfrm>
                <a:off x="5323221" y="3962400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FA5E24F-9B6D-4015-9587-16277A92819B}"/>
                  </a:ext>
                </a:extLst>
              </p:cNvPr>
              <p:cNvSpPr/>
              <p:nvPr/>
            </p:nvSpPr>
            <p:spPr>
              <a:xfrm>
                <a:off x="5323221" y="3497943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87E721E1-A10A-46AE-BB14-CDE89ED7820D}"/>
                  </a:ext>
                </a:extLst>
              </p:cNvPr>
              <p:cNvSpPr/>
              <p:nvPr/>
            </p:nvSpPr>
            <p:spPr>
              <a:xfrm>
                <a:off x="5322154" y="4428559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FEF58E4-D2CE-48EA-8ECE-4C94F127FE50}"/>
                </a:ext>
              </a:extLst>
            </p:cNvPr>
            <p:cNvSpPr/>
            <p:nvPr/>
          </p:nvSpPr>
          <p:spPr>
            <a:xfrm>
              <a:off x="9171507" y="3964741"/>
              <a:ext cx="464457" cy="4644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04AB3B17-90DE-4FAE-8D05-7BE2850563F8}"/>
              </a:ext>
            </a:extLst>
          </p:cNvPr>
          <p:cNvSpPr/>
          <p:nvPr/>
        </p:nvSpPr>
        <p:spPr>
          <a:xfrm>
            <a:off x="9115152" y="475112"/>
            <a:ext cx="786357" cy="786357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C76771A-2CF4-4805-BACD-AB5178DE1FFA}"/>
              </a:ext>
            </a:extLst>
          </p:cNvPr>
          <p:cNvSpPr/>
          <p:nvPr/>
        </p:nvSpPr>
        <p:spPr>
          <a:xfrm>
            <a:off x="8330177" y="485053"/>
            <a:ext cx="786357" cy="786357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B0158BB-7FE3-4101-A459-C833BBEB734A}"/>
              </a:ext>
            </a:extLst>
          </p:cNvPr>
          <p:cNvSpPr/>
          <p:nvPr/>
        </p:nvSpPr>
        <p:spPr>
          <a:xfrm>
            <a:off x="9115151" y="3626373"/>
            <a:ext cx="786357" cy="786357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F13330F-9FB2-4C89-96DC-BA011574290A}"/>
              </a:ext>
            </a:extLst>
          </p:cNvPr>
          <p:cNvGrpSpPr/>
          <p:nvPr/>
        </p:nvGrpSpPr>
        <p:grpSpPr>
          <a:xfrm>
            <a:off x="707067" y="2044649"/>
            <a:ext cx="1573615" cy="2376173"/>
            <a:chOff x="2364344" y="1313546"/>
            <a:chExt cx="1573615" cy="237617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B0A3BBD-0465-4D49-8D39-F696528149FA}"/>
                </a:ext>
              </a:extLst>
            </p:cNvPr>
            <p:cNvSpPr/>
            <p:nvPr/>
          </p:nvSpPr>
          <p:spPr>
            <a:xfrm>
              <a:off x="2364344" y="2897048"/>
              <a:ext cx="786356" cy="786356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33E2998-F741-4957-9BAA-17E335B02ED3}"/>
                </a:ext>
              </a:extLst>
            </p:cNvPr>
            <p:cNvGrpSpPr/>
            <p:nvPr/>
          </p:nvGrpSpPr>
          <p:grpSpPr>
            <a:xfrm>
              <a:off x="2364344" y="1313546"/>
              <a:ext cx="1573615" cy="1577525"/>
              <a:chOff x="3805145" y="2828515"/>
              <a:chExt cx="1573615" cy="1577525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13FAC0C8-8B43-49EE-84C9-23EFCA22CBF2}"/>
                  </a:ext>
                </a:extLst>
              </p:cNvPr>
              <p:cNvGrpSpPr/>
              <p:nvPr/>
            </p:nvGrpSpPr>
            <p:grpSpPr>
              <a:xfrm>
                <a:off x="3805145" y="2833327"/>
                <a:ext cx="786356" cy="1572713"/>
                <a:chOff x="3172225" y="3497943"/>
                <a:chExt cx="464457" cy="928914"/>
              </a:xfrm>
            </p:grpSpPr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6FDC2B57-50BF-408F-ADA2-3973DD94263B}"/>
                    </a:ext>
                  </a:extLst>
                </p:cNvPr>
                <p:cNvSpPr/>
                <p:nvPr/>
              </p:nvSpPr>
              <p:spPr>
                <a:xfrm>
                  <a:off x="3172225" y="3962400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9879973E-76CD-4312-94E5-1E5692FE55E9}"/>
                    </a:ext>
                  </a:extLst>
                </p:cNvPr>
                <p:cNvSpPr/>
                <p:nvPr/>
              </p:nvSpPr>
              <p:spPr>
                <a:xfrm>
                  <a:off x="3172225" y="3497943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B3A0C3A-45BF-48E1-8659-68B6B3432716}"/>
                  </a:ext>
                </a:extLst>
              </p:cNvPr>
              <p:cNvSpPr/>
              <p:nvPr/>
            </p:nvSpPr>
            <p:spPr>
              <a:xfrm>
                <a:off x="4592404" y="2828515"/>
                <a:ext cx="786356" cy="7863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DDA9F9F-B9D8-4516-90A1-6B4F1A8AA5B9}"/>
                </a:ext>
              </a:extLst>
            </p:cNvPr>
            <p:cNvSpPr/>
            <p:nvPr/>
          </p:nvSpPr>
          <p:spPr>
            <a:xfrm>
              <a:off x="3151603" y="2903363"/>
              <a:ext cx="786356" cy="786356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3A97BF21-1D90-4064-8BF7-5EAF71502BE6}"/>
              </a:ext>
            </a:extLst>
          </p:cNvPr>
          <p:cNvSpPr/>
          <p:nvPr/>
        </p:nvSpPr>
        <p:spPr>
          <a:xfrm>
            <a:off x="5896314" y="1298702"/>
            <a:ext cx="786357" cy="786357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9BA525B-F662-46F7-995F-687331A9AB0E}"/>
              </a:ext>
            </a:extLst>
          </p:cNvPr>
          <p:cNvSpPr/>
          <p:nvPr/>
        </p:nvSpPr>
        <p:spPr>
          <a:xfrm>
            <a:off x="5111552" y="3629049"/>
            <a:ext cx="786357" cy="786357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080D561-31C2-4B5B-9513-76950394F7F4}"/>
              </a:ext>
            </a:extLst>
          </p:cNvPr>
          <p:cNvSpPr/>
          <p:nvPr/>
        </p:nvSpPr>
        <p:spPr>
          <a:xfrm>
            <a:off x="5896314" y="3625683"/>
            <a:ext cx="786357" cy="786357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901F664-3509-402A-A0C3-3C216BAA7BDE}"/>
              </a:ext>
            </a:extLst>
          </p:cNvPr>
          <p:cNvSpPr/>
          <p:nvPr/>
        </p:nvSpPr>
        <p:spPr>
          <a:xfrm>
            <a:off x="10684675" y="472231"/>
            <a:ext cx="786357" cy="786357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6EADD52-C7E2-4A86-9B7D-6235677FA6D9}"/>
              </a:ext>
            </a:extLst>
          </p:cNvPr>
          <p:cNvSpPr/>
          <p:nvPr/>
        </p:nvSpPr>
        <p:spPr>
          <a:xfrm>
            <a:off x="9899700" y="482172"/>
            <a:ext cx="786357" cy="786357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45F3532-34A9-4482-8C5F-B0786996B02E}"/>
              </a:ext>
            </a:extLst>
          </p:cNvPr>
          <p:cNvSpPr/>
          <p:nvPr/>
        </p:nvSpPr>
        <p:spPr>
          <a:xfrm>
            <a:off x="10683606" y="3634055"/>
            <a:ext cx="786357" cy="786357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374CC31-2FFD-4898-A2DB-D491CE319381}"/>
              </a:ext>
            </a:extLst>
          </p:cNvPr>
          <p:cNvSpPr/>
          <p:nvPr/>
        </p:nvSpPr>
        <p:spPr>
          <a:xfrm>
            <a:off x="9898631" y="3635904"/>
            <a:ext cx="786357" cy="786357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9947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05DECD6-4D37-426E-B3C4-608DB5D0FAA2}"/>
              </a:ext>
            </a:extLst>
          </p:cNvPr>
          <p:cNvSpPr txBox="1"/>
          <p:nvPr/>
        </p:nvSpPr>
        <p:spPr>
          <a:xfrm>
            <a:off x="367356" y="5775419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Letter One</a:t>
            </a:r>
            <a:endParaRPr lang="en-NZ" sz="36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6086D33-D167-4AE9-86B8-4C346CBA4F95}"/>
              </a:ext>
            </a:extLst>
          </p:cNvPr>
          <p:cNvSpPr txBox="1"/>
          <p:nvPr/>
        </p:nvSpPr>
        <p:spPr>
          <a:xfrm>
            <a:off x="4211041" y="5775418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Letter Two</a:t>
            </a:r>
            <a:endParaRPr lang="en-NZ" sz="3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8A0A971-2990-4141-8E8F-93CAAF1160BF}"/>
              </a:ext>
            </a:extLst>
          </p:cNvPr>
          <p:cNvSpPr txBox="1"/>
          <p:nvPr/>
        </p:nvSpPr>
        <p:spPr>
          <a:xfrm>
            <a:off x="8577587" y="5769968"/>
            <a:ext cx="2546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Letter Three</a:t>
            </a:r>
            <a:endParaRPr lang="en-NZ" sz="36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88ACAA6-619F-4C67-9F5B-40227517F47B}"/>
              </a:ext>
            </a:extLst>
          </p:cNvPr>
          <p:cNvGrpSpPr/>
          <p:nvPr/>
        </p:nvGrpSpPr>
        <p:grpSpPr>
          <a:xfrm>
            <a:off x="367356" y="2291115"/>
            <a:ext cx="2365584" cy="3152019"/>
            <a:chOff x="634644" y="1376715"/>
            <a:chExt cx="2365584" cy="315201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0F719FA-1653-4146-89C4-1332B997C3AE}"/>
                </a:ext>
              </a:extLst>
            </p:cNvPr>
            <p:cNvSpPr/>
            <p:nvPr/>
          </p:nvSpPr>
          <p:spPr>
            <a:xfrm>
              <a:off x="2213870" y="2956020"/>
              <a:ext cx="786358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4017B6A-820F-4114-9ADE-85AEC3B862A7}"/>
                </a:ext>
              </a:extLst>
            </p:cNvPr>
            <p:cNvSpPr/>
            <p:nvPr/>
          </p:nvSpPr>
          <p:spPr>
            <a:xfrm>
              <a:off x="635573" y="2949371"/>
              <a:ext cx="786358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F816221-AB74-4C0B-B07C-3237FA011E3B}"/>
                </a:ext>
              </a:extLst>
            </p:cNvPr>
            <p:cNvSpPr/>
            <p:nvPr/>
          </p:nvSpPr>
          <p:spPr>
            <a:xfrm>
              <a:off x="634644" y="3742377"/>
              <a:ext cx="786358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675667C-1639-4187-BC3D-1F639376D639}"/>
                </a:ext>
              </a:extLst>
            </p:cNvPr>
            <p:cNvSpPr/>
            <p:nvPr/>
          </p:nvSpPr>
          <p:spPr>
            <a:xfrm>
              <a:off x="1426424" y="1376726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302710D-5C41-440B-9D11-A4894653EE54}"/>
                </a:ext>
              </a:extLst>
            </p:cNvPr>
            <p:cNvSpPr/>
            <p:nvPr/>
          </p:nvSpPr>
          <p:spPr>
            <a:xfrm>
              <a:off x="634645" y="1376726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A97BF21-1D90-4064-8BF7-5EAF71502BE6}"/>
                </a:ext>
              </a:extLst>
            </p:cNvPr>
            <p:cNvSpPr/>
            <p:nvPr/>
          </p:nvSpPr>
          <p:spPr>
            <a:xfrm>
              <a:off x="2211186" y="1376715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9BA525B-F662-46F7-995F-687331A9AB0E}"/>
                </a:ext>
              </a:extLst>
            </p:cNvPr>
            <p:cNvSpPr/>
            <p:nvPr/>
          </p:nvSpPr>
          <p:spPr>
            <a:xfrm>
              <a:off x="1429109" y="3741621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080D561-31C2-4B5B-9513-76950394F7F4}"/>
                </a:ext>
              </a:extLst>
            </p:cNvPr>
            <p:cNvSpPr/>
            <p:nvPr/>
          </p:nvSpPr>
          <p:spPr>
            <a:xfrm>
              <a:off x="2213871" y="3738255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816B1D7-87A8-445C-A076-627667823CC6}"/>
                </a:ext>
              </a:extLst>
            </p:cNvPr>
            <p:cNvSpPr/>
            <p:nvPr/>
          </p:nvSpPr>
          <p:spPr>
            <a:xfrm>
              <a:off x="2211185" y="2173785"/>
              <a:ext cx="786358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19B6B46-8EF9-467D-8FA4-35ED7BEDF939}"/>
                </a:ext>
              </a:extLst>
            </p:cNvPr>
            <p:cNvSpPr/>
            <p:nvPr/>
          </p:nvSpPr>
          <p:spPr>
            <a:xfrm>
              <a:off x="637381" y="2167136"/>
              <a:ext cx="786358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0356B26-A7F6-4BBC-B28B-EB611EC2EF93}"/>
              </a:ext>
            </a:extLst>
          </p:cNvPr>
          <p:cNvGrpSpPr/>
          <p:nvPr/>
        </p:nvGrpSpPr>
        <p:grpSpPr>
          <a:xfrm>
            <a:off x="3701397" y="1509178"/>
            <a:ext cx="3158572" cy="3944370"/>
            <a:chOff x="3952756" y="1494642"/>
            <a:chExt cx="3158572" cy="3944370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4564E1E-6D64-436C-9A38-41126F175E6B}"/>
                </a:ext>
              </a:extLst>
            </p:cNvPr>
            <p:cNvSpPr/>
            <p:nvPr/>
          </p:nvSpPr>
          <p:spPr>
            <a:xfrm>
              <a:off x="3954735" y="3859649"/>
              <a:ext cx="786358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F2292024-088F-4622-A15B-6F8A5E067774}"/>
                </a:ext>
              </a:extLst>
            </p:cNvPr>
            <p:cNvSpPr/>
            <p:nvPr/>
          </p:nvSpPr>
          <p:spPr>
            <a:xfrm>
              <a:off x="3952756" y="4652655"/>
              <a:ext cx="786358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BC6A0E4-B885-464D-A2AF-377827DB4818}"/>
                </a:ext>
              </a:extLst>
            </p:cNvPr>
            <p:cNvSpPr/>
            <p:nvPr/>
          </p:nvSpPr>
          <p:spPr>
            <a:xfrm>
              <a:off x="4753561" y="1494654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3C2667F-55AB-4B43-9AE6-7CFF0AB06435}"/>
                </a:ext>
              </a:extLst>
            </p:cNvPr>
            <p:cNvSpPr/>
            <p:nvPr/>
          </p:nvSpPr>
          <p:spPr>
            <a:xfrm>
              <a:off x="3961782" y="1494654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9AD5789-E2E8-4841-920D-04DAD72FA596}"/>
                </a:ext>
              </a:extLst>
            </p:cNvPr>
            <p:cNvSpPr/>
            <p:nvPr/>
          </p:nvSpPr>
          <p:spPr>
            <a:xfrm>
              <a:off x="5538323" y="1494643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319C448F-E21A-4016-9B1C-D8D15CD9BF59}"/>
                </a:ext>
              </a:extLst>
            </p:cNvPr>
            <p:cNvSpPr/>
            <p:nvPr/>
          </p:nvSpPr>
          <p:spPr>
            <a:xfrm>
              <a:off x="4748271" y="4651899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8E36E96-9A78-4F17-82F9-C0D1C2C2C271}"/>
                </a:ext>
              </a:extLst>
            </p:cNvPr>
            <p:cNvSpPr/>
            <p:nvPr/>
          </p:nvSpPr>
          <p:spPr>
            <a:xfrm>
              <a:off x="5533033" y="4648533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30A350EF-8C88-4945-85A6-6FE4A0EDA55E}"/>
                </a:ext>
              </a:extLst>
            </p:cNvPr>
            <p:cNvSpPr/>
            <p:nvPr/>
          </p:nvSpPr>
          <p:spPr>
            <a:xfrm>
              <a:off x="3958350" y="2279137"/>
              <a:ext cx="786358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6437CFFA-5CB1-44EA-83D4-AB4ABB82963F}"/>
                </a:ext>
              </a:extLst>
            </p:cNvPr>
            <p:cNvSpPr/>
            <p:nvPr/>
          </p:nvSpPr>
          <p:spPr>
            <a:xfrm>
              <a:off x="3956543" y="3077414"/>
              <a:ext cx="786358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326D350-D946-40BD-BE21-B8B6CA3929D3}"/>
                </a:ext>
              </a:extLst>
            </p:cNvPr>
            <p:cNvSpPr/>
            <p:nvPr/>
          </p:nvSpPr>
          <p:spPr>
            <a:xfrm>
              <a:off x="6314140" y="1494642"/>
              <a:ext cx="786358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F6E8DEC9-FF0F-4346-9DAB-86E38D21872F}"/>
                </a:ext>
              </a:extLst>
            </p:cNvPr>
            <p:cNvSpPr/>
            <p:nvPr/>
          </p:nvSpPr>
          <p:spPr>
            <a:xfrm>
              <a:off x="6322736" y="4646006"/>
              <a:ext cx="786358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2B54931-7B28-4AF4-9152-82F22AB2D497}"/>
                </a:ext>
              </a:extLst>
            </p:cNvPr>
            <p:cNvSpPr/>
            <p:nvPr/>
          </p:nvSpPr>
          <p:spPr>
            <a:xfrm>
              <a:off x="6321355" y="3870420"/>
              <a:ext cx="786358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9EBE501-F92E-49DC-BF27-74090535027E}"/>
                </a:ext>
              </a:extLst>
            </p:cNvPr>
            <p:cNvSpPr/>
            <p:nvPr/>
          </p:nvSpPr>
          <p:spPr>
            <a:xfrm>
              <a:off x="6324970" y="2289908"/>
              <a:ext cx="786358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C09E09C8-30BB-4EC3-9A03-ADE27AF9205E}"/>
                </a:ext>
              </a:extLst>
            </p:cNvPr>
            <p:cNvSpPr/>
            <p:nvPr/>
          </p:nvSpPr>
          <p:spPr>
            <a:xfrm>
              <a:off x="6323163" y="3088185"/>
              <a:ext cx="786358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F012167-3CC0-40EB-9DA1-10D411C4EA46}"/>
              </a:ext>
            </a:extLst>
          </p:cNvPr>
          <p:cNvGrpSpPr/>
          <p:nvPr/>
        </p:nvGrpSpPr>
        <p:grpSpPr>
          <a:xfrm>
            <a:off x="7750107" y="722111"/>
            <a:ext cx="3926329" cy="4710722"/>
            <a:chOff x="8056046" y="683813"/>
            <a:chExt cx="3926329" cy="4710722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B779178-A859-4472-B39D-4433A227E077}"/>
                </a:ext>
              </a:extLst>
            </p:cNvPr>
            <p:cNvSpPr/>
            <p:nvPr/>
          </p:nvSpPr>
          <p:spPr>
            <a:xfrm>
              <a:off x="8058025" y="3821822"/>
              <a:ext cx="786358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BC1DCA6-1943-411C-8702-AEBA805B6A3F}"/>
                </a:ext>
              </a:extLst>
            </p:cNvPr>
            <p:cNvSpPr/>
            <p:nvPr/>
          </p:nvSpPr>
          <p:spPr>
            <a:xfrm>
              <a:off x="8056046" y="4606282"/>
              <a:ext cx="786358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D14D4D0B-4C11-42B2-B696-F9BAC48CE1DC}"/>
                </a:ext>
              </a:extLst>
            </p:cNvPr>
            <p:cNvSpPr/>
            <p:nvPr/>
          </p:nvSpPr>
          <p:spPr>
            <a:xfrm>
              <a:off x="8841258" y="687573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68050389-A034-4339-A9E5-6EEF9313B2DB}"/>
                </a:ext>
              </a:extLst>
            </p:cNvPr>
            <p:cNvSpPr/>
            <p:nvPr/>
          </p:nvSpPr>
          <p:spPr>
            <a:xfrm>
              <a:off x="8058025" y="687573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5176CEE4-6F32-434D-88EC-0238A5577DEF}"/>
                </a:ext>
              </a:extLst>
            </p:cNvPr>
            <p:cNvSpPr/>
            <p:nvPr/>
          </p:nvSpPr>
          <p:spPr>
            <a:xfrm>
              <a:off x="9626020" y="687562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B35BA07-79F6-4D07-A9FA-AAEF2E5801E4}"/>
                </a:ext>
              </a:extLst>
            </p:cNvPr>
            <p:cNvSpPr/>
            <p:nvPr/>
          </p:nvSpPr>
          <p:spPr>
            <a:xfrm>
              <a:off x="8834469" y="4605526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00BBFDC-9B53-4938-AC92-42FE39E4EA1B}"/>
                </a:ext>
              </a:extLst>
            </p:cNvPr>
            <p:cNvSpPr/>
            <p:nvPr/>
          </p:nvSpPr>
          <p:spPr>
            <a:xfrm>
              <a:off x="9619231" y="4602160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CB79B3B7-58F9-4B43-9FCD-2063AEA26D2B}"/>
                </a:ext>
              </a:extLst>
            </p:cNvPr>
            <p:cNvSpPr/>
            <p:nvPr/>
          </p:nvSpPr>
          <p:spPr>
            <a:xfrm>
              <a:off x="8061640" y="2258402"/>
              <a:ext cx="786358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A1D13FD-6E87-4152-BA2F-7BC4A9B51E84}"/>
                </a:ext>
              </a:extLst>
            </p:cNvPr>
            <p:cNvSpPr/>
            <p:nvPr/>
          </p:nvSpPr>
          <p:spPr>
            <a:xfrm>
              <a:off x="8059833" y="3039587"/>
              <a:ext cx="786358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157BC77D-F681-4258-A112-4609545D75E9}"/>
                </a:ext>
              </a:extLst>
            </p:cNvPr>
            <p:cNvSpPr/>
            <p:nvPr/>
          </p:nvSpPr>
          <p:spPr>
            <a:xfrm>
              <a:off x="11187421" y="1456815"/>
              <a:ext cx="786358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BD5F6526-6E1A-4DB7-B1C5-463FE9089D27}"/>
                </a:ext>
              </a:extLst>
            </p:cNvPr>
            <p:cNvSpPr/>
            <p:nvPr/>
          </p:nvSpPr>
          <p:spPr>
            <a:xfrm>
              <a:off x="11196017" y="4599633"/>
              <a:ext cx="786358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1D9AC096-25ED-401B-90B5-93297A656132}"/>
                </a:ext>
              </a:extLst>
            </p:cNvPr>
            <p:cNvSpPr/>
            <p:nvPr/>
          </p:nvSpPr>
          <p:spPr>
            <a:xfrm>
              <a:off x="11186090" y="3806955"/>
              <a:ext cx="786358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B338E8A3-57DD-47AD-B89F-4CF8EF4BCC4F}"/>
                </a:ext>
              </a:extLst>
            </p:cNvPr>
            <p:cNvSpPr/>
            <p:nvPr/>
          </p:nvSpPr>
          <p:spPr>
            <a:xfrm>
              <a:off x="11189705" y="2234989"/>
              <a:ext cx="786358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2C1566F-855A-4803-B4A0-FD33BCA09D69}"/>
                </a:ext>
              </a:extLst>
            </p:cNvPr>
            <p:cNvSpPr/>
            <p:nvPr/>
          </p:nvSpPr>
          <p:spPr>
            <a:xfrm>
              <a:off x="11187898" y="3024720"/>
              <a:ext cx="786358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E100EEFA-02CA-4CB7-8D38-A7D824F02E49}"/>
                </a:ext>
              </a:extLst>
            </p:cNvPr>
            <p:cNvSpPr/>
            <p:nvPr/>
          </p:nvSpPr>
          <p:spPr>
            <a:xfrm>
              <a:off x="10406934" y="4608178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4E1D2153-34A9-4122-9096-67E6AED91581}"/>
                </a:ext>
              </a:extLst>
            </p:cNvPr>
            <p:cNvSpPr/>
            <p:nvPr/>
          </p:nvSpPr>
          <p:spPr>
            <a:xfrm>
              <a:off x="11187848" y="683813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5A5895CC-817E-493D-B905-E0C965A7CB00}"/>
                </a:ext>
              </a:extLst>
            </p:cNvPr>
            <p:cNvSpPr/>
            <p:nvPr/>
          </p:nvSpPr>
          <p:spPr>
            <a:xfrm>
              <a:off x="10402288" y="683813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13783272-AC60-47C4-8A75-FEBA3E71C92B}"/>
                </a:ext>
              </a:extLst>
            </p:cNvPr>
            <p:cNvSpPr/>
            <p:nvPr/>
          </p:nvSpPr>
          <p:spPr>
            <a:xfrm>
              <a:off x="8057883" y="1472496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200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05DECD6-4D37-426E-B3C4-608DB5D0FAA2}"/>
              </a:ext>
            </a:extLst>
          </p:cNvPr>
          <p:cNvSpPr txBox="1"/>
          <p:nvPr/>
        </p:nvSpPr>
        <p:spPr>
          <a:xfrm>
            <a:off x="367356" y="6142251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Letter One</a:t>
            </a:r>
            <a:endParaRPr lang="en-NZ" sz="36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6086D33-D167-4AE9-86B8-4C346CBA4F95}"/>
              </a:ext>
            </a:extLst>
          </p:cNvPr>
          <p:cNvSpPr txBox="1"/>
          <p:nvPr/>
        </p:nvSpPr>
        <p:spPr>
          <a:xfrm>
            <a:off x="4430537" y="6145889"/>
            <a:ext cx="2252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Letter Two</a:t>
            </a:r>
            <a:endParaRPr lang="en-NZ" sz="3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8A0A971-2990-4141-8E8F-93CAAF1160BF}"/>
              </a:ext>
            </a:extLst>
          </p:cNvPr>
          <p:cNvSpPr txBox="1"/>
          <p:nvPr/>
        </p:nvSpPr>
        <p:spPr>
          <a:xfrm>
            <a:off x="8758478" y="6142251"/>
            <a:ext cx="2546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Letter Three</a:t>
            </a:r>
            <a:endParaRPr lang="en-NZ" sz="36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F13330F-9FB2-4C89-96DC-BA011574290A}"/>
              </a:ext>
            </a:extLst>
          </p:cNvPr>
          <p:cNvGrpSpPr/>
          <p:nvPr/>
        </p:nvGrpSpPr>
        <p:grpSpPr>
          <a:xfrm>
            <a:off x="716791" y="3553413"/>
            <a:ext cx="2345085" cy="2365046"/>
            <a:chOff x="2374068" y="1318358"/>
            <a:chExt cx="2345085" cy="236504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B0A3BBD-0465-4D49-8D39-F696528149FA}"/>
                </a:ext>
              </a:extLst>
            </p:cNvPr>
            <p:cNvSpPr/>
            <p:nvPr/>
          </p:nvSpPr>
          <p:spPr>
            <a:xfrm>
              <a:off x="2374072" y="2897048"/>
              <a:ext cx="786356" cy="786356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33E2998-F741-4957-9BAA-17E335B02ED3}"/>
                </a:ext>
              </a:extLst>
            </p:cNvPr>
            <p:cNvGrpSpPr/>
            <p:nvPr/>
          </p:nvGrpSpPr>
          <p:grpSpPr>
            <a:xfrm>
              <a:off x="2374068" y="1318358"/>
              <a:ext cx="1573701" cy="1583771"/>
              <a:chOff x="3814869" y="2833327"/>
              <a:chExt cx="1573701" cy="1583771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13FAC0C8-8B43-49EE-84C9-23EFCA22CBF2}"/>
                  </a:ext>
                </a:extLst>
              </p:cNvPr>
              <p:cNvGrpSpPr/>
              <p:nvPr/>
            </p:nvGrpSpPr>
            <p:grpSpPr>
              <a:xfrm>
                <a:off x="3814869" y="2833327"/>
                <a:ext cx="786357" cy="1572713"/>
                <a:chOff x="3177971" y="3497943"/>
                <a:chExt cx="464458" cy="928914"/>
              </a:xfrm>
            </p:grpSpPr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6FDC2B57-50BF-408F-ADA2-3973DD94263B}"/>
                    </a:ext>
                  </a:extLst>
                </p:cNvPr>
                <p:cNvSpPr/>
                <p:nvPr/>
              </p:nvSpPr>
              <p:spPr>
                <a:xfrm>
                  <a:off x="3177971" y="3962400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9879973E-76CD-4312-94E5-1E5692FE55E9}"/>
                    </a:ext>
                  </a:extLst>
                </p:cNvPr>
                <p:cNvSpPr/>
                <p:nvPr/>
              </p:nvSpPr>
              <p:spPr>
                <a:xfrm>
                  <a:off x="3177972" y="3497943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B3A0C3A-45BF-48E1-8659-68B6B3432716}"/>
                  </a:ext>
                </a:extLst>
              </p:cNvPr>
              <p:cNvSpPr/>
              <p:nvPr/>
            </p:nvSpPr>
            <p:spPr>
              <a:xfrm>
                <a:off x="4602214" y="3630741"/>
                <a:ext cx="786356" cy="7863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5DDA9F9F-B9D8-4516-90A1-6B4F1A8AA5B9}"/>
                </a:ext>
              </a:extLst>
            </p:cNvPr>
            <p:cNvSpPr/>
            <p:nvPr/>
          </p:nvSpPr>
          <p:spPr>
            <a:xfrm>
              <a:off x="3932797" y="2115772"/>
              <a:ext cx="786356" cy="786356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A81262E7-6CAD-4E9F-B45A-B04BDE6F46FE}"/>
              </a:ext>
            </a:extLst>
          </p:cNvPr>
          <p:cNvSpPr/>
          <p:nvPr/>
        </p:nvSpPr>
        <p:spPr>
          <a:xfrm>
            <a:off x="2277888" y="5133002"/>
            <a:ext cx="786356" cy="786356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37DBDD3-7FFA-492E-A653-107AD1BD03B7}"/>
              </a:ext>
            </a:extLst>
          </p:cNvPr>
          <p:cNvGrpSpPr/>
          <p:nvPr/>
        </p:nvGrpSpPr>
        <p:grpSpPr>
          <a:xfrm>
            <a:off x="4009809" y="2011732"/>
            <a:ext cx="3150244" cy="3904950"/>
            <a:chOff x="4319773" y="2011732"/>
            <a:chExt cx="3150244" cy="3904950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6B2CE87-2AC6-40B6-87BA-53346F76F2A9}"/>
                </a:ext>
              </a:extLst>
            </p:cNvPr>
            <p:cNvGrpSpPr/>
            <p:nvPr/>
          </p:nvGrpSpPr>
          <p:grpSpPr>
            <a:xfrm>
              <a:off x="4319774" y="3571661"/>
              <a:ext cx="788164" cy="2345021"/>
              <a:chOff x="5322154" y="3497943"/>
              <a:chExt cx="465524" cy="1385072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0F719FA-1653-4146-89C4-1332B997C3AE}"/>
                  </a:ext>
                </a:extLst>
              </p:cNvPr>
              <p:cNvSpPr/>
              <p:nvPr/>
            </p:nvSpPr>
            <p:spPr>
              <a:xfrm>
                <a:off x="5323221" y="3962400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017B6A-820F-4114-9ADE-85AEC3B862A7}"/>
                  </a:ext>
                </a:extLst>
              </p:cNvPr>
              <p:cNvSpPr/>
              <p:nvPr/>
            </p:nvSpPr>
            <p:spPr>
              <a:xfrm>
                <a:off x="5323221" y="3497943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F816221-AB74-4C0B-B07C-3237FA011E3B}"/>
                  </a:ext>
                </a:extLst>
              </p:cNvPr>
              <p:cNvSpPr/>
              <p:nvPr/>
            </p:nvSpPr>
            <p:spPr>
              <a:xfrm>
                <a:off x="5322154" y="4418558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675667C-1639-4187-BC3D-1F639376D639}"/>
                </a:ext>
              </a:extLst>
            </p:cNvPr>
            <p:cNvSpPr/>
            <p:nvPr/>
          </p:nvSpPr>
          <p:spPr>
            <a:xfrm>
              <a:off x="4319773" y="2011732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302710D-5C41-440B-9D11-A4894653EE54}"/>
                </a:ext>
              </a:extLst>
            </p:cNvPr>
            <p:cNvSpPr/>
            <p:nvPr/>
          </p:nvSpPr>
          <p:spPr>
            <a:xfrm>
              <a:off x="4319773" y="2791952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A97BF21-1D90-4064-8BF7-5EAF71502BE6}"/>
                </a:ext>
              </a:extLst>
            </p:cNvPr>
            <p:cNvSpPr/>
            <p:nvPr/>
          </p:nvSpPr>
          <p:spPr>
            <a:xfrm>
              <a:off x="5109826" y="3570281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9BA525B-F662-46F7-995F-687331A9AB0E}"/>
                </a:ext>
              </a:extLst>
            </p:cNvPr>
            <p:cNvSpPr/>
            <p:nvPr/>
          </p:nvSpPr>
          <p:spPr>
            <a:xfrm>
              <a:off x="6683660" y="4362572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C080D561-31C2-4B5B-9513-76950394F7F4}"/>
                </a:ext>
              </a:extLst>
            </p:cNvPr>
            <p:cNvSpPr/>
            <p:nvPr/>
          </p:nvSpPr>
          <p:spPr>
            <a:xfrm>
              <a:off x="6677388" y="3570279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637D51B-4525-410A-BB86-E91C9B411939}"/>
                </a:ext>
              </a:extLst>
            </p:cNvPr>
            <p:cNvSpPr/>
            <p:nvPr/>
          </p:nvSpPr>
          <p:spPr>
            <a:xfrm>
              <a:off x="6680085" y="5125817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2798C26-8163-43F8-94D0-4D02EEBA4AFE}"/>
                </a:ext>
              </a:extLst>
            </p:cNvPr>
            <p:cNvSpPr/>
            <p:nvPr/>
          </p:nvSpPr>
          <p:spPr>
            <a:xfrm>
              <a:off x="5893607" y="3570280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5CEA92C-65E9-4B48-98D9-8FF4B48ED545}"/>
              </a:ext>
            </a:extLst>
          </p:cNvPr>
          <p:cNvGrpSpPr/>
          <p:nvPr/>
        </p:nvGrpSpPr>
        <p:grpSpPr>
          <a:xfrm>
            <a:off x="7972121" y="411884"/>
            <a:ext cx="3942676" cy="5500260"/>
            <a:chOff x="8328582" y="411884"/>
            <a:chExt cx="3942676" cy="550026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14EAF2CA-56BE-48CA-9A15-F7BCBE03FE8D}"/>
                </a:ext>
              </a:extLst>
            </p:cNvPr>
            <p:cNvGrpSpPr/>
            <p:nvPr/>
          </p:nvGrpSpPr>
          <p:grpSpPr>
            <a:xfrm>
              <a:off x="8330177" y="2769226"/>
              <a:ext cx="788165" cy="3142918"/>
              <a:chOff x="9171507" y="2572852"/>
              <a:chExt cx="465525" cy="1856346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C8DEE53D-5332-4532-89C7-F09E2028BE9A}"/>
                  </a:ext>
                </a:extLst>
              </p:cNvPr>
              <p:cNvGrpSpPr/>
              <p:nvPr/>
            </p:nvGrpSpPr>
            <p:grpSpPr>
              <a:xfrm>
                <a:off x="9171508" y="2572852"/>
                <a:ext cx="465524" cy="1395073"/>
                <a:chOff x="5322154" y="3497943"/>
                <a:chExt cx="465524" cy="1395073"/>
              </a:xfrm>
            </p:grpSpPr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C0DE1841-1F7E-4621-BA39-6B17A986292B}"/>
                    </a:ext>
                  </a:extLst>
                </p:cNvPr>
                <p:cNvSpPr/>
                <p:nvPr/>
              </p:nvSpPr>
              <p:spPr>
                <a:xfrm>
                  <a:off x="5323221" y="3962400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FFA5E24F-9B6D-4015-9587-16277A92819B}"/>
                    </a:ext>
                  </a:extLst>
                </p:cNvPr>
                <p:cNvSpPr/>
                <p:nvPr/>
              </p:nvSpPr>
              <p:spPr>
                <a:xfrm>
                  <a:off x="5323221" y="3497943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87E721E1-A10A-46AE-BB14-CDE89ED7820D}"/>
                    </a:ext>
                  </a:extLst>
                </p:cNvPr>
                <p:cNvSpPr/>
                <p:nvPr/>
              </p:nvSpPr>
              <p:spPr>
                <a:xfrm>
                  <a:off x="5322154" y="4428559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FEF58E4-D2CE-48EA-8ECE-4C94F127FE50}"/>
                  </a:ext>
                </a:extLst>
              </p:cNvPr>
              <p:cNvSpPr/>
              <p:nvPr/>
            </p:nvSpPr>
            <p:spPr>
              <a:xfrm>
                <a:off x="9171507" y="3964741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4AB3B17-90DE-4FAE-8D05-7BE2850563F8}"/>
                </a:ext>
              </a:extLst>
            </p:cNvPr>
            <p:cNvSpPr/>
            <p:nvPr/>
          </p:nvSpPr>
          <p:spPr>
            <a:xfrm>
              <a:off x="8328582" y="1185428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C76771A-2CF4-4805-BACD-AB5178DE1FFA}"/>
                </a:ext>
              </a:extLst>
            </p:cNvPr>
            <p:cNvSpPr/>
            <p:nvPr/>
          </p:nvSpPr>
          <p:spPr>
            <a:xfrm>
              <a:off x="8330177" y="1971311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B0158BB-7FE3-4101-A459-C833BBEB734A}"/>
                </a:ext>
              </a:extLst>
            </p:cNvPr>
            <p:cNvSpPr/>
            <p:nvPr/>
          </p:nvSpPr>
          <p:spPr>
            <a:xfrm>
              <a:off x="11484901" y="3544898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901F664-3509-402A-A0C3-3C216BAA7BDE}"/>
                </a:ext>
              </a:extLst>
            </p:cNvPr>
            <p:cNvSpPr/>
            <p:nvPr/>
          </p:nvSpPr>
          <p:spPr>
            <a:xfrm>
              <a:off x="9122469" y="2770240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6EADD52-C7E2-4A86-9B7D-6235677FA6D9}"/>
                </a:ext>
              </a:extLst>
            </p:cNvPr>
            <p:cNvSpPr/>
            <p:nvPr/>
          </p:nvSpPr>
          <p:spPr>
            <a:xfrm>
              <a:off x="8328582" y="411884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45F3532-34A9-4482-8C5F-B0786996B02E}"/>
                </a:ext>
              </a:extLst>
            </p:cNvPr>
            <p:cNvSpPr/>
            <p:nvPr/>
          </p:nvSpPr>
          <p:spPr>
            <a:xfrm>
              <a:off x="11482674" y="5111966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374CC31-2FFD-4898-A2DB-D491CE319381}"/>
                </a:ext>
              </a:extLst>
            </p:cNvPr>
            <p:cNvSpPr/>
            <p:nvPr/>
          </p:nvSpPr>
          <p:spPr>
            <a:xfrm>
              <a:off x="11482674" y="4332565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90B04D3-B87E-4E1A-8D21-14B0238E7668}"/>
                </a:ext>
              </a:extLst>
            </p:cNvPr>
            <p:cNvSpPr/>
            <p:nvPr/>
          </p:nvSpPr>
          <p:spPr>
            <a:xfrm>
              <a:off x="11484901" y="2768965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F18B461-BDDA-41B8-A3A6-973398B76C5A}"/>
                </a:ext>
              </a:extLst>
            </p:cNvPr>
            <p:cNvSpPr/>
            <p:nvPr/>
          </p:nvSpPr>
          <p:spPr>
            <a:xfrm>
              <a:off x="9909510" y="2770814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811A4364-E996-4A63-A5B6-69DFD644D77E}"/>
                </a:ext>
              </a:extLst>
            </p:cNvPr>
            <p:cNvSpPr/>
            <p:nvPr/>
          </p:nvSpPr>
          <p:spPr>
            <a:xfrm>
              <a:off x="10695867" y="2768964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131623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0000907D-37FC-47C1-B9E0-15686DBF3090}"/>
              </a:ext>
            </a:extLst>
          </p:cNvPr>
          <p:cNvGrpSpPr/>
          <p:nvPr/>
        </p:nvGrpSpPr>
        <p:grpSpPr>
          <a:xfrm>
            <a:off x="1452948" y="393603"/>
            <a:ext cx="9832673" cy="6464397"/>
            <a:chOff x="367642" y="-377353"/>
            <a:chExt cx="11893977" cy="781958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05DECD6-4D37-426E-B3C4-608DB5D0FAA2}"/>
                </a:ext>
              </a:extLst>
            </p:cNvPr>
            <p:cNvSpPr txBox="1"/>
            <p:nvPr/>
          </p:nvSpPr>
          <p:spPr>
            <a:xfrm>
              <a:off x="367642" y="6723217"/>
              <a:ext cx="2812369" cy="707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Letter One</a:t>
              </a:r>
              <a:endParaRPr lang="en-NZ" sz="3200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6086D33-D167-4AE9-86B8-4C346CBA4F95}"/>
                </a:ext>
              </a:extLst>
            </p:cNvPr>
            <p:cNvSpPr txBox="1"/>
            <p:nvPr/>
          </p:nvSpPr>
          <p:spPr>
            <a:xfrm>
              <a:off x="4430822" y="6726857"/>
              <a:ext cx="2812369" cy="707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Letter Two</a:t>
              </a:r>
              <a:endParaRPr lang="en-NZ" sz="3200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8A0A971-2990-4141-8E8F-93CAAF1160BF}"/>
                </a:ext>
              </a:extLst>
            </p:cNvPr>
            <p:cNvSpPr txBox="1"/>
            <p:nvPr/>
          </p:nvSpPr>
          <p:spPr>
            <a:xfrm>
              <a:off x="8625659" y="6734862"/>
              <a:ext cx="3239170" cy="7073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Letter Three</a:t>
              </a:r>
              <a:endParaRPr lang="en-NZ" sz="3200" dirty="0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3E65163C-045A-47E1-9227-CE90C176F1EF}"/>
                </a:ext>
              </a:extLst>
            </p:cNvPr>
            <p:cNvGrpSpPr/>
            <p:nvPr/>
          </p:nvGrpSpPr>
          <p:grpSpPr>
            <a:xfrm rot="10800000" flipH="1">
              <a:off x="711158" y="3519227"/>
              <a:ext cx="2347453" cy="2365945"/>
              <a:chOff x="716791" y="3553413"/>
              <a:chExt cx="2347453" cy="2365945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6F13330F-9FB2-4C89-96DC-BA011574290A}"/>
                  </a:ext>
                </a:extLst>
              </p:cNvPr>
              <p:cNvGrpSpPr/>
              <p:nvPr/>
            </p:nvGrpSpPr>
            <p:grpSpPr>
              <a:xfrm>
                <a:off x="716791" y="3553413"/>
                <a:ext cx="2345085" cy="2365046"/>
                <a:chOff x="2374068" y="1318358"/>
                <a:chExt cx="2345085" cy="2365046"/>
              </a:xfrm>
            </p:grpSpPr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7B0A3BBD-0465-4D49-8D39-F696528149FA}"/>
                    </a:ext>
                  </a:extLst>
                </p:cNvPr>
                <p:cNvSpPr/>
                <p:nvPr/>
              </p:nvSpPr>
              <p:spPr>
                <a:xfrm>
                  <a:off x="2374072" y="2897048"/>
                  <a:ext cx="786356" cy="786356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grpSp>
              <p:nvGrpSpPr>
                <p:cNvPr id="8" name="Group 7">
                  <a:extLst>
                    <a:ext uri="{FF2B5EF4-FFF2-40B4-BE49-F238E27FC236}">
                      <a16:creationId xmlns:a16="http://schemas.microsoft.com/office/drawing/2014/main" id="{E33E2998-F741-4957-9BAA-17E335B02ED3}"/>
                    </a:ext>
                  </a:extLst>
                </p:cNvPr>
                <p:cNvGrpSpPr/>
                <p:nvPr/>
              </p:nvGrpSpPr>
              <p:grpSpPr>
                <a:xfrm>
                  <a:off x="2374068" y="1318358"/>
                  <a:ext cx="1573701" cy="1583771"/>
                  <a:chOff x="3814869" y="2833327"/>
                  <a:chExt cx="1573701" cy="1583771"/>
                </a:xfrm>
              </p:grpSpPr>
              <p:grpSp>
                <p:nvGrpSpPr>
                  <p:cNvPr id="36" name="Group 35">
                    <a:extLst>
                      <a:ext uri="{FF2B5EF4-FFF2-40B4-BE49-F238E27FC236}">
                        <a16:creationId xmlns:a16="http://schemas.microsoft.com/office/drawing/2014/main" id="{13FAC0C8-8B43-49EE-84C9-23EFCA22CBF2}"/>
                      </a:ext>
                    </a:extLst>
                  </p:cNvPr>
                  <p:cNvGrpSpPr/>
                  <p:nvPr/>
                </p:nvGrpSpPr>
                <p:grpSpPr>
                  <a:xfrm>
                    <a:off x="3814869" y="2833327"/>
                    <a:ext cx="786357" cy="1572713"/>
                    <a:chOff x="3177971" y="3497943"/>
                    <a:chExt cx="464458" cy="928914"/>
                  </a:xfrm>
                </p:grpSpPr>
                <p:sp>
                  <p:nvSpPr>
                    <p:cNvPr id="6" name="Rectangle 5">
                      <a:extLst>
                        <a:ext uri="{FF2B5EF4-FFF2-40B4-BE49-F238E27FC236}">
                          <a16:creationId xmlns:a16="http://schemas.microsoft.com/office/drawing/2014/main" id="{6FDC2B57-50BF-408F-ADA2-3973DD9426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77971" y="3962400"/>
                      <a:ext cx="464457" cy="464457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" name="Rectangle 6">
                      <a:extLst>
                        <a:ext uri="{FF2B5EF4-FFF2-40B4-BE49-F238E27FC236}">
                          <a16:creationId xmlns:a16="http://schemas.microsoft.com/office/drawing/2014/main" id="{9879973E-76CD-4312-94E5-1E5692FE55E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77972" y="3497943"/>
                      <a:ext cx="464457" cy="464457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21" name="Rectangle 20">
                    <a:extLst>
                      <a:ext uri="{FF2B5EF4-FFF2-40B4-BE49-F238E27FC236}">
                        <a16:creationId xmlns:a16="http://schemas.microsoft.com/office/drawing/2014/main" id="{5B3A0C3A-45BF-48E1-8659-68B6B3432716}"/>
                      </a:ext>
                    </a:extLst>
                  </p:cNvPr>
                  <p:cNvSpPr/>
                  <p:nvPr/>
                </p:nvSpPr>
                <p:spPr>
                  <a:xfrm>
                    <a:off x="4602214" y="3630741"/>
                    <a:ext cx="786356" cy="786357"/>
                  </a:xfrm>
                  <a:prstGeom prst="rect">
                    <a:avLst/>
                  </a:prstGeom>
                  <a:solidFill>
                    <a:srgbClr val="92D05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5DDA9F9F-B9D8-4516-90A1-6B4F1A8AA5B9}"/>
                    </a:ext>
                  </a:extLst>
                </p:cNvPr>
                <p:cNvSpPr/>
                <p:nvPr/>
              </p:nvSpPr>
              <p:spPr>
                <a:xfrm>
                  <a:off x="3932797" y="2115772"/>
                  <a:ext cx="786356" cy="786356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81262E7-6CAD-4E9F-B45A-B04BDE6F46FE}"/>
                  </a:ext>
                </a:extLst>
              </p:cNvPr>
              <p:cNvSpPr/>
              <p:nvPr/>
            </p:nvSpPr>
            <p:spPr>
              <a:xfrm>
                <a:off x="2277888" y="5133002"/>
                <a:ext cx="786356" cy="786356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840DE7F-C3A0-4DA1-97AB-8FF80364C071}"/>
                </a:ext>
              </a:extLst>
            </p:cNvPr>
            <p:cNvGrpSpPr/>
            <p:nvPr/>
          </p:nvGrpSpPr>
          <p:grpSpPr>
            <a:xfrm rot="10800000" flipH="1">
              <a:off x="4319773" y="2011732"/>
              <a:ext cx="3150244" cy="3904950"/>
              <a:chOff x="4319773" y="2011732"/>
              <a:chExt cx="3150244" cy="3904950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6B2CE87-2AC6-40B6-87BA-53346F76F2A9}"/>
                  </a:ext>
                </a:extLst>
              </p:cNvPr>
              <p:cNvGrpSpPr/>
              <p:nvPr/>
            </p:nvGrpSpPr>
            <p:grpSpPr>
              <a:xfrm>
                <a:off x="4319774" y="3571661"/>
                <a:ext cx="788164" cy="2345021"/>
                <a:chOff x="5322154" y="3497943"/>
                <a:chExt cx="465524" cy="1385072"/>
              </a:xfrm>
            </p:grpSpPr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E0F719FA-1653-4146-89C4-1332B997C3AE}"/>
                    </a:ext>
                  </a:extLst>
                </p:cNvPr>
                <p:cNvSpPr/>
                <p:nvPr/>
              </p:nvSpPr>
              <p:spPr>
                <a:xfrm>
                  <a:off x="5323221" y="3962400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54017B6A-820F-4114-9ADE-85AEC3B862A7}"/>
                    </a:ext>
                  </a:extLst>
                </p:cNvPr>
                <p:cNvSpPr/>
                <p:nvPr/>
              </p:nvSpPr>
              <p:spPr>
                <a:xfrm>
                  <a:off x="5323221" y="3497943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EF816221-AB74-4C0B-B07C-3237FA011E3B}"/>
                    </a:ext>
                  </a:extLst>
                </p:cNvPr>
                <p:cNvSpPr/>
                <p:nvPr/>
              </p:nvSpPr>
              <p:spPr>
                <a:xfrm>
                  <a:off x="5322154" y="4418558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675667C-1639-4187-BC3D-1F639376D639}"/>
                  </a:ext>
                </a:extLst>
              </p:cNvPr>
              <p:cNvSpPr/>
              <p:nvPr/>
            </p:nvSpPr>
            <p:spPr>
              <a:xfrm>
                <a:off x="4319773" y="2011732"/>
                <a:ext cx="786357" cy="7863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302710D-5C41-440B-9D11-A4894653EE54}"/>
                  </a:ext>
                </a:extLst>
              </p:cNvPr>
              <p:cNvSpPr/>
              <p:nvPr/>
            </p:nvSpPr>
            <p:spPr>
              <a:xfrm>
                <a:off x="4319773" y="2791952"/>
                <a:ext cx="786357" cy="7863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A97BF21-1D90-4064-8BF7-5EAF71502BE6}"/>
                  </a:ext>
                </a:extLst>
              </p:cNvPr>
              <p:cNvSpPr/>
              <p:nvPr/>
            </p:nvSpPr>
            <p:spPr>
              <a:xfrm>
                <a:off x="5109826" y="3570281"/>
                <a:ext cx="786357" cy="7863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99BA525B-F662-46F7-995F-687331A9AB0E}"/>
                  </a:ext>
                </a:extLst>
              </p:cNvPr>
              <p:cNvSpPr/>
              <p:nvPr/>
            </p:nvSpPr>
            <p:spPr>
              <a:xfrm>
                <a:off x="6683660" y="4362572"/>
                <a:ext cx="786357" cy="7863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C080D561-31C2-4B5B-9513-76950394F7F4}"/>
                  </a:ext>
                </a:extLst>
              </p:cNvPr>
              <p:cNvSpPr/>
              <p:nvPr/>
            </p:nvSpPr>
            <p:spPr>
              <a:xfrm>
                <a:off x="6677507" y="3570239"/>
                <a:ext cx="786357" cy="7863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7637D51B-4525-410A-BB86-E91C9B411939}"/>
                  </a:ext>
                </a:extLst>
              </p:cNvPr>
              <p:cNvSpPr/>
              <p:nvPr/>
            </p:nvSpPr>
            <p:spPr>
              <a:xfrm>
                <a:off x="6680085" y="5125817"/>
                <a:ext cx="786357" cy="7863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12798C26-8163-43F8-94D0-4D02EEBA4AFE}"/>
                  </a:ext>
                </a:extLst>
              </p:cNvPr>
              <p:cNvSpPr/>
              <p:nvPr/>
            </p:nvSpPr>
            <p:spPr>
              <a:xfrm>
                <a:off x="5893607" y="3570280"/>
                <a:ext cx="786357" cy="7863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14EAF2CA-56BE-48CA-9A15-F7BCBE03FE8D}"/>
                </a:ext>
              </a:extLst>
            </p:cNvPr>
            <p:cNvGrpSpPr/>
            <p:nvPr/>
          </p:nvGrpSpPr>
          <p:grpSpPr>
            <a:xfrm rot="10800000" flipH="1">
              <a:off x="8330177" y="411884"/>
              <a:ext cx="788165" cy="3142918"/>
              <a:chOff x="9171507" y="2572852"/>
              <a:chExt cx="465525" cy="1856346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C8DEE53D-5332-4532-89C7-F09E2028BE9A}"/>
                  </a:ext>
                </a:extLst>
              </p:cNvPr>
              <p:cNvGrpSpPr/>
              <p:nvPr/>
            </p:nvGrpSpPr>
            <p:grpSpPr>
              <a:xfrm>
                <a:off x="9171508" y="2572852"/>
                <a:ext cx="465524" cy="1395073"/>
                <a:chOff x="5322154" y="3497943"/>
                <a:chExt cx="465524" cy="1395073"/>
              </a:xfrm>
            </p:grpSpPr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C0DE1841-1F7E-4621-BA39-6B17A986292B}"/>
                    </a:ext>
                  </a:extLst>
                </p:cNvPr>
                <p:cNvSpPr/>
                <p:nvPr/>
              </p:nvSpPr>
              <p:spPr>
                <a:xfrm>
                  <a:off x="5323221" y="3962400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FFA5E24F-9B6D-4015-9587-16277A92819B}"/>
                    </a:ext>
                  </a:extLst>
                </p:cNvPr>
                <p:cNvSpPr/>
                <p:nvPr/>
              </p:nvSpPr>
              <p:spPr>
                <a:xfrm>
                  <a:off x="5323221" y="3497943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87E721E1-A10A-46AE-BB14-CDE89ED7820D}"/>
                    </a:ext>
                  </a:extLst>
                </p:cNvPr>
                <p:cNvSpPr/>
                <p:nvPr/>
              </p:nvSpPr>
              <p:spPr>
                <a:xfrm>
                  <a:off x="5322154" y="4428559"/>
                  <a:ext cx="464457" cy="464457"/>
                </a:xfrm>
                <a:prstGeom prst="rect">
                  <a:avLst/>
                </a:prstGeom>
                <a:solidFill>
                  <a:srgbClr val="92D05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FEF58E4-D2CE-48EA-8ECE-4C94F127FE50}"/>
                  </a:ext>
                </a:extLst>
              </p:cNvPr>
              <p:cNvSpPr/>
              <p:nvPr/>
            </p:nvSpPr>
            <p:spPr>
              <a:xfrm>
                <a:off x="9171507" y="3964741"/>
                <a:ext cx="464457" cy="46445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4AB3B17-90DE-4FAE-8D05-7BE2850563F8}"/>
                </a:ext>
              </a:extLst>
            </p:cNvPr>
            <p:cNvSpPr/>
            <p:nvPr/>
          </p:nvSpPr>
          <p:spPr>
            <a:xfrm rot="10800000" flipH="1">
              <a:off x="8328582" y="4352243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C76771A-2CF4-4805-BACD-AB5178DE1FFA}"/>
                </a:ext>
              </a:extLst>
            </p:cNvPr>
            <p:cNvSpPr/>
            <p:nvPr/>
          </p:nvSpPr>
          <p:spPr>
            <a:xfrm rot="10800000" flipH="1">
              <a:off x="8330177" y="3566360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B0158BB-7FE3-4101-A459-C833BBEB734A}"/>
                </a:ext>
              </a:extLst>
            </p:cNvPr>
            <p:cNvSpPr/>
            <p:nvPr/>
          </p:nvSpPr>
          <p:spPr>
            <a:xfrm rot="10800000" flipH="1">
              <a:off x="11475262" y="1990924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901F664-3509-402A-A0C3-3C216BAA7BDE}"/>
                </a:ext>
              </a:extLst>
            </p:cNvPr>
            <p:cNvSpPr/>
            <p:nvPr/>
          </p:nvSpPr>
          <p:spPr>
            <a:xfrm rot="10800000" flipH="1">
              <a:off x="9122469" y="2767431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6EADD52-C7E2-4A86-9B7D-6235677FA6D9}"/>
                </a:ext>
              </a:extLst>
            </p:cNvPr>
            <p:cNvSpPr/>
            <p:nvPr/>
          </p:nvSpPr>
          <p:spPr>
            <a:xfrm rot="10800000" flipH="1">
              <a:off x="8328582" y="5125787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45F3532-34A9-4482-8C5F-B0786996B02E}"/>
                </a:ext>
              </a:extLst>
            </p:cNvPr>
            <p:cNvSpPr/>
            <p:nvPr/>
          </p:nvSpPr>
          <p:spPr>
            <a:xfrm rot="10800000" flipH="1">
              <a:off x="11473035" y="423856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374CC31-2FFD-4898-A2DB-D491CE319381}"/>
                </a:ext>
              </a:extLst>
            </p:cNvPr>
            <p:cNvSpPr/>
            <p:nvPr/>
          </p:nvSpPr>
          <p:spPr>
            <a:xfrm rot="10800000" flipH="1">
              <a:off x="11473035" y="1203257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90B04D3-B87E-4E1A-8D21-14B0238E7668}"/>
                </a:ext>
              </a:extLst>
            </p:cNvPr>
            <p:cNvSpPr/>
            <p:nvPr/>
          </p:nvSpPr>
          <p:spPr>
            <a:xfrm rot="10800000" flipH="1">
              <a:off x="11475262" y="2766857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F18B461-BDDA-41B8-A3A6-973398B76C5A}"/>
                </a:ext>
              </a:extLst>
            </p:cNvPr>
            <p:cNvSpPr/>
            <p:nvPr/>
          </p:nvSpPr>
          <p:spPr>
            <a:xfrm rot="10800000" flipH="1">
              <a:off x="9909510" y="2766857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84F852D-3935-4663-83AC-E650EBC2D3FA}"/>
                </a:ext>
              </a:extLst>
            </p:cNvPr>
            <p:cNvSpPr/>
            <p:nvPr/>
          </p:nvSpPr>
          <p:spPr>
            <a:xfrm rot="10800000" flipH="1">
              <a:off x="705888" y="2756768"/>
              <a:ext cx="786355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31AE4E2-F11E-4B6B-84A1-DA5D9730A92B}"/>
                </a:ext>
              </a:extLst>
            </p:cNvPr>
            <p:cNvSpPr/>
            <p:nvPr/>
          </p:nvSpPr>
          <p:spPr>
            <a:xfrm rot="10800000" flipH="1">
              <a:off x="1493233" y="2745710"/>
              <a:ext cx="786356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0EE5AEE4-3A1D-49D0-95E3-2F297791CFAB}"/>
                </a:ext>
              </a:extLst>
            </p:cNvPr>
            <p:cNvSpPr/>
            <p:nvPr/>
          </p:nvSpPr>
          <p:spPr>
            <a:xfrm rot="10800000" flipH="1">
              <a:off x="2264617" y="2745711"/>
              <a:ext cx="786356" cy="786356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866F5048-49C3-4922-975E-A39A64050175}"/>
                </a:ext>
              </a:extLst>
            </p:cNvPr>
            <p:cNvSpPr/>
            <p:nvPr/>
          </p:nvSpPr>
          <p:spPr>
            <a:xfrm rot="10800000" flipH="1">
              <a:off x="4314295" y="1219581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08A79FE-D4F0-4A16-9EF0-CF97CDA16970}"/>
                </a:ext>
              </a:extLst>
            </p:cNvPr>
            <p:cNvSpPr/>
            <p:nvPr/>
          </p:nvSpPr>
          <p:spPr>
            <a:xfrm rot="10800000" flipH="1">
              <a:off x="5102540" y="1220961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F7EF871-693D-45F4-873D-0B93930805D0}"/>
                </a:ext>
              </a:extLst>
            </p:cNvPr>
            <p:cNvSpPr/>
            <p:nvPr/>
          </p:nvSpPr>
          <p:spPr>
            <a:xfrm rot="10800000" flipH="1">
              <a:off x="6670221" y="1221003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7C34C658-F76E-42E1-92D7-84FADC04034A}"/>
                </a:ext>
              </a:extLst>
            </p:cNvPr>
            <p:cNvSpPr/>
            <p:nvPr/>
          </p:nvSpPr>
          <p:spPr>
            <a:xfrm rot="10800000" flipH="1">
              <a:off x="5886321" y="1220962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F03CC29-89E5-4288-8B77-EE821528C41E}"/>
                </a:ext>
              </a:extLst>
            </p:cNvPr>
            <p:cNvSpPr/>
            <p:nvPr/>
          </p:nvSpPr>
          <p:spPr>
            <a:xfrm rot="10800000" flipH="1">
              <a:off x="8328377" y="-375765"/>
              <a:ext cx="786356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5EB77B47-1635-4A5A-AFF3-926F0D0F75FA}"/>
                </a:ext>
              </a:extLst>
            </p:cNvPr>
            <p:cNvSpPr/>
            <p:nvPr/>
          </p:nvSpPr>
          <p:spPr>
            <a:xfrm rot="10800000" flipH="1">
              <a:off x="9118860" y="-376779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AE1EB3E-00A5-46E6-B1F7-374AF90A4510}"/>
                </a:ext>
              </a:extLst>
            </p:cNvPr>
            <p:cNvSpPr/>
            <p:nvPr/>
          </p:nvSpPr>
          <p:spPr>
            <a:xfrm rot="10800000" flipH="1">
              <a:off x="11471653" y="-377353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0C6E3A36-6AD8-454E-A2B8-7CF897A1452B}"/>
                </a:ext>
              </a:extLst>
            </p:cNvPr>
            <p:cNvSpPr/>
            <p:nvPr/>
          </p:nvSpPr>
          <p:spPr>
            <a:xfrm rot="10800000" flipH="1">
              <a:off x="9905901" y="-377353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C6F7198-6471-49A3-B7A4-5AAC19928EEC}"/>
                </a:ext>
              </a:extLst>
            </p:cNvPr>
            <p:cNvSpPr/>
            <p:nvPr/>
          </p:nvSpPr>
          <p:spPr>
            <a:xfrm rot="10800000" flipH="1">
              <a:off x="10698767" y="2763789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EEDD91C-F11A-4691-9132-758C9C5836BA}"/>
                </a:ext>
              </a:extLst>
            </p:cNvPr>
            <p:cNvSpPr/>
            <p:nvPr/>
          </p:nvSpPr>
          <p:spPr>
            <a:xfrm rot="10800000" flipH="1">
              <a:off x="10695158" y="-368389"/>
              <a:ext cx="786357" cy="78635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A4916E1F-CE36-4DA8-910D-7EEE7DB436C3}"/>
              </a:ext>
            </a:extLst>
          </p:cNvPr>
          <p:cNvSpPr/>
          <p:nvPr/>
        </p:nvSpPr>
        <p:spPr>
          <a:xfrm rot="10800000" flipH="1">
            <a:off x="1736761" y="5570919"/>
            <a:ext cx="650075" cy="650076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B4178F6-D943-420C-804B-E8A33A1AB60F}"/>
              </a:ext>
            </a:extLst>
          </p:cNvPr>
          <p:cNvSpPr/>
          <p:nvPr/>
        </p:nvSpPr>
        <p:spPr>
          <a:xfrm rot="10800000" flipH="1">
            <a:off x="4719979" y="5596968"/>
            <a:ext cx="650076" cy="650076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A1C212A-CD93-4262-BA14-78400B2F1047}"/>
              </a:ext>
            </a:extLst>
          </p:cNvPr>
          <p:cNvSpPr/>
          <p:nvPr/>
        </p:nvSpPr>
        <p:spPr>
          <a:xfrm rot="10800000" flipH="1">
            <a:off x="8034035" y="5593216"/>
            <a:ext cx="650076" cy="650076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46889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36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3</cp:revision>
  <dcterms:created xsi:type="dcterms:W3CDTF">2022-04-13T02:43:24Z</dcterms:created>
  <dcterms:modified xsi:type="dcterms:W3CDTF">2022-04-13T09:18:05Z</dcterms:modified>
</cp:coreProperties>
</file>