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9264F-9E21-43A5-870D-1C15F3002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5F64DA-D504-48AB-A970-8615E2D4A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3C611-B693-47B8-9475-25D275893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103-CB42-4DF9-8616-876712551D50}" type="datetimeFigureOut">
              <a:rPr lang="en-NZ" smtClean="0"/>
              <a:t>3/05/2022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A3C97-A2EF-4FAD-91C7-C2B6A5FB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CDE99-709A-4355-B314-0805DE918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82C-791D-4F8B-846F-1F20188C4CD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378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BFC62-605F-474F-A632-161E7537B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9B52AA-B3DB-4DD7-ABFF-1C823D910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84B12-C42E-47D2-A00B-850D403E1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103-CB42-4DF9-8616-876712551D50}" type="datetimeFigureOut">
              <a:rPr lang="en-NZ" smtClean="0"/>
              <a:t>3/05/2022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40ACC-0FBA-48AB-BD92-C9C0D00D0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2785A-AAA0-49D9-A70D-2B88CED35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82C-791D-4F8B-846F-1F20188C4CD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532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94BD60-5BF9-4883-B464-9C58B5D975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F6A9F-F79C-4EBA-85DE-F2D2726E2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60961-26D9-4D06-BADC-114FDD9F7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103-CB42-4DF9-8616-876712551D50}" type="datetimeFigureOut">
              <a:rPr lang="en-NZ" smtClean="0"/>
              <a:t>3/05/2022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3BD0C-0F62-47F6-BD84-1562E426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5CC30-45C7-499D-84A4-11AC889E2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82C-791D-4F8B-846F-1F20188C4CD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127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E49D5-ADA1-438D-9BFB-B519EB715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44484-F517-4D0C-871B-66A7BBF6E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2FCD0-63B9-4CBC-8BFB-98888E5F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103-CB42-4DF9-8616-876712551D50}" type="datetimeFigureOut">
              <a:rPr lang="en-NZ" smtClean="0"/>
              <a:t>3/05/2022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E35B7-EE18-4526-8A17-B87816D35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BAC29-2EB7-44A0-B870-A2BE63339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82C-791D-4F8B-846F-1F20188C4CD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105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FB680-6354-4409-AD11-5393117C3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88C6A-61FE-4127-8A78-E5E8239A7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FCF4C-5FAF-4F94-9D21-46B2C9FCC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103-CB42-4DF9-8616-876712551D50}" type="datetimeFigureOut">
              <a:rPr lang="en-NZ" smtClean="0"/>
              <a:t>3/05/2022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79708-8E9C-439D-8EAC-3EF38F2E7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36700-B779-4375-A8AF-3740F88B0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82C-791D-4F8B-846F-1F20188C4CD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213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3F18F-74FD-4F99-ADDA-AFA5FFA40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34811-C189-48F1-93A5-59C76B829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7647F-1FDD-4243-8040-1B845AFA9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66D1C-DAE7-4B7B-8355-309FC694A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103-CB42-4DF9-8616-876712551D50}" type="datetimeFigureOut">
              <a:rPr lang="en-NZ" smtClean="0"/>
              <a:t>3/05/2022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34EFA-034B-4371-9DDF-AF7CDA68B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5C83D-EFB2-4676-8462-A3FCFEC20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82C-791D-4F8B-846F-1F20188C4CD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40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D5CCB-6B81-4D78-85DD-A55CFAF55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7C367-F465-488E-8DDB-9579A2862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6CBB53-CC4F-43A1-9406-56512904C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71B43-C64D-4718-803A-6E833983E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ECA9BB-4526-4190-96E8-70472EAEF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7BF987-9099-4D33-8694-CC2DDA33B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103-CB42-4DF9-8616-876712551D50}" type="datetimeFigureOut">
              <a:rPr lang="en-NZ" smtClean="0"/>
              <a:t>3/05/2022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3A9083-4810-424B-BACE-96999560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347D56-03F0-490E-A9B5-C575A4652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82C-791D-4F8B-846F-1F20188C4CD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4933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65A05-408D-420A-8201-3746F2000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2EBD37-1934-4E89-B583-6E789443A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103-CB42-4DF9-8616-876712551D50}" type="datetimeFigureOut">
              <a:rPr lang="en-NZ" smtClean="0"/>
              <a:t>3/05/2022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D4A8A6-56E2-4928-A9DD-1ED2899EA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422A1B-8CC7-4F7A-AACA-4ED4ADE8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82C-791D-4F8B-846F-1F20188C4CD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858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2FA44F-F951-4B22-9C06-C18F6B6D4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103-CB42-4DF9-8616-876712551D50}" type="datetimeFigureOut">
              <a:rPr lang="en-NZ" smtClean="0"/>
              <a:t>3/05/2022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33969-30EF-4915-A1D4-0576DA52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A5BD4D-EE7C-4836-B431-6EC944869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82C-791D-4F8B-846F-1F20188C4CD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325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1E706-40B4-4B81-A9F6-821AE5DB1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B94F6-66D0-47A1-B754-5D6CCA9E1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EB515-1BFF-4C5F-8F3E-14ED0002E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39128-A76A-454D-87A4-5DB6C4F39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103-CB42-4DF9-8616-876712551D50}" type="datetimeFigureOut">
              <a:rPr lang="en-NZ" smtClean="0"/>
              <a:t>3/05/2022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17521-692E-4461-97EC-2863146DC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45AA4-E33C-45A3-9B1F-7796B0F7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82C-791D-4F8B-846F-1F20188C4CD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165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5F67-708D-49B7-ADAE-6188C0012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95969B-52A0-400E-846B-F0D8646A15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C0BE0-2E56-4CC5-B5FD-93FA5DFDB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3721C-C989-4F87-9DB9-911700E7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103-CB42-4DF9-8616-876712551D50}" type="datetimeFigureOut">
              <a:rPr lang="en-NZ" smtClean="0"/>
              <a:t>3/05/2022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CE7F3-8C39-4BDF-B997-8EF1A22B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AA512-AC6F-4607-BC05-8511E31B3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82C-791D-4F8B-846F-1F20188C4CD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294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1C0FA8-4FD2-4EB0-87BB-AB01F7777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ABBB7-A73D-4506-9ECB-43D0E45AA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5F7EC-79B6-433C-BA43-8616A56873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E9103-CB42-4DF9-8616-876712551D50}" type="datetimeFigureOut">
              <a:rPr lang="en-NZ" smtClean="0"/>
              <a:t>3/05/2022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EB28B-A548-4924-A766-49ABD75B5E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831DC-C65C-423F-9193-02F195C5C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0382C-791D-4F8B-846F-1F20188C4CD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840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vegetable&#10;&#10;Description automatically generated">
            <a:extLst>
              <a:ext uri="{FF2B5EF4-FFF2-40B4-BE49-F238E27FC236}">
                <a16:creationId xmlns:a16="http://schemas.microsoft.com/office/drawing/2014/main" id="{3607276C-C2FB-488F-0205-E8F569594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001" y="767292"/>
            <a:ext cx="12192000" cy="479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7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A6443AA-79F4-4A76-95CD-C9C6ABFA7BD3}"/>
              </a:ext>
            </a:extLst>
          </p:cNvPr>
          <p:cNvCxnSpPr/>
          <p:nvPr/>
        </p:nvCxnSpPr>
        <p:spPr>
          <a:xfrm>
            <a:off x="327455" y="4414507"/>
            <a:ext cx="115370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7B0A3BBD-0465-4D49-8D39-F696528149FA}"/>
              </a:ext>
            </a:extLst>
          </p:cNvPr>
          <p:cNvSpPr/>
          <p:nvPr/>
        </p:nvSpPr>
        <p:spPr>
          <a:xfrm>
            <a:off x="1443672" y="3628151"/>
            <a:ext cx="786356" cy="786356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3FAC0C8-8B43-49EE-84C9-23EFCA22CBF2}"/>
              </a:ext>
            </a:extLst>
          </p:cNvPr>
          <p:cNvGrpSpPr/>
          <p:nvPr/>
        </p:nvGrpSpPr>
        <p:grpSpPr>
          <a:xfrm>
            <a:off x="3805145" y="2833327"/>
            <a:ext cx="786356" cy="1572713"/>
            <a:chOff x="3172225" y="3497943"/>
            <a:chExt cx="464457" cy="92891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FDC2B57-50BF-408F-ADA2-3973DD94263B}"/>
                </a:ext>
              </a:extLst>
            </p:cNvPr>
            <p:cNvSpPr/>
            <p:nvPr/>
          </p:nvSpPr>
          <p:spPr>
            <a:xfrm>
              <a:off x="3172225" y="3962400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879973E-76CD-4312-94E5-1E5692FE55E9}"/>
                </a:ext>
              </a:extLst>
            </p:cNvPr>
            <p:cNvSpPr/>
            <p:nvPr/>
          </p:nvSpPr>
          <p:spPr>
            <a:xfrm>
              <a:off x="3172225" y="3497943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6B2CE87-2AC6-40B6-87BA-53346F76F2A9}"/>
              </a:ext>
            </a:extLst>
          </p:cNvPr>
          <p:cNvGrpSpPr/>
          <p:nvPr/>
        </p:nvGrpSpPr>
        <p:grpSpPr>
          <a:xfrm>
            <a:off x="6534128" y="2043389"/>
            <a:ext cx="788164" cy="2361953"/>
            <a:chOff x="5322154" y="3497943"/>
            <a:chExt cx="465524" cy="139507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0F719FA-1653-4146-89C4-1332B997C3AE}"/>
                </a:ext>
              </a:extLst>
            </p:cNvPr>
            <p:cNvSpPr/>
            <p:nvPr/>
          </p:nvSpPr>
          <p:spPr>
            <a:xfrm>
              <a:off x="5323221" y="3962400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4017B6A-820F-4114-9ADE-85AEC3B862A7}"/>
                </a:ext>
              </a:extLst>
            </p:cNvPr>
            <p:cNvSpPr/>
            <p:nvPr/>
          </p:nvSpPr>
          <p:spPr>
            <a:xfrm>
              <a:off x="5323221" y="3497943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F816221-AB74-4C0B-B07C-3237FA011E3B}"/>
                </a:ext>
              </a:extLst>
            </p:cNvPr>
            <p:cNvSpPr/>
            <p:nvPr/>
          </p:nvSpPr>
          <p:spPr>
            <a:xfrm>
              <a:off x="5322154" y="4428559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4EAF2CA-56BE-48CA-9A15-F7BCBE03FE8D}"/>
              </a:ext>
            </a:extLst>
          </p:cNvPr>
          <p:cNvGrpSpPr/>
          <p:nvPr/>
        </p:nvGrpSpPr>
        <p:grpSpPr>
          <a:xfrm>
            <a:off x="9623855" y="1254240"/>
            <a:ext cx="788165" cy="3151011"/>
            <a:chOff x="9171507" y="2572852"/>
            <a:chExt cx="465525" cy="1861126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8DEE53D-5332-4532-89C7-F09E2028BE9A}"/>
                </a:ext>
              </a:extLst>
            </p:cNvPr>
            <p:cNvGrpSpPr/>
            <p:nvPr/>
          </p:nvGrpSpPr>
          <p:grpSpPr>
            <a:xfrm>
              <a:off x="9171508" y="2572852"/>
              <a:ext cx="465524" cy="1395073"/>
              <a:chOff x="5322154" y="3497943"/>
              <a:chExt cx="465524" cy="1395073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0DE1841-1F7E-4621-BA39-6B17A986292B}"/>
                  </a:ext>
                </a:extLst>
              </p:cNvPr>
              <p:cNvSpPr/>
              <p:nvPr/>
            </p:nvSpPr>
            <p:spPr>
              <a:xfrm>
                <a:off x="5323221" y="3962400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FA5E24F-9B6D-4015-9587-16277A92819B}"/>
                  </a:ext>
                </a:extLst>
              </p:cNvPr>
              <p:cNvSpPr/>
              <p:nvPr/>
            </p:nvSpPr>
            <p:spPr>
              <a:xfrm>
                <a:off x="5323221" y="349794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87E721E1-A10A-46AE-BB14-CDE89ED7820D}"/>
                  </a:ext>
                </a:extLst>
              </p:cNvPr>
              <p:cNvSpPr/>
              <p:nvPr/>
            </p:nvSpPr>
            <p:spPr>
              <a:xfrm>
                <a:off x="5322154" y="4428559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FEF58E4-D2CE-48EA-8ECE-4C94F127FE50}"/>
                </a:ext>
              </a:extLst>
            </p:cNvPr>
            <p:cNvSpPr/>
            <p:nvPr/>
          </p:nvSpPr>
          <p:spPr>
            <a:xfrm>
              <a:off x="9171507" y="3969521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05DECD6-4D37-426E-B3C4-608DB5D0FAA2}"/>
              </a:ext>
            </a:extLst>
          </p:cNvPr>
          <p:cNvSpPr txBox="1"/>
          <p:nvPr/>
        </p:nvSpPr>
        <p:spPr>
          <a:xfrm>
            <a:off x="710783" y="4638299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One</a:t>
            </a:r>
            <a:endParaRPr lang="en-NZ" sz="3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DD5101-659D-4819-B875-3442B5BA9858}"/>
              </a:ext>
            </a:extLst>
          </p:cNvPr>
          <p:cNvSpPr txBox="1"/>
          <p:nvPr/>
        </p:nvSpPr>
        <p:spPr>
          <a:xfrm>
            <a:off x="3072256" y="4650660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Two</a:t>
            </a:r>
            <a:endParaRPr lang="en-NZ" sz="36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086D33-D167-4AE9-86B8-4C346CBA4F95}"/>
              </a:ext>
            </a:extLst>
          </p:cNvPr>
          <p:cNvSpPr txBox="1"/>
          <p:nvPr/>
        </p:nvSpPr>
        <p:spPr>
          <a:xfrm>
            <a:off x="5801239" y="4650660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Three</a:t>
            </a:r>
            <a:endParaRPr lang="en-NZ" sz="3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A0A971-2990-4141-8E8F-93CAAF1160BF}"/>
              </a:ext>
            </a:extLst>
          </p:cNvPr>
          <p:cNvSpPr txBox="1"/>
          <p:nvPr/>
        </p:nvSpPr>
        <p:spPr>
          <a:xfrm>
            <a:off x="8923449" y="4631909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Four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292870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A6443AA-79F4-4A76-95CD-C9C6ABFA7BD3}"/>
              </a:ext>
            </a:extLst>
          </p:cNvPr>
          <p:cNvCxnSpPr/>
          <p:nvPr/>
        </p:nvCxnSpPr>
        <p:spPr>
          <a:xfrm>
            <a:off x="327455" y="4414507"/>
            <a:ext cx="115370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7B0A3BBD-0465-4D49-8D39-F696528149FA}"/>
              </a:ext>
            </a:extLst>
          </p:cNvPr>
          <p:cNvSpPr/>
          <p:nvPr/>
        </p:nvSpPr>
        <p:spPr>
          <a:xfrm>
            <a:off x="1443672" y="3628151"/>
            <a:ext cx="786356" cy="786356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5DECD6-4D37-426E-B3C4-608DB5D0FAA2}"/>
              </a:ext>
            </a:extLst>
          </p:cNvPr>
          <p:cNvSpPr txBox="1"/>
          <p:nvPr/>
        </p:nvSpPr>
        <p:spPr>
          <a:xfrm>
            <a:off x="710783" y="4638299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One</a:t>
            </a:r>
            <a:endParaRPr lang="en-NZ" sz="3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DD5101-659D-4819-B875-3442B5BA9858}"/>
              </a:ext>
            </a:extLst>
          </p:cNvPr>
          <p:cNvSpPr txBox="1"/>
          <p:nvPr/>
        </p:nvSpPr>
        <p:spPr>
          <a:xfrm>
            <a:off x="3072256" y="4650660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Two</a:t>
            </a:r>
            <a:endParaRPr lang="en-NZ" sz="36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086D33-D167-4AE9-86B8-4C346CBA4F95}"/>
              </a:ext>
            </a:extLst>
          </p:cNvPr>
          <p:cNvSpPr txBox="1"/>
          <p:nvPr/>
        </p:nvSpPr>
        <p:spPr>
          <a:xfrm>
            <a:off x="5994255" y="4650660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Three</a:t>
            </a:r>
            <a:endParaRPr lang="en-NZ" sz="3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A0A971-2990-4141-8E8F-93CAAF1160BF}"/>
              </a:ext>
            </a:extLst>
          </p:cNvPr>
          <p:cNvSpPr txBox="1"/>
          <p:nvPr/>
        </p:nvSpPr>
        <p:spPr>
          <a:xfrm>
            <a:off x="9282223" y="4642234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Four</a:t>
            </a:r>
            <a:endParaRPr lang="en-NZ" sz="36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EC62CFD-AA2A-41A2-9E2D-741D48AAABDD}"/>
              </a:ext>
            </a:extLst>
          </p:cNvPr>
          <p:cNvGrpSpPr/>
          <p:nvPr/>
        </p:nvGrpSpPr>
        <p:grpSpPr>
          <a:xfrm>
            <a:off x="3470345" y="2826953"/>
            <a:ext cx="1563850" cy="1572713"/>
            <a:chOff x="3805145" y="2833327"/>
            <a:chExt cx="1563850" cy="1572713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3FAC0C8-8B43-49EE-84C9-23EFCA22CBF2}"/>
                </a:ext>
              </a:extLst>
            </p:cNvPr>
            <p:cNvGrpSpPr/>
            <p:nvPr/>
          </p:nvGrpSpPr>
          <p:grpSpPr>
            <a:xfrm>
              <a:off x="3805145" y="2833327"/>
              <a:ext cx="786356" cy="1572713"/>
              <a:chOff x="3172225" y="3497943"/>
              <a:chExt cx="464457" cy="928914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FDC2B57-50BF-408F-ADA2-3973DD94263B}"/>
                  </a:ext>
                </a:extLst>
              </p:cNvPr>
              <p:cNvSpPr/>
              <p:nvPr/>
            </p:nvSpPr>
            <p:spPr>
              <a:xfrm>
                <a:off x="3172225" y="3962400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879973E-76CD-4312-94E5-1E5692FE55E9}"/>
                  </a:ext>
                </a:extLst>
              </p:cNvPr>
              <p:cNvSpPr/>
              <p:nvPr/>
            </p:nvSpPr>
            <p:spPr>
              <a:xfrm>
                <a:off x="3172225" y="349794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C8CD84B-70AB-413E-8DE0-29B3EABECD52}"/>
                </a:ext>
              </a:extLst>
            </p:cNvPr>
            <p:cNvSpPr/>
            <p:nvPr/>
          </p:nvSpPr>
          <p:spPr>
            <a:xfrm>
              <a:off x="4582639" y="3618895"/>
              <a:ext cx="786356" cy="78635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FEDBCD6-31EB-4A44-93D0-1C704449BBB9}"/>
              </a:ext>
            </a:extLst>
          </p:cNvPr>
          <p:cNvGrpSpPr/>
          <p:nvPr/>
        </p:nvGrpSpPr>
        <p:grpSpPr>
          <a:xfrm>
            <a:off x="6336964" y="2036924"/>
            <a:ext cx="1586788" cy="2361953"/>
            <a:chOff x="6534128" y="2043389"/>
            <a:chExt cx="1586788" cy="236195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6B2CE87-2AC6-40B6-87BA-53346F76F2A9}"/>
                </a:ext>
              </a:extLst>
            </p:cNvPr>
            <p:cNvGrpSpPr/>
            <p:nvPr/>
          </p:nvGrpSpPr>
          <p:grpSpPr>
            <a:xfrm>
              <a:off x="6534128" y="2043389"/>
              <a:ext cx="788164" cy="2361953"/>
              <a:chOff x="5322154" y="3497943"/>
              <a:chExt cx="465524" cy="1395073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0F719FA-1653-4146-89C4-1332B997C3AE}"/>
                  </a:ext>
                </a:extLst>
              </p:cNvPr>
              <p:cNvSpPr/>
              <p:nvPr/>
            </p:nvSpPr>
            <p:spPr>
              <a:xfrm>
                <a:off x="5323221" y="3962400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017B6A-820F-4114-9ADE-85AEC3B862A7}"/>
                  </a:ext>
                </a:extLst>
              </p:cNvPr>
              <p:cNvSpPr/>
              <p:nvPr/>
            </p:nvSpPr>
            <p:spPr>
              <a:xfrm>
                <a:off x="5323221" y="349794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F816221-AB74-4C0B-B07C-3237FA011E3B}"/>
                  </a:ext>
                </a:extLst>
              </p:cNvPr>
              <p:cNvSpPr/>
              <p:nvPr/>
            </p:nvSpPr>
            <p:spPr>
              <a:xfrm>
                <a:off x="5322154" y="4428559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C17834C-12EB-4C9E-A4AD-152B63BF1F28}"/>
                </a:ext>
              </a:extLst>
            </p:cNvPr>
            <p:cNvSpPr/>
            <p:nvPr/>
          </p:nvSpPr>
          <p:spPr>
            <a:xfrm>
              <a:off x="7332011" y="3614704"/>
              <a:ext cx="786356" cy="78635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E721895-3985-4875-BBEA-6BE00A8B972C}"/>
                </a:ext>
              </a:extLst>
            </p:cNvPr>
            <p:cNvSpPr/>
            <p:nvPr/>
          </p:nvSpPr>
          <p:spPr>
            <a:xfrm>
              <a:off x="7334560" y="2829747"/>
              <a:ext cx="786356" cy="78635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5522F69-92BD-4FB6-B8D0-70D4C2919B20}"/>
              </a:ext>
            </a:extLst>
          </p:cNvPr>
          <p:cNvGrpSpPr/>
          <p:nvPr/>
        </p:nvGrpSpPr>
        <p:grpSpPr>
          <a:xfrm>
            <a:off x="9619385" y="1257822"/>
            <a:ext cx="1575261" cy="3150220"/>
            <a:chOff x="9619385" y="1257822"/>
            <a:chExt cx="1575261" cy="315022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4EAF2CA-56BE-48CA-9A15-F7BCBE03FE8D}"/>
                </a:ext>
              </a:extLst>
            </p:cNvPr>
            <p:cNvGrpSpPr/>
            <p:nvPr/>
          </p:nvGrpSpPr>
          <p:grpSpPr>
            <a:xfrm>
              <a:off x="9623855" y="2040596"/>
              <a:ext cx="788165" cy="2364654"/>
              <a:chOff x="9171507" y="3037309"/>
              <a:chExt cx="465525" cy="1396669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C8DEE53D-5332-4532-89C7-F09E2028BE9A}"/>
                  </a:ext>
                </a:extLst>
              </p:cNvPr>
              <p:cNvGrpSpPr/>
              <p:nvPr/>
            </p:nvGrpSpPr>
            <p:grpSpPr>
              <a:xfrm>
                <a:off x="9171508" y="3037309"/>
                <a:ext cx="465524" cy="930616"/>
                <a:chOff x="5322154" y="3962400"/>
                <a:chExt cx="465524" cy="930616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C0DE1841-1F7E-4621-BA39-6B17A986292B}"/>
                    </a:ext>
                  </a:extLst>
                </p:cNvPr>
                <p:cNvSpPr/>
                <p:nvPr/>
              </p:nvSpPr>
              <p:spPr>
                <a:xfrm>
                  <a:off x="5323221" y="3962400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87E721E1-A10A-46AE-BB14-CDE89ED7820D}"/>
                    </a:ext>
                  </a:extLst>
                </p:cNvPr>
                <p:cNvSpPr/>
                <p:nvPr/>
              </p:nvSpPr>
              <p:spPr>
                <a:xfrm>
                  <a:off x="5322154" y="4428559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FEF58E4-D2CE-48EA-8ECE-4C94F127FE50}"/>
                  </a:ext>
                </a:extLst>
              </p:cNvPr>
              <p:cNvSpPr/>
              <p:nvPr/>
            </p:nvSpPr>
            <p:spPr>
              <a:xfrm>
                <a:off x="9171507" y="3969521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1B2B95B-FB92-4CF4-8BF3-87827A74598E}"/>
                </a:ext>
              </a:extLst>
            </p:cNvPr>
            <p:cNvSpPr/>
            <p:nvPr/>
          </p:nvSpPr>
          <p:spPr>
            <a:xfrm>
              <a:off x="10405741" y="3621686"/>
              <a:ext cx="786356" cy="78635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3294C05-2069-480D-9F96-EDDA14D9E612}"/>
                </a:ext>
              </a:extLst>
            </p:cNvPr>
            <p:cNvSpPr/>
            <p:nvPr/>
          </p:nvSpPr>
          <p:spPr>
            <a:xfrm>
              <a:off x="10408290" y="2836729"/>
              <a:ext cx="786356" cy="78635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4618BDA-72BD-4DA1-93B8-9DACE495A114}"/>
                </a:ext>
              </a:extLst>
            </p:cNvPr>
            <p:cNvSpPr/>
            <p:nvPr/>
          </p:nvSpPr>
          <p:spPr>
            <a:xfrm>
              <a:off x="10400380" y="2047776"/>
              <a:ext cx="786356" cy="78635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FEE8EC6-5EBE-4F91-8617-6E12B96B614F}"/>
                </a:ext>
              </a:extLst>
            </p:cNvPr>
            <p:cNvSpPr/>
            <p:nvPr/>
          </p:nvSpPr>
          <p:spPr>
            <a:xfrm>
              <a:off x="9619385" y="1257822"/>
              <a:ext cx="786356" cy="78635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335905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A6443AA-79F4-4A76-95CD-C9C6ABFA7BD3}"/>
              </a:ext>
            </a:extLst>
          </p:cNvPr>
          <p:cNvCxnSpPr/>
          <p:nvPr/>
        </p:nvCxnSpPr>
        <p:spPr>
          <a:xfrm>
            <a:off x="327455" y="4414507"/>
            <a:ext cx="115370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7B0A3BBD-0465-4D49-8D39-F696528149FA}"/>
              </a:ext>
            </a:extLst>
          </p:cNvPr>
          <p:cNvSpPr/>
          <p:nvPr/>
        </p:nvSpPr>
        <p:spPr>
          <a:xfrm>
            <a:off x="965547" y="3628151"/>
            <a:ext cx="786356" cy="786356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5DECD6-4D37-426E-B3C4-608DB5D0FAA2}"/>
              </a:ext>
            </a:extLst>
          </p:cNvPr>
          <p:cNvSpPr txBox="1"/>
          <p:nvPr/>
        </p:nvSpPr>
        <p:spPr>
          <a:xfrm>
            <a:off x="367808" y="4638299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One</a:t>
            </a:r>
            <a:endParaRPr lang="en-NZ" sz="3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DD5101-659D-4819-B875-3442B5BA9858}"/>
              </a:ext>
            </a:extLst>
          </p:cNvPr>
          <p:cNvSpPr txBox="1"/>
          <p:nvPr/>
        </p:nvSpPr>
        <p:spPr>
          <a:xfrm>
            <a:off x="2732545" y="4631909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Two</a:t>
            </a:r>
            <a:endParaRPr lang="en-NZ" sz="36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086D33-D167-4AE9-86B8-4C346CBA4F95}"/>
              </a:ext>
            </a:extLst>
          </p:cNvPr>
          <p:cNvSpPr txBox="1"/>
          <p:nvPr/>
        </p:nvSpPr>
        <p:spPr>
          <a:xfrm>
            <a:off x="5615166" y="4638299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Three</a:t>
            </a:r>
            <a:endParaRPr lang="en-NZ" sz="3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A0A971-2990-4141-8E8F-93CAAF1160BF}"/>
              </a:ext>
            </a:extLst>
          </p:cNvPr>
          <p:cNvSpPr txBox="1"/>
          <p:nvPr/>
        </p:nvSpPr>
        <p:spPr>
          <a:xfrm>
            <a:off x="8923449" y="4631909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Four</a:t>
            </a:r>
            <a:endParaRPr lang="en-NZ" sz="36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33E2998-F741-4957-9BAA-17E335B02ED3}"/>
              </a:ext>
            </a:extLst>
          </p:cNvPr>
          <p:cNvGrpSpPr/>
          <p:nvPr/>
        </p:nvGrpSpPr>
        <p:grpSpPr>
          <a:xfrm>
            <a:off x="3072256" y="2841794"/>
            <a:ext cx="1573615" cy="1572713"/>
            <a:chOff x="3805145" y="2833327"/>
            <a:chExt cx="1573615" cy="1572713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3FAC0C8-8B43-49EE-84C9-23EFCA22CBF2}"/>
                </a:ext>
              </a:extLst>
            </p:cNvPr>
            <p:cNvGrpSpPr/>
            <p:nvPr/>
          </p:nvGrpSpPr>
          <p:grpSpPr>
            <a:xfrm>
              <a:off x="3805145" y="2833327"/>
              <a:ext cx="786356" cy="1572713"/>
              <a:chOff x="3172225" y="3497943"/>
              <a:chExt cx="464457" cy="928914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FDC2B57-50BF-408F-ADA2-3973DD94263B}"/>
                  </a:ext>
                </a:extLst>
              </p:cNvPr>
              <p:cNvSpPr/>
              <p:nvPr/>
            </p:nvSpPr>
            <p:spPr>
              <a:xfrm>
                <a:off x="3172225" y="3962400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879973E-76CD-4312-94E5-1E5692FE55E9}"/>
                  </a:ext>
                </a:extLst>
              </p:cNvPr>
              <p:cNvSpPr/>
              <p:nvPr/>
            </p:nvSpPr>
            <p:spPr>
              <a:xfrm>
                <a:off x="3172225" y="349794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B3A0C3A-45BF-48E1-8659-68B6B3432716}"/>
                </a:ext>
              </a:extLst>
            </p:cNvPr>
            <p:cNvSpPr/>
            <p:nvPr/>
          </p:nvSpPr>
          <p:spPr>
            <a:xfrm>
              <a:off x="4592404" y="2836607"/>
              <a:ext cx="786356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A600255-B9C2-4644-BB92-6E14377DDE0D}"/>
              </a:ext>
            </a:extLst>
          </p:cNvPr>
          <p:cNvGrpSpPr/>
          <p:nvPr/>
        </p:nvGrpSpPr>
        <p:grpSpPr>
          <a:xfrm>
            <a:off x="5571329" y="2071717"/>
            <a:ext cx="2359403" cy="2345021"/>
            <a:chOff x="5747862" y="2043390"/>
            <a:chExt cx="2359403" cy="2345021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6B2CE87-2AC6-40B6-87BA-53346F76F2A9}"/>
                </a:ext>
              </a:extLst>
            </p:cNvPr>
            <p:cNvGrpSpPr/>
            <p:nvPr/>
          </p:nvGrpSpPr>
          <p:grpSpPr>
            <a:xfrm>
              <a:off x="6534128" y="2043390"/>
              <a:ext cx="788164" cy="2345021"/>
              <a:chOff x="5322154" y="3497943"/>
              <a:chExt cx="465524" cy="1385072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0F719FA-1653-4146-89C4-1332B997C3AE}"/>
                  </a:ext>
                </a:extLst>
              </p:cNvPr>
              <p:cNvSpPr/>
              <p:nvPr/>
            </p:nvSpPr>
            <p:spPr>
              <a:xfrm>
                <a:off x="5323221" y="3962400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017B6A-820F-4114-9ADE-85AEC3B862A7}"/>
                  </a:ext>
                </a:extLst>
              </p:cNvPr>
              <p:cNvSpPr/>
              <p:nvPr/>
            </p:nvSpPr>
            <p:spPr>
              <a:xfrm>
                <a:off x="5323221" y="349794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F816221-AB74-4C0B-B07C-3237FA011E3B}"/>
                  </a:ext>
                </a:extLst>
              </p:cNvPr>
              <p:cNvSpPr/>
              <p:nvPr/>
            </p:nvSpPr>
            <p:spPr>
              <a:xfrm>
                <a:off x="5322154" y="4418558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675667C-1639-4187-BC3D-1F639376D639}"/>
                </a:ext>
              </a:extLst>
            </p:cNvPr>
            <p:cNvSpPr/>
            <p:nvPr/>
          </p:nvSpPr>
          <p:spPr>
            <a:xfrm>
              <a:off x="7320908" y="2051769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302710D-5C41-440B-9D11-A4894653EE54}"/>
                </a:ext>
              </a:extLst>
            </p:cNvPr>
            <p:cNvSpPr/>
            <p:nvPr/>
          </p:nvSpPr>
          <p:spPr>
            <a:xfrm>
              <a:off x="5747862" y="2812547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DB9460F-1089-4786-980A-3977C061D90B}"/>
              </a:ext>
            </a:extLst>
          </p:cNvPr>
          <p:cNvGrpSpPr/>
          <p:nvPr/>
        </p:nvGrpSpPr>
        <p:grpSpPr>
          <a:xfrm>
            <a:off x="8835693" y="1251450"/>
            <a:ext cx="2359494" cy="3153801"/>
            <a:chOff x="8835693" y="1251450"/>
            <a:chExt cx="2359494" cy="3153801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4EAF2CA-56BE-48CA-9A15-F7BCBE03FE8D}"/>
                </a:ext>
              </a:extLst>
            </p:cNvPr>
            <p:cNvGrpSpPr/>
            <p:nvPr/>
          </p:nvGrpSpPr>
          <p:grpSpPr>
            <a:xfrm>
              <a:off x="9623855" y="1254240"/>
              <a:ext cx="788165" cy="3151011"/>
              <a:chOff x="9171507" y="2572852"/>
              <a:chExt cx="465525" cy="1861126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C8DEE53D-5332-4532-89C7-F09E2028BE9A}"/>
                  </a:ext>
                </a:extLst>
              </p:cNvPr>
              <p:cNvGrpSpPr/>
              <p:nvPr/>
            </p:nvGrpSpPr>
            <p:grpSpPr>
              <a:xfrm>
                <a:off x="9171508" y="2572852"/>
                <a:ext cx="465524" cy="1395073"/>
                <a:chOff x="5322154" y="3497943"/>
                <a:chExt cx="465524" cy="1395073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C0DE1841-1F7E-4621-BA39-6B17A986292B}"/>
                    </a:ext>
                  </a:extLst>
                </p:cNvPr>
                <p:cNvSpPr/>
                <p:nvPr/>
              </p:nvSpPr>
              <p:spPr>
                <a:xfrm>
                  <a:off x="5323221" y="3962400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FFA5E24F-9B6D-4015-9587-16277A92819B}"/>
                    </a:ext>
                  </a:extLst>
                </p:cNvPr>
                <p:cNvSpPr/>
                <p:nvPr/>
              </p:nvSpPr>
              <p:spPr>
                <a:xfrm>
                  <a:off x="5323221" y="3497943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87E721E1-A10A-46AE-BB14-CDE89ED7820D}"/>
                    </a:ext>
                  </a:extLst>
                </p:cNvPr>
                <p:cNvSpPr/>
                <p:nvPr/>
              </p:nvSpPr>
              <p:spPr>
                <a:xfrm>
                  <a:off x="5322154" y="4428559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FEF58E4-D2CE-48EA-8ECE-4C94F127FE50}"/>
                  </a:ext>
                </a:extLst>
              </p:cNvPr>
              <p:cNvSpPr/>
              <p:nvPr/>
            </p:nvSpPr>
            <p:spPr>
              <a:xfrm>
                <a:off x="9171507" y="3969521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4AB3B17-90DE-4FAE-8D05-7BE2850563F8}"/>
                </a:ext>
              </a:extLst>
            </p:cNvPr>
            <p:cNvSpPr/>
            <p:nvPr/>
          </p:nvSpPr>
          <p:spPr>
            <a:xfrm>
              <a:off x="10408830" y="1251450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C76771A-2CF4-4805-BACD-AB5178DE1FFA}"/>
                </a:ext>
              </a:extLst>
            </p:cNvPr>
            <p:cNvSpPr/>
            <p:nvPr/>
          </p:nvSpPr>
          <p:spPr>
            <a:xfrm>
              <a:off x="8835693" y="2049461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B0158BB-7FE3-4101-A459-C833BBEB734A}"/>
                </a:ext>
              </a:extLst>
            </p:cNvPr>
            <p:cNvSpPr/>
            <p:nvPr/>
          </p:nvSpPr>
          <p:spPr>
            <a:xfrm>
              <a:off x="10408830" y="2826954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76375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A6443AA-79F4-4A76-95CD-C9C6ABFA7BD3}"/>
              </a:ext>
            </a:extLst>
          </p:cNvPr>
          <p:cNvCxnSpPr/>
          <p:nvPr/>
        </p:nvCxnSpPr>
        <p:spPr>
          <a:xfrm>
            <a:off x="885371" y="4426857"/>
            <a:ext cx="97971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7B0A3BBD-0465-4D49-8D39-F696528149FA}"/>
              </a:ext>
            </a:extLst>
          </p:cNvPr>
          <p:cNvSpPr/>
          <p:nvPr/>
        </p:nvSpPr>
        <p:spPr>
          <a:xfrm>
            <a:off x="1112762" y="3962400"/>
            <a:ext cx="464457" cy="464457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3FAC0C8-8B43-49EE-84C9-23EFCA22CBF2}"/>
              </a:ext>
            </a:extLst>
          </p:cNvPr>
          <p:cNvGrpSpPr/>
          <p:nvPr/>
        </p:nvGrpSpPr>
        <p:grpSpPr>
          <a:xfrm>
            <a:off x="2942092" y="3030185"/>
            <a:ext cx="1394438" cy="1393374"/>
            <a:chOff x="2706701" y="3033483"/>
            <a:chExt cx="1394438" cy="139337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FDC2B57-50BF-408F-ADA2-3973DD94263B}"/>
                </a:ext>
              </a:extLst>
            </p:cNvPr>
            <p:cNvSpPr/>
            <p:nvPr/>
          </p:nvSpPr>
          <p:spPr>
            <a:xfrm>
              <a:off x="3172225" y="3962400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879973E-76CD-4312-94E5-1E5692FE55E9}"/>
                </a:ext>
              </a:extLst>
            </p:cNvPr>
            <p:cNvSpPr/>
            <p:nvPr/>
          </p:nvSpPr>
          <p:spPr>
            <a:xfrm>
              <a:off x="3172225" y="3497943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B8DB7EB-92F8-40BE-9E85-ED46571798CE}"/>
                </a:ext>
              </a:extLst>
            </p:cNvPr>
            <p:cNvSpPr/>
            <p:nvPr/>
          </p:nvSpPr>
          <p:spPr>
            <a:xfrm>
              <a:off x="3174359" y="3033485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23D3DE8-C549-453A-8DB8-21CB2992CBB9}"/>
                </a:ext>
              </a:extLst>
            </p:cNvPr>
            <p:cNvSpPr/>
            <p:nvPr/>
          </p:nvSpPr>
          <p:spPr>
            <a:xfrm>
              <a:off x="3636682" y="3033483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C0A1FE2-E277-423B-9835-8B8C0A2FED2F}"/>
                </a:ext>
              </a:extLst>
            </p:cNvPr>
            <p:cNvSpPr/>
            <p:nvPr/>
          </p:nvSpPr>
          <p:spPr>
            <a:xfrm>
              <a:off x="2706701" y="3033484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6B2CE87-2AC6-40B6-87BA-53346F76F2A9}"/>
              </a:ext>
            </a:extLst>
          </p:cNvPr>
          <p:cNvGrpSpPr/>
          <p:nvPr/>
        </p:nvGrpSpPr>
        <p:grpSpPr>
          <a:xfrm>
            <a:off x="5494081" y="2099569"/>
            <a:ext cx="2321856" cy="2325692"/>
            <a:chOff x="4395803" y="2567324"/>
            <a:chExt cx="2321856" cy="232569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0F719FA-1653-4146-89C4-1332B997C3AE}"/>
                </a:ext>
              </a:extLst>
            </p:cNvPr>
            <p:cNvSpPr/>
            <p:nvPr/>
          </p:nvSpPr>
          <p:spPr>
            <a:xfrm>
              <a:off x="5323221" y="3962400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4017B6A-820F-4114-9ADE-85AEC3B862A7}"/>
                </a:ext>
              </a:extLst>
            </p:cNvPr>
            <p:cNvSpPr/>
            <p:nvPr/>
          </p:nvSpPr>
          <p:spPr>
            <a:xfrm>
              <a:off x="5323221" y="3497943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930F9CC-30AA-49A9-B319-99E69FF7B12C}"/>
                </a:ext>
              </a:extLst>
            </p:cNvPr>
            <p:cNvSpPr/>
            <p:nvPr/>
          </p:nvSpPr>
          <p:spPr>
            <a:xfrm>
              <a:off x="5325355" y="3033485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BC4C1D5-7FCF-4BF4-8463-EAAF698B0133}"/>
                </a:ext>
              </a:extLst>
            </p:cNvPr>
            <p:cNvSpPr/>
            <p:nvPr/>
          </p:nvSpPr>
          <p:spPr>
            <a:xfrm>
              <a:off x="5787678" y="3033483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E913B4B-E9F3-4C49-80DF-D782E7851FFC}"/>
                </a:ext>
              </a:extLst>
            </p:cNvPr>
            <p:cNvSpPr/>
            <p:nvPr/>
          </p:nvSpPr>
          <p:spPr>
            <a:xfrm>
              <a:off x="4857697" y="3033484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9DDE0A9-0604-416F-9E4E-45011134CFC1}"/>
                </a:ext>
              </a:extLst>
            </p:cNvPr>
            <p:cNvSpPr/>
            <p:nvPr/>
          </p:nvSpPr>
          <p:spPr>
            <a:xfrm>
              <a:off x="6253202" y="2567325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61D7505-1F62-45A3-B8EA-297D4B1DA066}"/>
                </a:ext>
              </a:extLst>
            </p:cNvPr>
            <p:cNvSpPr/>
            <p:nvPr/>
          </p:nvSpPr>
          <p:spPr>
            <a:xfrm>
              <a:off x="4395803" y="2567324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F816221-AB74-4C0B-B07C-3237FA011E3B}"/>
                </a:ext>
              </a:extLst>
            </p:cNvPr>
            <p:cNvSpPr/>
            <p:nvPr/>
          </p:nvSpPr>
          <p:spPr>
            <a:xfrm>
              <a:off x="5322154" y="4428559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4EAF2CA-56BE-48CA-9A15-F7BCBE03FE8D}"/>
              </a:ext>
            </a:extLst>
          </p:cNvPr>
          <p:cNvGrpSpPr/>
          <p:nvPr/>
        </p:nvGrpSpPr>
        <p:grpSpPr>
          <a:xfrm>
            <a:off x="8349338" y="1170655"/>
            <a:ext cx="3247799" cy="3256202"/>
            <a:chOff x="7780062" y="1177776"/>
            <a:chExt cx="3247799" cy="3256202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8DEE53D-5332-4532-89C7-F09E2028BE9A}"/>
                </a:ext>
              </a:extLst>
            </p:cNvPr>
            <p:cNvGrpSpPr/>
            <p:nvPr/>
          </p:nvGrpSpPr>
          <p:grpSpPr>
            <a:xfrm>
              <a:off x="8245157" y="1642233"/>
              <a:ext cx="2321856" cy="2325692"/>
              <a:chOff x="4395803" y="2567324"/>
              <a:chExt cx="2321856" cy="2325692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0DE1841-1F7E-4621-BA39-6B17A986292B}"/>
                  </a:ext>
                </a:extLst>
              </p:cNvPr>
              <p:cNvSpPr/>
              <p:nvPr/>
            </p:nvSpPr>
            <p:spPr>
              <a:xfrm>
                <a:off x="5323221" y="3962400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FA5E24F-9B6D-4015-9587-16277A92819B}"/>
                  </a:ext>
                </a:extLst>
              </p:cNvPr>
              <p:cNvSpPr/>
              <p:nvPr/>
            </p:nvSpPr>
            <p:spPr>
              <a:xfrm>
                <a:off x="5323221" y="349794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05E5682-F5F6-4A94-A78B-7EA1CA22D8B9}"/>
                  </a:ext>
                </a:extLst>
              </p:cNvPr>
              <p:cNvSpPr/>
              <p:nvPr/>
            </p:nvSpPr>
            <p:spPr>
              <a:xfrm>
                <a:off x="5325355" y="3033485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80814DB-AA93-41B2-AD80-FB46EF89F182}"/>
                  </a:ext>
                </a:extLst>
              </p:cNvPr>
              <p:cNvSpPr/>
              <p:nvPr/>
            </p:nvSpPr>
            <p:spPr>
              <a:xfrm>
                <a:off x="5787678" y="303348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DE497B6-4FFE-49A1-B340-85B1186411EC}"/>
                  </a:ext>
                </a:extLst>
              </p:cNvPr>
              <p:cNvSpPr/>
              <p:nvPr/>
            </p:nvSpPr>
            <p:spPr>
              <a:xfrm>
                <a:off x="4857697" y="3033484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7F036D-B879-4A2A-B412-CFF53F7B60D2}"/>
                  </a:ext>
                </a:extLst>
              </p:cNvPr>
              <p:cNvSpPr/>
              <p:nvPr/>
            </p:nvSpPr>
            <p:spPr>
              <a:xfrm>
                <a:off x="6253202" y="2567325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0E89FB2-A83B-426A-9DD7-076BBDAB9C0D}"/>
                  </a:ext>
                </a:extLst>
              </p:cNvPr>
              <p:cNvSpPr/>
              <p:nvPr/>
            </p:nvSpPr>
            <p:spPr>
              <a:xfrm>
                <a:off x="4395803" y="2567324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87E721E1-A10A-46AE-BB14-CDE89ED7820D}"/>
                  </a:ext>
                </a:extLst>
              </p:cNvPr>
              <p:cNvSpPr/>
              <p:nvPr/>
            </p:nvSpPr>
            <p:spPr>
              <a:xfrm>
                <a:off x="5322154" y="4428559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FEF58E4-D2CE-48EA-8ECE-4C94F127FE50}"/>
                </a:ext>
              </a:extLst>
            </p:cNvPr>
            <p:cNvSpPr/>
            <p:nvPr/>
          </p:nvSpPr>
          <p:spPr>
            <a:xfrm>
              <a:off x="9171507" y="3969521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73BA748-4692-483B-ABE1-CF34D9D23395}"/>
                </a:ext>
              </a:extLst>
            </p:cNvPr>
            <p:cNvSpPr/>
            <p:nvPr/>
          </p:nvSpPr>
          <p:spPr>
            <a:xfrm>
              <a:off x="7780062" y="1177776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48D80C-FAF8-46AE-AA56-9F73B69D47DA}"/>
                </a:ext>
              </a:extLst>
            </p:cNvPr>
            <p:cNvSpPr/>
            <p:nvPr/>
          </p:nvSpPr>
          <p:spPr>
            <a:xfrm>
              <a:off x="10563404" y="1177776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F95B9EFB-AEA6-4A95-8100-9EFF18458DA1}"/>
              </a:ext>
            </a:extLst>
          </p:cNvPr>
          <p:cNvSpPr txBox="1"/>
          <p:nvPr/>
        </p:nvSpPr>
        <p:spPr>
          <a:xfrm>
            <a:off x="367808" y="4638299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One</a:t>
            </a:r>
            <a:endParaRPr lang="en-NZ" sz="36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BD33BB1-F3BD-427E-918B-634BA6B187F2}"/>
              </a:ext>
            </a:extLst>
          </p:cNvPr>
          <p:cNvSpPr txBox="1"/>
          <p:nvPr/>
        </p:nvSpPr>
        <p:spPr>
          <a:xfrm>
            <a:off x="2550024" y="4631908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Two</a:t>
            </a:r>
            <a:endParaRPr lang="en-NZ" sz="3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4B472DB-4E67-49F4-AE1F-45DFA2DAD915}"/>
              </a:ext>
            </a:extLst>
          </p:cNvPr>
          <p:cNvSpPr txBox="1"/>
          <p:nvPr/>
        </p:nvSpPr>
        <p:spPr>
          <a:xfrm>
            <a:off x="5615166" y="4638299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Three</a:t>
            </a:r>
            <a:endParaRPr lang="en-NZ" sz="36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5D75100-AD1A-4D6F-812B-8843FACE0CE0}"/>
              </a:ext>
            </a:extLst>
          </p:cNvPr>
          <p:cNvSpPr txBox="1"/>
          <p:nvPr/>
        </p:nvSpPr>
        <p:spPr>
          <a:xfrm>
            <a:off x="8923449" y="4631909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Four</a:t>
            </a:r>
            <a:endParaRPr lang="en-NZ" sz="36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5BFB76-8048-4730-8F9C-CF391894C26F}"/>
              </a:ext>
            </a:extLst>
          </p:cNvPr>
          <p:cNvSpPr/>
          <p:nvPr/>
        </p:nvSpPr>
        <p:spPr>
          <a:xfrm>
            <a:off x="1112762" y="3505411"/>
            <a:ext cx="464457" cy="464457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24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7" grpId="0"/>
      <p:bldP spid="38" grpId="0"/>
      <p:bldP spid="39" grpId="0"/>
      <p:bldP spid="40" grpId="0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9BC31924-E1C6-4C58-8800-1EDE0355581B}"/>
              </a:ext>
            </a:extLst>
          </p:cNvPr>
          <p:cNvGrpSpPr/>
          <p:nvPr/>
        </p:nvGrpSpPr>
        <p:grpSpPr>
          <a:xfrm>
            <a:off x="225855" y="350830"/>
            <a:ext cx="6929688" cy="2218303"/>
            <a:chOff x="225855" y="350830"/>
            <a:chExt cx="6929688" cy="2218303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0CFEF03-5285-4734-AA19-7E20E5240852}"/>
                </a:ext>
              </a:extLst>
            </p:cNvPr>
            <p:cNvCxnSpPr>
              <a:cxnSpLocks/>
            </p:cNvCxnSpPr>
            <p:nvPr/>
          </p:nvCxnSpPr>
          <p:spPr>
            <a:xfrm>
              <a:off x="225855" y="2126647"/>
              <a:ext cx="69296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FD9D40F-9C39-4B71-8756-25CEE2D3F622}"/>
                </a:ext>
              </a:extLst>
            </p:cNvPr>
            <p:cNvGrpSpPr/>
            <p:nvPr/>
          </p:nvGrpSpPr>
          <p:grpSpPr>
            <a:xfrm>
              <a:off x="327455" y="706280"/>
              <a:ext cx="4862703" cy="1862853"/>
              <a:chOff x="710783" y="1257822"/>
              <a:chExt cx="10823574" cy="4146403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96E18B4-CC18-4CB7-AAFA-41344F559E7B}"/>
                  </a:ext>
                </a:extLst>
              </p:cNvPr>
              <p:cNvSpPr/>
              <p:nvPr/>
            </p:nvSpPr>
            <p:spPr>
              <a:xfrm>
                <a:off x="1443672" y="3628151"/>
                <a:ext cx="786356" cy="786356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91411FD-FD0A-4740-8B81-D221AACCA2D2}"/>
                  </a:ext>
                </a:extLst>
              </p:cNvPr>
              <p:cNvSpPr txBox="1"/>
              <p:nvPr/>
            </p:nvSpPr>
            <p:spPr>
              <a:xfrm>
                <a:off x="710783" y="4638300"/>
                <a:ext cx="2252133" cy="753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Day One</a:t>
                </a:r>
                <a:endParaRPr lang="en-NZ" sz="1600" dirty="0"/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CAC8C1A-9BE8-4AEF-99BF-EFD00F2B1EB1}"/>
                  </a:ext>
                </a:extLst>
              </p:cNvPr>
              <p:cNvSpPr txBox="1"/>
              <p:nvPr/>
            </p:nvSpPr>
            <p:spPr>
              <a:xfrm>
                <a:off x="3072256" y="4650660"/>
                <a:ext cx="2252133" cy="753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Day Two</a:t>
                </a:r>
                <a:endParaRPr lang="en-NZ" sz="1600" dirty="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212BCDF-791A-4E50-AB11-9324B0136791}"/>
                  </a:ext>
                </a:extLst>
              </p:cNvPr>
              <p:cNvSpPr txBox="1"/>
              <p:nvPr/>
            </p:nvSpPr>
            <p:spPr>
              <a:xfrm>
                <a:off x="5848887" y="4638300"/>
                <a:ext cx="2548866" cy="753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Day Three</a:t>
                </a:r>
                <a:endParaRPr lang="en-NZ" sz="1600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29C67F-CC87-47CC-9354-9E2952B2ECC2}"/>
                  </a:ext>
                </a:extLst>
              </p:cNvPr>
              <p:cNvSpPr txBox="1"/>
              <p:nvPr/>
            </p:nvSpPr>
            <p:spPr>
              <a:xfrm>
                <a:off x="9282224" y="4642233"/>
                <a:ext cx="2252133" cy="753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Day Four</a:t>
                </a:r>
                <a:endParaRPr lang="en-NZ" sz="1600" dirty="0"/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0E1F9117-BA2A-4CE7-89A9-D75E8A0170A2}"/>
                  </a:ext>
                </a:extLst>
              </p:cNvPr>
              <p:cNvGrpSpPr/>
              <p:nvPr/>
            </p:nvGrpSpPr>
            <p:grpSpPr>
              <a:xfrm>
                <a:off x="3470345" y="2826953"/>
                <a:ext cx="1563850" cy="1572713"/>
                <a:chOff x="3805145" y="2833327"/>
                <a:chExt cx="1563850" cy="1572713"/>
              </a:xfrm>
            </p:grpSpPr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BDA38CB4-1A7B-42CD-95A3-1C16DF1F959E}"/>
                    </a:ext>
                  </a:extLst>
                </p:cNvPr>
                <p:cNvGrpSpPr/>
                <p:nvPr/>
              </p:nvGrpSpPr>
              <p:grpSpPr>
                <a:xfrm>
                  <a:off x="3805145" y="2833327"/>
                  <a:ext cx="786356" cy="1572713"/>
                  <a:chOff x="3172225" y="3497943"/>
                  <a:chExt cx="464457" cy="928914"/>
                </a:xfrm>
              </p:grpSpPr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4E9571AC-8790-428E-8CAE-09CD7A7A8D13}"/>
                      </a:ext>
                    </a:extLst>
                  </p:cNvPr>
                  <p:cNvSpPr/>
                  <p:nvPr/>
                </p:nvSpPr>
                <p:spPr>
                  <a:xfrm>
                    <a:off x="3172225" y="3962400"/>
                    <a:ext cx="464457" cy="4644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600"/>
                  </a:p>
                </p:txBody>
              </p:sp>
              <p:sp>
                <p:nvSpPr>
                  <p:cNvPr id="14" name="Rectangle 13">
                    <a:extLst>
                      <a:ext uri="{FF2B5EF4-FFF2-40B4-BE49-F238E27FC236}">
                        <a16:creationId xmlns:a16="http://schemas.microsoft.com/office/drawing/2014/main" id="{D1E04BD3-4F79-4984-AEAB-63448C1ECDF5}"/>
                      </a:ext>
                    </a:extLst>
                  </p:cNvPr>
                  <p:cNvSpPr/>
                  <p:nvPr/>
                </p:nvSpPr>
                <p:spPr>
                  <a:xfrm>
                    <a:off x="3172225" y="3497943"/>
                    <a:ext cx="464457" cy="4644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600"/>
                  </a:p>
                </p:txBody>
              </p:sp>
            </p:grp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06F5B1D0-11B2-4E67-9D69-0CB5D778DC5E}"/>
                    </a:ext>
                  </a:extLst>
                </p:cNvPr>
                <p:cNvSpPr/>
                <p:nvPr/>
              </p:nvSpPr>
              <p:spPr>
                <a:xfrm>
                  <a:off x="4582639" y="3618895"/>
                  <a:ext cx="786356" cy="786356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38F2F40A-09B2-4127-84AD-CD769F1ECF85}"/>
                  </a:ext>
                </a:extLst>
              </p:cNvPr>
              <p:cNvGrpSpPr/>
              <p:nvPr/>
            </p:nvGrpSpPr>
            <p:grpSpPr>
              <a:xfrm>
                <a:off x="6336964" y="2036924"/>
                <a:ext cx="1586788" cy="2361953"/>
                <a:chOff x="6534128" y="2043389"/>
                <a:chExt cx="1586788" cy="2361953"/>
              </a:xfrm>
            </p:grpSpPr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75E3F953-190C-478B-A2DD-FA94E70C2C02}"/>
                    </a:ext>
                  </a:extLst>
                </p:cNvPr>
                <p:cNvGrpSpPr/>
                <p:nvPr/>
              </p:nvGrpSpPr>
              <p:grpSpPr>
                <a:xfrm>
                  <a:off x="6534128" y="2043389"/>
                  <a:ext cx="788164" cy="2361953"/>
                  <a:chOff x="5322154" y="3497943"/>
                  <a:chExt cx="465524" cy="1395073"/>
                </a:xfrm>
              </p:grpSpPr>
              <p:sp>
                <p:nvSpPr>
                  <p:cNvPr id="19" name="Rectangle 18">
                    <a:extLst>
                      <a:ext uri="{FF2B5EF4-FFF2-40B4-BE49-F238E27FC236}">
                        <a16:creationId xmlns:a16="http://schemas.microsoft.com/office/drawing/2014/main" id="{76E4902A-3BB5-4F9E-8707-AF5855700EA6}"/>
                      </a:ext>
                    </a:extLst>
                  </p:cNvPr>
                  <p:cNvSpPr/>
                  <p:nvPr/>
                </p:nvSpPr>
                <p:spPr>
                  <a:xfrm>
                    <a:off x="5323221" y="3962400"/>
                    <a:ext cx="464457" cy="4644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600"/>
                  </a:p>
                </p:txBody>
              </p:sp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id="{E071E481-BEB7-4547-B6F2-D57FD2D6048B}"/>
                      </a:ext>
                    </a:extLst>
                  </p:cNvPr>
                  <p:cNvSpPr/>
                  <p:nvPr/>
                </p:nvSpPr>
                <p:spPr>
                  <a:xfrm>
                    <a:off x="5323221" y="3497943"/>
                    <a:ext cx="464457" cy="4644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600"/>
                  </a:p>
                </p:txBody>
              </p:sp>
              <p:sp>
                <p:nvSpPr>
                  <p:cNvPr id="21" name="Rectangle 20">
                    <a:extLst>
                      <a:ext uri="{FF2B5EF4-FFF2-40B4-BE49-F238E27FC236}">
                        <a16:creationId xmlns:a16="http://schemas.microsoft.com/office/drawing/2014/main" id="{4A352A55-3933-4BC3-B256-335F61CE4E88}"/>
                      </a:ext>
                    </a:extLst>
                  </p:cNvPr>
                  <p:cNvSpPr/>
                  <p:nvPr/>
                </p:nvSpPr>
                <p:spPr>
                  <a:xfrm>
                    <a:off x="5322154" y="4428559"/>
                    <a:ext cx="464457" cy="4644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600"/>
                  </a:p>
                </p:txBody>
              </p:sp>
            </p:grp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DB1A3EE7-F214-4296-BBCA-560E2C9885D8}"/>
                    </a:ext>
                  </a:extLst>
                </p:cNvPr>
                <p:cNvSpPr/>
                <p:nvPr/>
              </p:nvSpPr>
              <p:spPr>
                <a:xfrm>
                  <a:off x="7332011" y="3614704"/>
                  <a:ext cx="786356" cy="786356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36170469-A39F-4CF1-9091-CA861177BF35}"/>
                    </a:ext>
                  </a:extLst>
                </p:cNvPr>
                <p:cNvSpPr/>
                <p:nvPr/>
              </p:nvSpPr>
              <p:spPr>
                <a:xfrm>
                  <a:off x="7334560" y="2829747"/>
                  <a:ext cx="786356" cy="786356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98E0DAC9-7B32-40B3-A40F-3B1BFB5AC2CF}"/>
                  </a:ext>
                </a:extLst>
              </p:cNvPr>
              <p:cNvGrpSpPr/>
              <p:nvPr/>
            </p:nvGrpSpPr>
            <p:grpSpPr>
              <a:xfrm>
                <a:off x="9619385" y="1257822"/>
                <a:ext cx="1575261" cy="3150220"/>
                <a:chOff x="9619385" y="1257822"/>
                <a:chExt cx="1575261" cy="3150220"/>
              </a:xfrm>
            </p:grpSpPr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051CF54C-C71B-41C0-AF89-29D7B792DDEC}"/>
                    </a:ext>
                  </a:extLst>
                </p:cNvPr>
                <p:cNvGrpSpPr/>
                <p:nvPr/>
              </p:nvGrpSpPr>
              <p:grpSpPr>
                <a:xfrm>
                  <a:off x="9623855" y="2040596"/>
                  <a:ext cx="788165" cy="2364654"/>
                  <a:chOff x="9171507" y="3037309"/>
                  <a:chExt cx="465525" cy="1396669"/>
                </a:xfrm>
              </p:grpSpPr>
              <p:grpSp>
                <p:nvGrpSpPr>
                  <p:cNvPr id="28" name="Group 27">
                    <a:extLst>
                      <a:ext uri="{FF2B5EF4-FFF2-40B4-BE49-F238E27FC236}">
                        <a16:creationId xmlns:a16="http://schemas.microsoft.com/office/drawing/2014/main" id="{D99C9423-8789-42C6-86A6-F3B8A0056419}"/>
                      </a:ext>
                    </a:extLst>
                  </p:cNvPr>
                  <p:cNvGrpSpPr/>
                  <p:nvPr/>
                </p:nvGrpSpPr>
                <p:grpSpPr>
                  <a:xfrm>
                    <a:off x="9171508" y="3037309"/>
                    <a:ext cx="465524" cy="930616"/>
                    <a:chOff x="5322154" y="3962400"/>
                    <a:chExt cx="465524" cy="930616"/>
                  </a:xfrm>
                </p:grpSpPr>
                <p:sp>
                  <p:nvSpPr>
                    <p:cNvPr id="30" name="Rectangle 29">
                      <a:extLst>
                        <a:ext uri="{FF2B5EF4-FFF2-40B4-BE49-F238E27FC236}">
                          <a16:creationId xmlns:a16="http://schemas.microsoft.com/office/drawing/2014/main" id="{46CFEC44-C431-4405-9754-0A9CE5F407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23221" y="3962400"/>
                      <a:ext cx="464457" cy="46445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1600"/>
                    </a:p>
                  </p:txBody>
                </p:sp>
                <p:sp>
                  <p:nvSpPr>
                    <p:cNvPr id="31" name="Rectangle 30">
                      <a:extLst>
                        <a:ext uri="{FF2B5EF4-FFF2-40B4-BE49-F238E27FC236}">
                          <a16:creationId xmlns:a16="http://schemas.microsoft.com/office/drawing/2014/main" id="{2333BA79-5B40-408A-8574-FA51FBC153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22154" y="4428559"/>
                      <a:ext cx="464457" cy="46445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1600"/>
                    </a:p>
                  </p:txBody>
                </p:sp>
              </p:grpSp>
              <p:sp>
                <p:nvSpPr>
                  <p:cNvPr id="29" name="Rectangle 28">
                    <a:extLst>
                      <a:ext uri="{FF2B5EF4-FFF2-40B4-BE49-F238E27FC236}">
                        <a16:creationId xmlns:a16="http://schemas.microsoft.com/office/drawing/2014/main" id="{F553365E-57D6-417E-9474-90901A1CB741}"/>
                      </a:ext>
                    </a:extLst>
                  </p:cNvPr>
                  <p:cNvSpPr/>
                  <p:nvPr/>
                </p:nvSpPr>
                <p:spPr>
                  <a:xfrm>
                    <a:off x="9171507" y="3969521"/>
                    <a:ext cx="464457" cy="4644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600"/>
                  </a:p>
                </p:txBody>
              </p:sp>
            </p:grp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64F729F3-B5A1-4D8D-85F1-0F702739954F}"/>
                    </a:ext>
                  </a:extLst>
                </p:cNvPr>
                <p:cNvSpPr/>
                <p:nvPr/>
              </p:nvSpPr>
              <p:spPr>
                <a:xfrm>
                  <a:off x="10405741" y="3621686"/>
                  <a:ext cx="786356" cy="786356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58D320D9-1192-4BCB-B968-2D9F4752C3BF}"/>
                    </a:ext>
                  </a:extLst>
                </p:cNvPr>
                <p:cNvSpPr/>
                <p:nvPr/>
              </p:nvSpPr>
              <p:spPr>
                <a:xfrm>
                  <a:off x="10408290" y="2836729"/>
                  <a:ext cx="786356" cy="786356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2208681E-97E5-4524-8447-3F2529CC0942}"/>
                    </a:ext>
                  </a:extLst>
                </p:cNvPr>
                <p:cNvSpPr/>
                <p:nvPr/>
              </p:nvSpPr>
              <p:spPr>
                <a:xfrm>
                  <a:off x="10400380" y="2047776"/>
                  <a:ext cx="786356" cy="786356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C23C8447-F3D0-4E87-AFC9-C07B5E762E1A}"/>
                    </a:ext>
                  </a:extLst>
                </p:cNvPr>
                <p:cNvSpPr/>
                <p:nvPr/>
              </p:nvSpPr>
              <p:spPr>
                <a:xfrm>
                  <a:off x="9619385" y="1257822"/>
                  <a:ext cx="786356" cy="786356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</p:grp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BF08F98-840F-49D0-860D-E2A416A8B834}"/>
                </a:ext>
              </a:extLst>
            </p:cNvPr>
            <p:cNvSpPr txBox="1"/>
            <p:nvPr/>
          </p:nvSpPr>
          <p:spPr>
            <a:xfrm>
              <a:off x="5667486" y="2225026"/>
              <a:ext cx="10118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Day Five</a:t>
              </a:r>
              <a:endParaRPr lang="en-NZ" sz="1600" dirty="0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F5CBA1EB-4D77-410C-AD86-AD59B18259BE}"/>
                </a:ext>
              </a:extLst>
            </p:cNvPr>
            <p:cNvGrpSpPr/>
            <p:nvPr/>
          </p:nvGrpSpPr>
          <p:grpSpPr>
            <a:xfrm>
              <a:off x="5822116" y="350830"/>
              <a:ext cx="708118" cy="1773653"/>
              <a:chOff x="9928824" y="1760429"/>
              <a:chExt cx="708118" cy="1773653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BE8BC72-4CAB-446F-966E-2491E3B80E43}"/>
                  </a:ext>
                </a:extLst>
              </p:cNvPr>
              <p:cNvGrpSpPr/>
              <p:nvPr/>
            </p:nvGrpSpPr>
            <p:grpSpPr>
              <a:xfrm>
                <a:off x="9929225" y="1760429"/>
                <a:ext cx="707717" cy="1415298"/>
                <a:chOff x="9619385" y="1257822"/>
                <a:chExt cx="1575261" cy="3150220"/>
              </a:xfrm>
            </p:grpSpPr>
            <p:grpSp>
              <p:nvGrpSpPr>
                <p:cNvPr id="42" name="Group 41">
                  <a:extLst>
                    <a:ext uri="{FF2B5EF4-FFF2-40B4-BE49-F238E27FC236}">
                      <a16:creationId xmlns:a16="http://schemas.microsoft.com/office/drawing/2014/main" id="{BC71B52B-3ADA-436A-8323-D33F7046DB24}"/>
                    </a:ext>
                  </a:extLst>
                </p:cNvPr>
                <p:cNvGrpSpPr/>
                <p:nvPr/>
              </p:nvGrpSpPr>
              <p:grpSpPr>
                <a:xfrm>
                  <a:off x="9623855" y="2040596"/>
                  <a:ext cx="788165" cy="2364654"/>
                  <a:chOff x="9171507" y="3037309"/>
                  <a:chExt cx="465525" cy="1396669"/>
                </a:xfrm>
              </p:grpSpPr>
              <p:grpSp>
                <p:nvGrpSpPr>
                  <p:cNvPr id="47" name="Group 46">
                    <a:extLst>
                      <a:ext uri="{FF2B5EF4-FFF2-40B4-BE49-F238E27FC236}">
                        <a16:creationId xmlns:a16="http://schemas.microsoft.com/office/drawing/2014/main" id="{F20DACA9-138E-41F4-940B-E9FAE6755BBC}"/>
                      </a:ext>
                    </a:extLst>
                  </p:cNvPr>
                  <p:cNvGrpSpPr/>
                  <p:nvPr/>
                </p:nvGrpSpPr>
                <p:grpSpPr>
                  <a:xfrm>
                    <a:off x="9171508" y="3037309"/>
                    <a:ext cx="465524" cy="930616"/>
                    <a:chOff x="5322154" y="3962400"/>
                    <a:chExt cx="465524" cy="930616"/>
                  </a:xfrm>
                </p:grpSpPr>
                <p:sp>
                  <p:nvSpPr>
                    <p:cNvPr id="49" name="Rectangle 48">
                      <a:extLst>
                        <a:ext uri="{FF2B5EF4-FFF2-40B4-BE49-F238E27FC236}">
                          <a16:creationId xmlns:a16="http://schemas.microsoft.com/office/drawing/2014/main" id="{98C28FEB-AE77-4AC0-A300-7D6D9E4FF6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23221" y="3962400"/>
                      <a:ext cx="464457" cy="46445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1600"/>
                    </a:p>
                  </p:txBody>
                </p:sp>
                <p:sp>
                  <p:nvSpPr>
                    <p:cNvPr id="50" name="Rectangle 49">
                      <a:extLst>
                        <a:ext uri="{FF2B5EF4-FFF2-40B4-BE49-F238E27FC236}">
                          <a16:creationId xmlns:a16="http://schemas.microsoft.com/office/drawing/2014/main" id="{6AD1548E-5BB1-482F-A880-EB0B6AF7D5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22154" y="4428559"/>
                      <a:ext cx="464457" cy="46445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1600"/>
                    </a:p>
                  </p:txBody>
                </p:sp>
              </p:grpSp>
              <p:sp>
                <p:nvSpPr>
                  <p:cNvPr id="48" name="Rectangle 47">
                    <a:extLst>
                      <a:ext uri="{FF2B5EF4-FFF2-40B4-BE49-F238E27FC236}">
                        <a16:creationId xmlns:a16="http://schemas.microsoft.com/office/drawing/2014/main" id="{79BB89C2-4683-4E30-971F-9FC4A0AD037D}"/>
                      </a:ext>
                    </a:extLst>
                  </p:cNvPr>
                  <p:cNvSpPr/>
                  <p:nvPr/>
                </p:nvSpPr>
                <p:spPr>
                  <a:xfrm>
                    <a:off x="9171507" y="3969521"/>
                    <a:ext cx="464457" cy="4644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600"/>
                  </a:p>
                </p:txBody>
              </p:sp>
            </p:grp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8E7AF6F1-C9BE-4578-BF16-B0EF0B7B9A0E}"/>
                    </a:ext>
                  </a:extLst>
                </p:cNvPr>
                <p:cNvSpPr/>
                <p:nvPr/>
              </p:nvSpPr>
              <p:spPr>
                <a:xfrm>
                  <a:off x="10405741" y="3621686"/>
                  <a:ext cx="786356" cy="786356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FBBC06E0-4F72-46AC-BB92-FE01F7524C1D}"/>
                    </a:ext>
                  </a:extLst>
                </p:cNvPr>
                <p:cNvSpPr/>
                <p:nvPr/>
              </p:nvSpPr>
              <p:spPr>
                <a:xfrm>
                  <a:off x="10408290" y="2836729"/>
                  <a:ext cx="786356" cy="786356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D5740D40-FDF2-4692-9BA5-98E53894F6DB}"/>
                    </a:ext>
                  </a:extLst>
                </p:cNvPr>
                <p:cNvSpPr/>
                <p:nvPr/>
              </p:nvSpPr>
              <p:spPr>
                <a:xfrm>
                  <a:off x="10400380" y="2047776"/>
                  <a:ext cx="786356" cy="786356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E348CAE5-73EB-487A-B6A6-7A31E6339959}"/>
                    </a:ext>
                  </a:extLst>
                </p:cNvPr>
                <p:cNvSpPr/>
                <p:nvPr/>
              </p:nvSpPr>
              <p:spPr>
                <a:xfrm>
                  <a:off x="9619385" y="1257822"/>
                  <a:ext cx="786356" cy="786356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A3772758-D99B-41AB-8C88-F0592B44DBFC}"/>
                  </a:ext>
                </a:extLst>
              </p:cNvPr>
              <p:cNvSpPr/>
              <p:nvPr/>
            </p:nvSpPr>
            <p:spPr>
              <a:xfrm>
                <a:off x="9928824" y="3179542"/>
                <a:ext cx="353287" cy="353286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BAC5CA86-6D51-469B-8A93-3E96662B3A36}"/>
                  </a:ext>
                </a:extLst>
              </p:cNvPr>
              <p:cNvSpPr/>
              <p:nvPr/>
            </p:nvSpPr>
            <p:spPr>
              <a:xfrm>
                <a:off x="10280102" y="3180796"/>
                <a:ext cx="353286" cy="353286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</p:grp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0CAA2CC3-8782-4A64-9317-1A943ACA3CF8}"/>
              </a:ext>
            </a:extLst>
          </p:cNvPr>
          <p:cNvGrpSpPr/>
          <p:nvPr/>
        </p:nvGrpSpPr>
        <p:grpSpPr>
          <a:xfrm>
            <a:off x="225855" y="3461253"/>
            <a:ext cx="6828088" cy="2171363"/>
            <a:chOff x="225855" y="3461253"/>
            <a:chExt cx="6828088" cy="2171363"/>
          </a:xfrm>
        </p:grpSpPr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17316F9D-B9C9-4C76-8AF8-BB2458107EF9}"/>
                </a:ext>
              </a:extLst>
            </p:cNvPr>
            <p:cNvGrpSpPr/>
            <p:nvPr/>
          </p:nvGrpSpPr>
          <p:grpSpPr>
            <a:xfrm>
              <a:off x="225855" y="3461253"/>
              <a:ext cx="6828088" cy="2171363"/>
              <a:chOff x="327455" y="2605465"/>
              <a:chExt cx="6828088" cy="2171363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FA846F9A-E48C-494D-937B-A9D5A7A9EC8B}"/>
                  </a:ext>
                </a:extLst>
              </p:cNvPr>
              <p:cNvGrpSpPr/>
              <p:nvPr/>
            </p:nvGrpSpPr>
            <p:grpSpPr>
              <a:xfrm>
                <a:off x="327455" y="2974102"/>
                <a:ext cx="6828088" cy="1802726"/>
                <a:chOff x="327455" y="1251450"/>
                <a:chExt cx="15794393" cy="4169975"/>
              </a:xfrm>
            </p:grpSpPr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6CCE41A5-5CA0-4D90-A323-EC3AD7A162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7455" y="4405251"/>
                  <a:ext cx="15794393" cy="925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326264B6-090B-4968-B20E-499934E5A6E9}"/>
                    </a:ext>
                  </a:extLst>
                </p:cNvPr>
                <p:cNvSpPr/>
                <p:nvPr/>
              </p:nvSpPr>
              <p:spPr>
                <a:xfrm>
                  <a:off x="965547" y="3628151"/>
                  <a:ext cx="786356" cy="786356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ACC38796-DF6B-4C65-84B5-F2792B30F9E6}"/>
                    </a:ext>
                  </a:extLst>
                </p:cNvPr>
                <p:cNvSpPr txBox="1"/>
                <p:nvPr/>
              </p:nvSpPr>
              <p:spPr>
                <a:xfrm>
                  <a:off x="367808" y="4638299"/>
                  <a:ext cx="2252134" cy="7831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Day One</a:t>
                  </a:r>
                  <a:endParaRPr lang="en-NZ" sz="1600" dirty="0"/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2ADB9B95-2979-45FD-98FF-0C120A80D673}"/>
                    </a:ext>
                  </a:extLst>
                </p:cNvPr>
                <p:cNvSpPr txBox="1"/>
                <p:nvPr/>
              </p:nvSpPr>
              <p:spPr>
                <a:xfrm>
                  <a:off x="2732546" y="4631910"/>
                  <a:ext cx="2252134" cy="7831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Day Two</a:t>
                  </a:r>
                  <a:endParaRPr lang="en-NZ" sz="1600" dirty="0"/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95036952-33CA-45DC-AAD1-E6DA4A33E846}"/>
                    </a:ext>
                  </a:extLst>
                </p:cNvPr>
                <p:cNvSpPr txBox="1"/>
                <p:nvPr/>
              </p:nvSpPr>
              <p:spPr>
                <a:xfrm>
                  <a:off x="5003222" y="4613969"/>
                  <a:ext cx="3221429" cy="7831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Day Three</a:t>
                  </a:r>
                  <a:endParaRPr lang="en-NZ" sz="1600" dirty="0"/>
                </a:p>
              </p:txBody>
            </p: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EA037C64-08F2-4E8D-9232-3BE5F1BCEEA5}"/>
                    </a:ext>
                  </a:extLst>
                </p:cNvPr>
                <p:cNvSpPr txBox="1"/>
                <p:nvPr/>
              </p:nvSpPr>
              <p:spPr>
                <a:xfrm>
                  <a:off x="8923450" y="4631910"/>
                  <a:ext cx="2252134" cy="7831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Day Four</a:t>
                  </a:r>
                  <a:endParaRPr lang="en-NZ" sz="1600" dirty="0"/>
                </a:p>
              </p:txBody>
            </p:sp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9EF0B1B2-4E0A-41E7-889B-EF3CF08BE137}"/>
                    </a:ext>
                  </a:extLst>
                </p:cNvPr>
                <p:cNvGrpSpPr/>
                <p:nvPr/>
              </p:nvGrpSpPr>
              <p:grpSpPr>
                <a:xfrm>
                  <a:off x="3072256" y="2841794"/>
                  <a:ext cx="1573615" cy="1572713"/>
                  <a:chOff x="3805145" y="2833327"/>
                  <a:chExt cx="1573615" cy="1572713"/>
                </a:xfrm>
              </p:grpSpPr>
              <p:grpSp>
                <p:nvGrpSpPr>
                  <p:cNvPr id="73" name="Group 72">
                    <a:extLst>
                      <a:ext uri="{FF2B5EF4-FFF2-40B4-BE49-F238E27FC236}">
                        <a16:creationId xmlns:a16="http://schemas.microsoft.com/office/drawing/2014/main" id="{9CCA9D03-4200-4DCB-B0E1-2AA2F01CD1BC}"/>
                      </a:ext>
                    </a:extLst>
                  </p:cNvPr>
                  <p:cNvGrpSpPr/>
                  <p:nvPr/>
                </p:nvGrpSpPr>
                <p:grpSpPr>
                  <a:xfrm>
                    <a:off x="3805145" y="2833327"/>
                    <a:ext cx="786356" cy="1572713"/>
                    <a:chOff x="3172225" y="3497943"/>
                    <a:chExt cx="464457" cy="928914"/>
                  </a:xfrm>
                </p:grpSpPr>
                <p:sp>
                  <p:nvSpPr>
                    <p:cNvPr id="75" name="Rectangle 74">
                      <a:extLst>
                        <a:ext uri="{FF2B5EF4-FFF2-40B4-BE49-F238E27FC236}">
                          <a16:creationId xmlns:a16="http://schemas.microsoft.com/office/drawing/2014/main" id="{43263D1E-500A-40C1-A7BA-1A0E1F104F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72225" y="3962400"/>
                      <a:ext cx="464457" cy="46445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1600"/>
                    </a:p>
                  </p:txBody>
                </p:sp>
                <p:sp>
                  <p:nvSpPr>
                    <p:cNvPr id="76" name="Rectangle 75">
                      <a:extLst>
                        <a:ext uri="{FF2B5EF4-FFF2-40B4-BE49-F238E27FC236}">
                          <a16:creationId xmlns:a16="http://schemas.microsoft.com/office/drawing/2014/main" id="{159B74F3-72C3-423D-AE95-C4CA61DA7A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72225" y="3497943"/>
                      <a:ext cx="464457" cy="46445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1600"/>
                    </a:p>
                  </p:txBody>
                </p:sp>
              </p:grpSp>
              <p:sp>
                <p:nvSpPr>
                  <p:cNvPr id="74" name="Rectangle 73">
                    <a:extLst>
                      <a:ext uri="{FF2B5EF4-FFF2-40B4-BE49-F238E27FC236}">
                        <a16:creationId xmlns:a16="http://schemas.microsoft.com/office/drawing/2014/main" id="{0128FE91-BD67-47EB-92CE-3233CBCDA8DB}"/>
                      </a:ext>
                    </a:extLst>
                  </p:cNvPr>
                  <p:cNvSpPr/>
                  <p:nvPr/>
                </p:nvSpPr>
                <p:spPr>
                  <a:xfrm>
                    <a:off x="4592404" y="2836607"/>
                    <a:ext cx="786356" cy="7863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600"/>
                  </a:p>
                </p:txBody>
              </p:sp>
            </p:grpSp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4463D125-EE06-4BAC-8087-2D23183D524C}"/>
                    </a:ext>
                  </a:extLst>
                </p:cNvPr>
                <p:cNvGrpSpPr/>
                <p:nvPr/>
              </p:nvGrpSpPr>
              <p:grpSpPr>
                <a:xfrm>
                  <a:off x="5571329" y="2071717"/>
                  <a:ext cx="2359403" cy="2345021"/>
                  <a:chOff x="5747862" y="2043390"/>
                  <a:chExt cx="2359403" cy="2345021"/>
                </a:xfrm>
              </p:grpSpPr>
              <p:grpSp>
                <p:nvGrpSpPr>
                  <p:cNvPr id="78" name="Group 77">
                    <a:extLst>
                      <a:ext uri="{FF2B5EF4-FFF2-40B4-BE49-F238E27FC236}">
                        <a16:creationId xmlns:a16="http://schemas.microsoft.com/office/drawing/2014/main" id="{4CA95C8A-2F80-44F8-8853-7D7B5DCA97D0}"/>
                      </a:ext>
                    </a:extLst>
                  </p:cNvPr>
                  <p:cNvGrpSpPr/>
                  <p:nvPr/>
                </p:nvGrpSpPr>
                <p:grpSpPr>
                  <a:xfrm>
                    <a:off x="6534128" y="2043390"/>
                    <a:ext cx="788164" cy="2345021"/>
                    <a:chOff x="5322154" y="3497943"/>
                    <a:chExt cx="465524" cy="1385072"/>
                  </a:xfrm>
                </p:grpSpPr>
                <p:sp>
                  <p:nvSpPr>
                    <p:cNvPr id="81" name="Rectangle 80">
                      <a:extLst>
                        <a:ext uri="{FF2B5EF4-FFF2-40B4-BE49-F238E27FC236}">
                          <a16:creationId xmlns:a16="http://schemas.microsoft.com/office/drawing/2014/main" id="{E76F96F9-864D-4FAB-809D-E0FF079760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23221" y="3962400"/>
                      <a:ext cx="464457" cy="46445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1600"/>
                    </a:p>
                  </p:txBody>
                </p:sp>
                <p:sp>
                  <p:nvSpPr>
                    <p:cNvPr id="82" name="Rectangle 81">
                      <a:extLst>
                        <a:ext uri="{FF2B5EF4-FFF2-40B4-BE49-F238E27FC236}">
                          <a16:creationId xmlns:a16="http://schemas.microsoft.com/office/drawing/2014/main" id="{44E6428C-6C3D-4452-B9DC-6E250BA628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23221" y="3497943"/>
                      <a:ext cx="464457" cy="46445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1600"/>
                    </a:p>
                  </p:txBody>
                </p:sp>
                <p:sp>
                  <p:nvSpPr>
                    <p:cNvPr id="83" name="Rectangle 82">
                      <a:extLst>
                        <a:ext uri="{FF2B5EF4-FFF2-40B4-BE49-F238E27FC236}">
                          <a16:creationId xmlns:a16="http://schemas.microsoft.com/office/drawing/2014/main" id="{8A5A5F40-44A5-41E9-B918-E483204647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22154" y="4418558"/>
                      <a:ext cx="464457" cy="46445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1600"/>
                    </a:p>
                  </p:txBody>
                </p:sp>
              </p:grpSp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3A0A2E22-BAED-4ECE-A2B6-8DBA369E391A}"/>
                      </a:ext>
                    </a:extLst>
                  </p:cNvPr>
                  <p:cNvSpPr/>
                  <p:nvPr/>
                </p:nvSpPr>
                <p:spPr>
                  <a:xfrm>
                    <a:off x="7320908" y="2051769"/>
                    <a:ext cx="786357" cy="7863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600"/>
                  </a:p>
                </p:txBody>
              </p:sp>
              <p:sp>
                <p:nvSpPr>
                  <p:cNvPr id="80" name="Rectangle 79">
                    <a:extLst>
                      <a:ext uri="{FF2B5EF4-FFF2-40B4-BE49-F238E27FC236}">
                        <a16:creationId xmlns:a16="http://schemas.microsoft.com/office/drawing/2014/main" id="{EAF63196-5A06-4650-8CEB-237925E3FE36}"/>
                      </a:ext>
                    </a:extLst>
                  </p:cNvPr>
                  <p:cNvSpPr/>
                  <p:nvPr/>
                </p:nvSpPr>
                <p:spPr>
                  <a:xfrm>
                    <a:off x="5747862" y="2812547"/>
                    <a:ext cx="786357" cy="7863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600"/>
                  </a:p>
                </p:txBody>
              </p:sp>
            </p:grpSp>
            <p:grpSp>
              <p:nvGrpSpPr>
                <p:cNvPr id="84" name="Group 83">
                  <a:extLst>
                    <a:ext uri="{FF2B5EF4-FFF2-40B4-BE49-F238E27FC236}">
                      <a16:creationId xmlns:a16="http://schemas.microsoft.com/office/drawing/2014/main" id="{FE93A231-2DA9-49AE-AB77-8C5C6E806AB0}"/>
                    </a:ext>
                  </a:extLst>
                </p:cNvPr>
                <p:cNvGrpSpPr/>
                <p:nvPr/>
              </p:nvGrpSpPr>
              <p:grpSpPr>
                <a:xfrm>
                  <a:off x="8835693" y="1251450"/>
                  <a:ext cx="2359494" cy="3153801"/>
                  <a:chOff x="8835693" y="1251450"/>
                  <a:chExt cx="2359494" cy="3153801"/>
                </a:xfrm>
              </p:grpSpPr>
              <p:grpSp>
                <p:nvGrpSpPr>
                  <p:cNvPr id="85" name="Group 84">
                    <a:extLst>
                      <a:ext uri="{FF2B5EF4-FFF2-40B4-BE49-F238E27FC236}">
                        <a16:creationId xmlns:a16="http://schemas.microsoft.com/office/drawing/2014/main" id="{E8D7EEBA-5FFE-45FB-A29A-66E40D066E37}"/>
                      </a:ext>
                    </a:extLst>
                  </p:cNvPr>
                  <p:cNvGrpSpPr/>
                  <p:nvPr/>
                </p:nvGrpSpPr>
                <p:grpSpPr>
                  <a:xfrm>
                    <a:off x="9623855" y="1254240"/>
                    <a:ext cx="788165" cy="3151011"/>
                    <a:chOff x="9171507" y="2572852"/>
                    <a:chExt cx="465525" cy="1861126"/>
                  </a:xfrm>
                </p:grpSpPr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2DF48207-A70E-4685-B1A2-2768CC59E94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171508" y="2572852"/>
                      <a:ext cx="465524" cy="1395073"/>
                      <a:chOff x="5322154" y="3497943"/>
                      <a:chExt cx="465524" cy="1395073"/>
                    </a:xfrm>
                  </p:grpSpPr>
                  <p:sp>
                    <p:nvSpPr>
                      <p:cNvPr id="91" name="Rectangle 90">
                        <a:extLst>
                          <a:ext uri="{FF2B5EF4-FFF2-40B4-BE49-F238E27FC236}">
                            <a16:creationId xmlns:a16="http://schemas.microsoft.com/office/drawing/2014/main" id="{C4E54439-5883-4956-A5AD-EB67BAE53DE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323221" y="3962400"/>
                        <a:ext cx="464457" cy="464457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 sz="1600"/>
                      </a:p>
                    </p:txBody>
                  </p:sp>
                  <p:sp>
                    <p:nvSpPr>
                      <p:cNvPr id="92" name="Rectangle 91">
                        <a:extLst>
                          <a:ext uri="{FF2B5EF4-FFF2-40B4-BE49-F238E27FC236}">
                            <a16:creationId xmlns:a16="http://schemas.microsoft.com/office/drawing/2014/main" id="{26E03C37-7B69-472C-95DF-F6B929431B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323221" y="3497943"/>
                        <a:ext cx="464457" cy="464457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 sz="1600"/>
                      </a:p>
                    </p:txBody>
                  </p:sp>
                  <p:sp>
                    <p:nvSpPr>
                      <p:cNvPr id="93" name="Rectangle 92">
                        <a:extLst>
                          <a:ext uri="{FF2B5EF4-FFF2-40B4-BE49-F238E27FC236}">
                            <a16:creationId xmlns:a16="http://schemas.microsoft.com/office/drawing/2014/main" id="{D844AFDC-72A1-4827-AA8A-5A491FC6192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322154" y="4428559"/>
                        <a:ext cx="464457" cy="464457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 sz="1600"/>
                      </a:p>
                    </p:txBody>
                  </p:sp>
                </p:grpSp>
                <p:sp>
                  <p:nvSpPr>
                    <p:cNvPr id="90" name="Rectangle 89">
                      <a:extLst>
                        <a:ext uri="{FF2B5EF4-FFF2-40B4-BE49-F238E27FC236}">
                          <a16:creationId xmlns:a16="http://schemas.microsoft.com/office/drawing/2014/main" id="{4ECEE52C-50D4-4EF6-9CAF-2DEF5871FF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171507" y="3969521"/>
                      <a:ext cx="464457" cy="46445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1600"/>
                    </a:p>
                  </p:txBody>
                </p:sp>
              </p:grpSp>
              <p:sp>
                <p:nvSpPr>
                  <p:cNvPr id="86" name="Rectangle 85">
                    <a:extLst>
                      <a:ext uri="{FF2B5EF4-FFF2-40B4-BE49-F238E27FC236}">
                        <a16:creationId xmlns:a16="http://schemas.microsoft.com/office/drawing/2014/main" id="{EF70FFE0-47F9-4DD7-803E-845835D7AFFC}"/>
                      </a:ext>
                    </a:extLst>
                  </p:cNvPr>
                  <p:cNvSpPr/>
                  <p:nvPr/>
                </p:nvSpPr>
                <p:spPr>
                  <a:xfrm>
                    <a:off x="10408830" y="1251450"/>
                    <a:ext cx="786357" cy="7863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600"/>
                  </a:p>
                </p:txBody>
              </p:sp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5D5A0022-506C-4D5D-8526-D76CDC9EB297}"/>
                      </a:ext>
                    </a:extLst>
                  </p:cNvPr>
                  <p:cNvSpPr/>
                  <p:nvPr/>
                </p:nvSpPr>
                <p:spPr>
                  <a:xfrm>
                    <a:off x="8835693" y="2049461"/>
                    <a:ext cx="786357" cy="7863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600"/>
                  </a:p>
                </p:txBody>
              </p: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id="{A5AB3BEC-09F3-4CEF-B650-09745C03642F}"/>
                      </a:ext>
                    </a:extLst>
                  </p:cNvPr>
                  <p:cNvSpPr/>
                  <p:nvPr/>
                </p:nvSpPr>
                <p:spPr>
                  <a:xfrm>
                    <a:off x="10408830" y="2826954"/>
                    <a:ext cx="786357" cy="7863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600"/>
                  </a:p>
                </p:txBody>
              </p:sp>
            </p:grpSp>
          </p:grp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C0412888-EB9E-4D79-B055-BA3A18F2F504}"/>
                  </a:ext>
                </a:extLst>
              </p:cNvPr>
              <p:cNvSpPr txBox="1"/>
              <p:nvPr/>
            </p:nvSpPr>
            <p:spPr>
              <a:xfrm>
                <a:off x="5794777" y="4392107"/>
                <a:ext cx="97362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Day Five</a:t>
                </a:r>
                <a:endParaRPr lang="en-NZ" sz="1600" dirty="0"/>
              </a:p>
            </p:txBody>
          </p: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B129C08F-C261-49DB-B796-DF7740D22730}"/>
                  </a:ext>
                </a:extLst>
              </p:cNvPr>
              <p:cNvGrpSpPr/>
              <p:nvPr/>
            </p:nvGrpSpPr>
            <p:grpSpPr>
              <a:xfrm>
                <a:off x="5794777" y="2605465"/>
                <a:ext cx="1020035" cy="1712926"/>
                <a:chOff x="7438912" y="4292654"/>
                <a:chExt cx="1020035" cy="1712926"/>
              </a:xfrm>
            </p:grpSpPr>
            <p:grpSp>
              <p:nvGrpSpPr>
                <p:cNvPr id="105" name="Group 104">
                  <a:extLst>
                    <a:ext uri="{FF2B5EF4-FFF2-40B4-BE49-F238E27FC236}">
                      <a16:creationId xmlns:a16="http://schemas.microsoft.com/office/drawing/2014/main" id="{C4990738-9CD0-46F1-B186-84B10022CA10}"/>
                    </a:ext>
                  </a:extLst>
                </p:cNvPr>
                <p:cNvGrpSpPr/>
                <p:nvPr/>
              </p:nvGrpSpPr>
              <p:grpSpPr>
                <a:xfrm>
                  <a:off x="7438912" y="4292654"/>
                  <a:ext cx="1020035" cy="1363423"/>
                  <a:chOff x="8835693" y="1251450"/>
                  <a:chExt cx="2359494" cy="3153801"/>
                </a:xfrm>
              </p:grpSpPr>
              <p:grpSp>
                <p:nvGrpSpPr>
                  <p:cNvPr id="106" name="Group 105">
                    <a:extLst>
                      <a:ext uri="{FF2B5EF4-FFF2-40B4-BE49-F238E27FC236}">
                        <a16:creationId xmlns:a16="http://schemas.microsoft.com/office/drawing/2014/main" id="{80E3DBF1-3F20-4C30-B2BF-C8BD5A111BD3}"/>
                      </a:ext>
                    </a:extLst>
                  </p:cNvPr>
                  <p:cNvGrpSpPr/>
                  <p:nvPr/>
                </p:nvGrpSpPr>
                <p:grpSpPr>
                  <a:xfrm>
                    <a:off x="9623855" y="1254240"/>
                    <a:ext cx="788165" cy="3151011"/>
                    <a:chOff x="9171507" y="2572852"/>
                    <a:chExt cx="465525" cy="1861126"/>
                  </a:xfrm>
                </p:grpSpPr>
                <p:grpSp>
                  <p:nvGrpSpPr>
                    <p:cNvPr id="110" name="Group 109">
                      <a:extLst>
                        <a:ext uri="{FF2B5EF4-FFF2-40B4-BE49-F238E27FC236}">
                          <a16:creationId xmlns:a16="http://schemas.microsoft.com/office/drawing/2014/main" id="{2C0F2164-D561-4B2F-8F46-513A684251D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171508" y="2572852"/>
                      <a:ext cx="465524" cy="1395073"/>
                      <a:chOff x="5322154" y="3497943"/>
                      <a:chExt cx="465524" cy="1395073"/>
                    </a:xfrm>
                  </p:grpSpPr>
                  <p:sp>
                    <p:nvSpPr>
                      <p:cNvPr id="112" name="Rectangle 111">
                        <a:extLst>
                          <a:ext uri="{FF2B5EF4-FFF2-40B4-BE49-F238E27FC236}">
                            <a16:creationId xmlns:a16="http://schemas.microsoft.com/office/drawing/2014/main" id="{02FC9112-6336-45E7-86B6-33125824EC1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323221" y="3962400"/>
                        <a:ext cx="464457" cy="464457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 sz="1600"/>
                      </a:p>
                    </p:txBody>
                  </p:sp>
                  <p:sp>
                    <p:nvSpPr>
                      <p:cNvPr id="113" name="Rectangle 112">
                        <a:extLst>
                          <a:ext uri="{FF2B5EF4-FFF2-40B4-BE49-F238E27FC236}">
                            <a16:creationId xmlns:a16="http://schemas.microsoft.com/office/drawing/2014/main" id="{0F3027D0-5951-4D34-A986-6E7651FC203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323221" y="3497943"/>
                        <a:ext cx="464457" cy="464457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 sz="1600"/>
                      </a:p>
                    </p:txBody>
                  </p:sp>
                  <p:sp>
                    <p:nvSpPr>
                      <p:cNvPr id="114" name="Rectangle 113">
                        <a:extLst>
                          <a:ext uri="{FF2B5EF4-FFF2-40B4-BE49-F238E27FC236}">
                            <a16:creationId xmlns:a16="http://schemas.microsoft.com/office/drawing/2014/main" id="{55ECAF2B-CF46-441A-8958-8C2AF4A1FBF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322154" y="4428559"/>
                        <a:ext cx="464457" cy="464457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 sz="1600"/>
                      </a:p>
                    </p:txBody>
                  </p:sp>
                </p:grpSp>
                <p:sp>
                  <p:nvSpPr>
                    <p:cNvPr id="111" name="Rectangle 110">
                      <a:extLst>
                        <a:ext uri="{FF2B5EF4-FFF2-40B4-BE49-F238E27FC236}">
                          <a16:creationId xmlns:a16="http://schemas.microsoft.com/office/drawing/2014/main" id="{7F0DB9FE-A39F-4BE4-84BC-2DBEB3DCD2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171507" y="3969521"/>
                      <a:ext cx="464457" cy="46445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1600"/>
                    </a:p>
                  </p:txBody>
                </p:sp>
              </p:grpSp>
              <p:sp>
                <p:nvSpPr>
                  <p:cNvPr id="107" name="Rectangle 106">
                    <a:extLst>
                      <a:ext uri="{FF2B5EF4-FFF2-40B4-BE49-F238E27FC236}">
                        <a16:creationId xmlns:a16="http://schemas.microsoft.com/office/drawing/2014/main" id="{75DE62BF-0E98-4A25-8CA5-F31F3A8A0A1E}"/>
                      </a:ext>
                    </a:extLst>
                  </p:cNvPr>
                  <p:cNvSpPr/>
                  <p:nvPr/>
                </p:nvSpPr>
                <p:spPr>
                  <a:xfrm>
                    <a:off x="10408830" y="1251450"/>
                    <a:ext cx="786357" cy="7863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600"/>
                  </a:p>
                </p:txBody>
              </p:sp>
              <p:sp>
                <p:nvSpPr>
                  <p:cNvPr id="108" name="Rectangle 107">
                    <a:extLst>
                      <a:ext uri="{FF2B5EF4-FFF2-40B4-BE49-F238E27FC236}">
                        <a16:creationId xmlns:a16="http://schemas.microsoft.com/office/drawing/2014/main" id="{C20DAB83-E06B-470E-9EFF-6851D26AEB8A}"/>
                      </a:ext>
                    </a:extLst>
                  </p:cNvPr>
                  <p:cNvSpPr/>
                  <p:nvPr/>
                </p:nvSpPr>
                <p:spPr>
                  <a:xfrm>
                    <a:off x="8835693" y="2049461"/>
                    <a:ext cx="786357" cy="7863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600"/>
                  </a:p>
                </p:txBody>
              </p:sp>
              <p:sp>
                <p:nvSpPr>
                  <p:cNvPr id="109" name="Rectangle 108">
                    <a:extLst>
                      <a:ext uri="{FF2B5EF4-FFF2-40B4-BE49-F238E27FC236}">
                        <a16:creationId xmlns:a16="http://schemas.microsoft.com/office/drawing/2014/main" id="{4237E1E3-5D28-496C-8990-9C7C7FF75A31}"/>
                      </a:ext>
                    </a:extLst>
                  </p:cNvPr>
                  <p:cNvSpPr/>
                  <p:nvPr/>
                </p:nvSpPr>
                <p:spPr>
                  <a:xfrm>
                    <a:off x="10408830" y="2826954"/>
                    <a:ext cx="786357" cy="7863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600" dirty="0"/>
                  </a:p>
                </p:txBody>
              </p:sp>
            </p:grp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93E0B5D0-4BCF-4C9B-B7DB-1B865EFA0C28}"/>
                    </a:ext>
                  </a:extLst>
                </p:cNvPr>
                <p:cNvSpPr/>
                <p:nvPr/>
              </p:nvSpPr>
              <p:spPr>
                <a:xfrm>
                  <a:off x="7774729" y="5665629"/>
                  <a:ext cx="339951" cy="339951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</p:grpSp>
        </p:grp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394D2B4E-4412-4BAE-89FD-29F5D94A7D34}"/>
                </a:ext>
              </a:extLst>
            </p:cNvPr>
            <p:cNvSpPr/>
            <p:nvPr/>
          </p:nvSpPr>
          <p:spPr>
            <a:xfrm>
              <a:off x="5696744" y="4494513"/>
              <a:ext cx="339951" cy="339951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 dirty="0"/>
            </a:p>
          </p:txBody>
        </p:sp>
      </p:grpSp>
      <p:graphicFrame>
        <p:nvGraphicFramePr>
          <p:cNvPr id="130" name="Table 130">
            <a:extLst>
              <a:ext uri="{FF2B5EF4-FFF2-40B4-BE49-F238E27FC236}">
                <a16:creationId xmlns:a16="http://schemas.microsoft.com/office/drawing/2014/main" id="{AF8BC945-CEE1-4264-96CD-F6706F322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172908"/>
              </p:ext>
            </p:extLst>
          </p:nvPr>
        </p:nvGraphicFramePr>
        <p:xfrm>
          <a:off x="7289220" y="814715"/>
          <a:ext cx="479285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928">
                  <a:extLst>
                    <a:ext uri="{9D8B030D-6E8A-4147-A177-3AD203B41FA5}">
                      <a16:colId xmlns:a16="http://schemas.microsoft.com/office/drawing/2014/main" val="639518835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3392870348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1310589181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2450894095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1708219523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1138559677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1423239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Day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5101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Number of squares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800493"/>
                  </a:ext>
                </a:extLst>
              </a:tr>
            </a:tbl>
          </a:graphicData>
        </a:graphic>
      </p:graphicFrame>
      <p:graphicFrame>
        <p:nvGraphicFramePr>
          <p:cNvPr id="131" name="Table 130">
            <a:extLst>
              <a:ext uri="{FF2B5EF4-FFF2-40B4-BE49-F238E27FC236}">
                <a16:creationId xmlns:a16="http://schemas.microsoft.com/office/drawing/2014/main" id="{048455C6-7003-43AC-B05B-B2BF6E0AA2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342334"/>
              </p:ext>
            </p:extLst>
          </p:nvPr>
        </p:nvGraphicFramePr>
        <p:xfrm>
          <a:off x="7302735" y="3853482"/>
          <a:ext cx="479285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928">
                  <a:extLst>
                    <a:ext uri="{9D8B030D-6E8A-4147-A177-3AD203B41FA5}">
                      <a16:colId xmlns:a16="http://schemas.microsoft.com/office/drawing/2014/main" val="3516337317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3992773122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349827079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3997584105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139903412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2932892671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2893530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Day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690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Number of squares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588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88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422DFC2F-09BB-4070-BAD4-3E977515E778}"/>
              </a:ext>
            </a:extLst>
          </p:cNvPr>
          <p:cNvGrpSpPr/>
          <p:nvPr/>
        </p:nvGrpSpPr>
        <p:grpSpPr>
          <a:xfrm>
            <a:off x="367809" y="1170656"/>
            <a:ext cx="10919784" cy="2553361"/>
            <a:chOff x="367808" y="1170655"/>
            <a:chExt cx="17096720" cy="3997706"/>
          </a:xfrm>
        </p:grpSpPr>
        <p:cxnSp>
          <p:nvCxnSpPr>
            <p:cNvPr id="2" name="Straight Connector 1">
              <a:extLst>
                <a:ext uri="{FF2B5EF4-FFF2-40B4-BE49-F238E27FC236}">
                  <a16:creationId xmlns:a16="http://schemas.microsoft.com/office/drawing/2014/main" id="{2FB25FCD-3273-4484-8ED9-6B66708CB3BF}"/>
                </a:ext>
              </a:extLst>
            </p:cNvPr>
            <p:cNvCxnSpPr>
              <a:cxnSpLocks/>
            </p:cNvCxnSpPr>
            <p:nvPr/>
          </p:nvCxnSpPr>
          <p:spPr>
            <a:xfrm>
              <a:off x="885371" y="4426858"/>
              <a:ext cx="165791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E7E9D6-B798-4BF1-9A9B-F2418942347F}"/>
                </a:ext>
              </a:extLst>
            </p:cNvPr>
            <p:cNvSpPr/>
            <p:nvPr/>
          </p:nvSpPr>
          <p:spPr>
            <a:xfrm>
              <a:off x="1112762" y="3962400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DB3AA76-20A6-40EA-8619-AFDBB3992023}"/>
                </a:ext>
              </a:extLst>
            </p:cNvPr>
            <p:cNvGrpSpPr/>
            <p:nvPr/>
          </p:nvGrpSpPr>
          <p:grpSpPr>
            <a:xfrm>
              <a:off x="2942092" y="3030185"/>
              <a:ext cx="1394438" cy="1393374"/>
              <a:chOff x="2706701" y="3033483"/>
              <a:chExt cx="1394438" cy="1393374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C4932AD-6577-4E21-BD94-7A9E4B01F108}"/>
                  </a:ext>
                </a:extLst>
              </p:cNvPr>
              <p:cNvSpPr/>
              <p:nvPr/>
            </p:nvSpPr>
            <p:spPr>
              <a:xfrm>
                <a:off x="3172225" y="3962400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005FEDD-BC5B-4865-AD2E-F8A49419C73B}"/>
                  </a:ext>
                </a:extLst>
              </p:cNvPr>
              <p:cNvSpPr/>
              <p:nvPr/>
            </p:nvSpPr>
            <p:spPr>
              <a:xfrm>
                <a:off x="3172225" y="349794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BC0D7D6-EEAB-443C-AA27-374E662B5EE6}"/>
                  </a:ext>
                </a:extLst>
              </p:cNvPr>
              <p:cNvSpPr/>
              <p:nvPr/>
            </p:nvSpPr>
            <p:spPr>
              <a:xfrm>
                <a:off x="3174359" y="3033485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9754B9D-1839-497E-885D-7720EF5AEC0C}"/>
                  </a:ext>
                </a:extLst>
              </p:cNvPr>
              <p:cNvSpPr/>
              <p:nvPr/>
            </p:nvSpPr>
            <p:spPr>
              <a:xfrm>
                <a:off x="3636682" y="303348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218DFC5-FE36-4563-85DC-1932D0F85F2D}"/>
                  </a:ext>
                </a:extLst>
              </p:cNvPr>
              <p:cNvSpPr/>
              <p:nvPr/>
            </p:nvSpPr>
            <p:spPr>
              <a:xfrm>
                <a:off x="2706701" y="3033484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8BA4097-77EF-40DE-9B0E-19659D46EF43}"/>
                </a:ext>
              </a:extLst>
            </p:cNvPr>
            <p:cNvGrpSpPr/>
            <p:nvPr/>
          </p:nvGrpSpPr>
          <p:grpSpPr>
            <a:xfrm>
              <a:off x="5494081" y="2099569"/>
              <a:ext cx="2321856" cy="2325692"/>
              <a:chOff x="4395803" y="2567324"/>
              <a:chExt cx="2321856" cy="2325692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4CAB718-F2F5-49D0-BA19-9137ED13B38A}"/>
                  </a:ext>
                </a:extLst>
              </p:cNvPr>
              <p:cNvSpPr/>
              <p:nvPr/>
            </p:nvSpPr>
            <p:spPr>
              <a:xfrm>
                <a:off x="5323221" y="3962400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4FD2E9D-2B0D-4728-AD90-2D38DFCAAE17}"/>
                  </a:ext>
                </a:extLst>
              </p:cNvPr>
              <p:cNvSpPr/>
              <p:nvPr/>
            </p:nvSpPr>
            <p:spPr>
              <a:xfrm>
                <a:off x="5323221" y="349794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1A15A77-9882-4ADD-B15F-4F063A73D1F9}"/>
                  </a:ext>
                </a:extLst>
              </p:cNvPr>
              <p:cNvSpPr/>
              <p:nvPr/>
            </p:nvSpPr>
            <p:spPr>
              <a:xfrm>
                <a:off x="5325355" y="3033485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9404D8F-3E41-46F1-9531-06E24CF053F6}"/>
                  </a:ext>
                </a:extLst>
              </p:cNvPr>
              <p:cNvSpPr/>
              <p:nvPr/>
            </p:nvSpPr>
            <p:spPr>
              <a:xfrm>
                <a:off x="5787678" y="303348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B764E17-D1E8-4A59-9C37-A482579399C3}"/>
                  </a:ext>
                </a:extLst>
              </p:cNvPr>
              <p:cNvSpPr/>
              <p:nvPr/>
            </p:nvSpPr>
            <p:spPr>
              <a:xfrm>
                <a:off x="4857697" y="3033484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72EAFE8-2421-48D4-8BBC-5D46E0C773B0}"/>
                  </a:ext>
                </a:extLst>
              </p:cNvPr>
              <p:cNvSpPr/>
              <p:nvPr/>
            </p:nvSpPr>
            <p:spPr>
              <a:xfrm>
                <a:off x="6253202" y="2567325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C25EDD4-753A-4808-B7B0-6EFE0289B994}"/>
                  </a:ext>
                </a:extLst>
              </p:cNvPr>
              <p:cNvSpPr/>
              <p:nvPr/>
            </p:nvSpPr>
            <p:spPr>
              <a:xfrm>
                <a:off x="4395803" y="2567324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0BDF2F8-4EBF-40E9-A0EB-022087635B88}"/>
                  </a:ext>
                </a:extLst>
              </p:cNvPr>
              <p:cNvSpPr/>
              <p:nvPr/>
            </p:nvSpPr>
            <p:spPr>
              <a:xfrm>
                <a:off x="5322154" y="4428559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C161007-3A8A-4187-9BCC-DE0F4B8EFBE7}"/>
                </a:ext>
              </a:extLst>
            </p:cNvPr>
            <p:cNvGrpSpPr/>
            <p:nvPr/>
          </p:nvGrpSpPr>
          <p:grpSpPr>
            <a:xfrm>
              <a:off x="8349338" y="1170655"/>
              <a:ext cx="3247799" cy="3256202"/>
              <a:chOff x="7780062" y="1177776"/>
              <a:chExt cx="3247799" cy="3256202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E51C41FF-BF02-463B-9263-9D0CDDFBA244}"/>
                  </a:ext>
                </a:extLst>
              </p:cNvPr>
              <p:cNvGrpSpPr/>
              <p:nvPr/>
            </p:nvGrpSpPr>
            <p:grpSpPr>
              <a:xfrm>
                <a:off x="8245157" y="1642233"/>
                <a:ext cx="2321856" cy="2325692"/>
                <a:chOff x="4395803" y="2567324"/>
                <a:chExt cx="2321856" cy="2325692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29A6628D-6C1F-463A-9F4A-1F77D52F799C}"/>
                    </a:ext>
                  </a:extLst>
                </p:cNvPr>
                <p:cNvSpPr/>
                <p:nvPr/>
              </p:nvSpPr>
              <p:spPr>
                <a:xfrm>
                  <a:off x="5323221" y="3962400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7E112C0B-9320-4917-999A-8640AA22752C}"/>
                    </a:ext>
                  </a:extLst>
                </p:cNvPr>
                <p:cNvSpPr/>
                <p:nvPr/>
              </p:nvSpPr>
              <p:spPr>
                <a:xfrm>
                  <a:off x="5323221" y="3497943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CB229779-514B-492F-8F23-B303ECCFE0B5}"/>
                    </a:ext>
                  </a:extLst>
                </p:cNvPr>
                <p:cNvSpPr/>
                <p:nvPr/>
              </p:nvSpPr>
              <p:spPr>
                <a:xfrm>
                  <a:off x="5325355" y="3033485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0023816C-1376-449F-A228-0DF6E17B45EE}"/>
                    </a:ext>
                  </a:extLst>
                </p:cNvPr>
                <p:cNvSpPr/>
                <p:nvPr/>
              </p:nvSpPr>
              <p:spPr>
                <a:xfrm>
                  <a:off x="5787678" y="3033483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56A7BD22-2DCE-4DD0-BCEC-56BBA63CF269}"/>
                    </a:ext>
                  </a:extLst>
                </p:cNvPr>
                <p:cNvSpPr/>
                <p:nvPr/>
              </p:nvSpPr>
              <p:spPr>
                <a:xfrm>
                  <a:off x="4857697" y="3033484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668B23F6-71D1-4497-915C-D5E5DBB99983}"/>
                    </a:ext>
                  </a:extLst>
                </p:cNvPr>
                <p:cNvSpPr/>
                <p:nvPr/>
              </p:nvSpPr>
              <p:spPr>
                <a:xfrm>
                  <a:off x="6253202" y="2567325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C8B4FE4B-E9CF-4C2A-9977-95F818CF1037}"/>
                    </a:ext>
                  </a:extLst>
                </p:cNvPr>
                <p:cNvSpPr/>
                <p:nvPr/>
              </p:nvSpPr>
              <p:spPr>
                <a:xfrm>
                  <a:off x="4395803" y="2567324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7C4185D8-3F78-46EE-B168-36C0DD27C1B8}"/>
                    </a:ext>
                  </a:extLst>
                </p:cNvPr>
                <p:cNvSpPr/>
                <p:nvPr/>
              </p:nvSpPr>
              <p:spPr>
                <a:xfrm>
                  <a:off x="5322154" y="4428559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</p:grp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667F695-8900-4C84-BBC3-F41EA004DC40}"/>
                  </a:ext>
                </a:extLst>
              </p:cNvPr>
              <p:cNvSpPr/>
              <p:nvPr/>
            </p:nvSpPr>
            <p:spPr>
              <a:xfrm>
                <a:off x="9171507" y="3969521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B2FF057-9BF8-47FC-9FA1-2A302C7D962A}"/>
                  </a:ext>
                </a:extLst>
              </p:cNvPr>
              <p:cNvSpPr/>
              <p:nvPr/>
            </p:nvSpPr>
            <p:spPr>
              <a:xfrm>
                <a:off x="7780062" y="1177776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042A532-6AAB-4628-9FAE-D44174C698F0}"/>
                  </a:ext>
                </a:extLst>
              </p:cNvPr>
              <p:cNvSpPr/>
              <p:nvPr/>
            </p:nvSpPr>
            <p:spPr>
              <a:xfrm>
                <a:off x="10563404" y="1177776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1E14B9E-5036-472F-842D-A067F24F7102}"/>
                </a:ext>
              </a:extLst>
            </p:cNvPr>
            <p:cNvSpPr txBox="1"/>
            <p:nvPr/>
          </p:nvSpPr>
          <p:spPr>
            <a:xfrm>
              <a:off x="367808" y="4638299"/>
              <a:ext cx="2252133" cy="530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Day One</a:t>
              </a:r>
              <a:endParaRPr lang="en-NZ" sz="16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36C5672-B44A-4F06-B8FF-17C77906C7D9}"/>
                </a:ext>
              </a:extLst>
            </p:cNvPr>
            <p:cNvSpPr txBox="1"/>
            <p:nvPr/>
          </p:nvSpPr>
          <p:spPr>
            <a:xfrm>
              <a:off x="2550024" y="4631908"/>
              <a:ext cx="2252133" cy="530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Day Two</a:t>
              </a:r>
              <a:endParaRPr lang="en-NZ" sz="16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843619C-42DE-4B3D-8972-5C65D93468A3}"/>
                </a:ext>
              </a:extLst>
            </p:cNvPr>
            <p:cNvSpPr txBox="1"/>
            <p:nvPr/>
          </p:nvSpPr>
          <p:spPr>
            <a:xfrm>
              <a:off x="5615166" y="4638299"/>
              <a:ext cx="2252133" cy="530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Day Three</a:t>
              </a:r>
              <a:endParaRPr lang="en-NZ" sz="16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E76DC68-F59E-4078-A175-CCCA534176B8}"/>
                </a:ext>
              </a:extLst>
            </p:cNvPr>
            <p:cNvSpPr txBox="1"/>
            <p:nvPr/>
          </p:nvSpPr>
          <p:spPr>
            <a:xfrm>
              <a:off x="8923448" y="4631909"/>
              <a:ext cx="2252133" cy="530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Day Four</a:t>
              </a:r>
              <a:endParaRPr lang="en-NZ" sz="1600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8E5AF1E-B7BE-4AF8-AEB6-D7172DCAC56D}"/>
              </a:ext>
            </a:extLst>
          </p:cNvPr>
          <p:cNvGrpSpPr/>
          <p:nvPr/>
        </p:nvGrpSpPr>
        <p:grpSpPr>
          <a:xfrm>
            <a:off x="8007853" y="576263"/>
            <a:ext cx="2667694" cy="2672043"/>
            <a:chOff x="8427428" y="516000"/>
            <a:chExt cx="2667694" cy="2672043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E7438501-12AF-491C-8836-1EE47F2526EF}"/>
                </a:ext>
              </a:extLst>
            </p:cNvPr>
            <p:cNvGrpSpPr/>
            <p:nvPr/>
          </p:nvGrpSpPr>
          <p:grpSpPr>
            <a:xfrm>
              <a:off x="8724080" y="812652"/>
              <a:ext cx="2074390" cy="2079758"/>
              <a:chOff x="7780062" y="1177776"/>
              <a:chExt cx="3247799" cy="3256202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F68BA81D-F96F-49CE-B906-3E7A5ACF2F2F}"/>
                  </a:ext>
                </a:extLst>
              </p:cNvPr>
              <p:cNvGrpSpPr/>
              <p:nvPr/>
            </p:nvGrpSpPr>
            <p:grpSpPr>
              <a:xfrm>
                <a:off x="8245157" y="1642233"/>
                <a:ext cx="2321856" cy="2325692"/>
                <a:chOff x="4395803" y="2567324"/>
                <a:chExt cx="2321856" cy="2325692"/>
              </a:xfrm>
            </p:grpSpPr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D219A82C-6AE8-45A4-815C-4D40B236B219}"/>
                    </a:ext>
                  </a:extLst>
                </p:cNvPr>
                <p:cNvSpPr/>
                <p:nvPr/>
              </p:nvSpPr>
              <p:spPr>
                <a:xfrm>
                  <a:off x="5323221" y="3962400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DAB01E50-497D-4BEE-B963-AAE6D1939633}"/>
                    </a:ext>
                  </a:extLst>
                </p:cNvPr>
                <p:cNvSpPr/>
                <p:nvPr/>
              </p:nvSpPr>
              <p:spPr>
                <a:xfrm>
                  <a:off x="5323221" y="3497943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8FAE55DF-C4B4-477F-96A9-AF9574D48D1D}"/>
                    </a:ext>
                  </a:extLst>
                </p:cNvPr>
                <p:cNvSpPr/>
                <p:nvPr/>
              </p:nvSpPr>
              <p:spPr>
                <a:xfrm>
                  <a:off x="5325355" y="3033485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11BD0210-F3A0-4FF0-B63F-0576939DEC02}"/>
                    </a:ext>
                  </a:extLst>
                </p:cNvPr>
                <p:cNvSpPr/>
                <p:nvPr/>
              </p:nvSpPr>
              <p:spPr>
                <a:xfrm>
                  <a:off x="5787678" y="3033483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AD74EAEF-1504-47EB-A5FC-33B0CD6034FD}"/>
                    </a:ext>
                  </a:extLst>
                </p:cNvPr>
                <p:cNvSpPr/>
                <p:nvPr/>
              </p:nvSpPr>
              <p:spPr>
                <a:xfrm>
                  <a:off x="4857697" y="3033484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48CC0496-37ED-419A-A45F-B001E286D116}"/>
                    </a:ext>
                  </a:extLst>
                </p:cNvPr>
                <p:cNvSpPr/>
                <p:nvPr/>
              </p:nvSpPr>
              <p:spPr>
                <a:xfrm>
                  <a:off x="6253202" y="2567325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FE00E01A-EA77-48D0-A165-B98E1A254B56}"/>
                    </a:ext>
                  </a:extLst>
                </p:cNvPr>
                <p:cNvSpPr/>
                <p:nvPr/>
              </p:nvSpPr>
              <p:spPr>
                <a:xfrm>
                  <a:off x="4395803" y="2567324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A3818B58-FA96-4D24-9EB2-1B3EFB2D995D}"/>
                    </a:ext>
                  </a:extLst>
                </p:cNvPr>
                <p:cNvSpPr/>
                <p:nvPr/>
              </p:nvSpPr>
              <p:spPr>
                <a:xfrm>
                  <a:off x="5322154" y="4428559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/>
                </a:p>
              </p:txBody>
            </p:sp>
          </p:grp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DA88C41-3799-4475-BB8A-7D5A2F117CC1}"/>
                  </a:ext>
                </a:extLst>
              </p:cNvPr>
              <p:cNvSpPr/>
              <p:nvPr/>
            </p:nvSpPr>
            <p:spPr>
              <a:xfrm>
                <a:off x="9171507" y="3969521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FC20C17-5FBF-4B43-991D-53FF37E6FA5D}"/>
                  </a:ext>
                </a:extLst>
              </p:cNvPr>
              <p:cNvSpPr/>
              <p:nvPr/>
            </p:nvSpPr>
            <p:spPr>
              <a:xfrm>
                <a:off x="7780062" y="1177776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932B5B41-AF7E-40E3-8E5E-42C0DBF6131F}"/>
                  </a:ext>
                </a:extLst>
              </p:cNvPr>
              <p:cNvSpPr/>
              <p:nvPr/>
            </p:nvSpPr>
            <p:spPr>
              <a:xfrm>
                <a:off x="10563404" y="1177776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/>
              </a:p>
            </p:txBody>
          </p:sp>
        </p:grp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08E0631-88C5-4F63-9C93-0BA11B29A1EC}"/>
                </a:ext>
              </a:extLst>
            </p:cNvPr>
            <p:cNvSpPr/>
            <p:nvPr/>
          </p:nvSpPr>
          <p:spPr>
            <a:xfrm>
              <a:off x="9612805" y="2891391"/>
              <a:ext cx="296652" cy="296652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ABB6A1-8DE1-4835-89C5-9A79BA56BDFD}"/>
                </a:ext>
              </a:extLst>
            </p:cNvPr>
            <p:cNvSpPr/>
            <p:nvPr/>
          </p:nvSpPr>
          <p:spPr>
            <a:xfrm>
              <a:off x="10798470" y="516000"/>
              <a:ext cx="296652" cy="296652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2C64B7E-F93A-4160-B88B-57B14E532F3F}"/>
                </a:ext>
              </a:extLst>
            </p:cNvPr>
            <p:cNvSpPr/>
            <p:nvPr/>
          </p:nvSpPr>
          <p:spPr>
            <a:xfrm>
              <a:off x="8427428" y="516000"/>
              <a:ext cx="296652" cy="296652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/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B2FEF42A-68FA-497A-B78B-638CDD65D062}"/>
              </a:ext>
            </a:extLst>
          </p:cNvPr>
          <p:cNvSpPr txBox="1"/>
          <p:nvPr/>
        </p:nvSpPr>
        <p:spPr>
          <a:xfrm>
            <a:off x="8601157" y="3381381"/>
            <a:ext cx="14384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Day Five</a:t>
            </a:r>
            <a:endParaRPr lang="en-NZ" sz="1600" dirty="0"/>
          </a:p>
        </p:txBody>
      </p:sp>
      <p:graphicFrame>
        <p:nvGraphicFramePr>
          <p:cNvPr id="79" name="Table 78">
            <a:extLst>
              <a:ext uri="{FF2B5EF4-FFF2-40B4-BE49-F238E27FC236}">
                <a16:creationId xmlns:a16="http://schemas.microsoft.com/office/drawing/2014/main" id="{0944369F-4E20-4EF9-A5CE-25F828173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779667"/>
              </p:ext>
            </p:extLst>
          </p:nvPr>
        </p:nvGraphicFramePr>
        <p:xfrm>
          <a:off x="672811" y="4437021"/>
          <a:ext cx="479285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928">
                  <a:extLst>
                    <a:ext uri="{9D8B030D-6E8A-4147-A177-3AD203B41FA5}">
                      <a16:colId xmlns:a16="http://schemas.microsoft.com/office/drawing/2014/main" val="3516337317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3992773122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349827079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3997584105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139903412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2932892671"/>
                    </a:ext>
                  </a:extLst>
                </a:gridCol>
                <a:gridCol w="527154">
                  <a:extLst>
                    <a:ext uri="{9D8B030D-6E8A-4147-A177-3AD203B41FA5}">
                      <a16:colId xmlns:a16="http://schemas.microsoft.com/office/drawing/2014/main" val="2893530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Day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690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Number of squares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588500"/>
                  </a:ext>
                </a:extLst>
              </a:tr>
            </a:tbl>
          </a:graphicData>
        </a:graphic>
      </p:graphicFrame>
      <p:sp>
        <p:nvSpPr>
          <p:cNvPr id="80" name="Rectangle 79">
            <a:extLst>
              <a:ext uri="{FF2B5EF4-FFF2-40B4-BE49-F238E27FC236}">
                <a16:creationId xmlns:a16="http://schemas.microsoft.com/office/drawing/2014/main" id="{D17579DD-E610-4B4A-B959-782761DFFF69}"/>
              </a:ext>
            </a:extLst>
          </p:cNvPr>
          <p:cNvSpPr/>
          <p:nvPr/>
        </p:nvSpPr>
        <p:spPr>
          <a:xfrm>
            <a:off x="843616" y="2657220"/>
            <a:ext cx="296652" cy="296652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/>
          </a:p>
        </p:txBody>
      </p:sp>
    </p:spTree>
    <p:extLst>
      <p:ext uri="{BB962C8B-B14F-4D97-AF65-F5344CB8AC3E}">
        <p14:creationId xmlns:p14="http://schemas.microsoft.com/office/powerpoint/2010/main" val="2510241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107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3</cp:revision>
  <dcterms:created xsi:type="dcterms:W3CDTF">2022-04-12T22:03:09Z</dcterms:created>
  <dcterms:modified xsi:type="dcterms:W3CDTF">2022-05-02T22:13:57Z</dcterms:modified>
</cp:coreProperties>
</file>