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icZW0vOCF0Io/qPiTEL51BC7F12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ree Printable Blank Graph Paper Online Template In PDF" id="84" name="Google Shape;84;p1"/>
          <p:cNvPicPr preferRelativeResize="0"/>
          <p:nvPr/>
        </p:nvPicPr>
        <p:blipFill rotWithShape="1">
          <a:blip r:embed="rId3">
            <a:alphaModFix/>
          </a:blip>
          <a:srcRect b="7302" l="5137" r="4451" t="13016"/>
          <a:stretch/>
        </p:blipFill>
        <p:spPr>
          <a:xfrm>
            <a:off x="2785110" y="280987"/>
            <a:ext cx="6621780" cy="6296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85" name="Google Shape;8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53575" y="1508250"/>
            <a:ext cx="407175" cy="376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86" name="Google Shape;8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5225" y="2633075"/>
            <a:ext cx="407175" cy="376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57288" y="5133125"/>
            <a:ext cx="407175" cy="376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8" name="Google Shape;88;p1"/>
          <p:cNvGrpSpPr/>
          <p:nvPr/>
        </p:nvGrpSpPr>
        <p:grpSpPr>
          <a:xfrm>
            <a:off x="5276882" y="3634725"/>
            <a:ext cx="215418" cy="215400"/>
            <a:chOff x="1165032" y="1823625"/>
            <a:chExt cx="215418" cy="215400"/>
          </a:xfrm>
        </p:grpSpPr>
        <p:cxnSp>
          <p:nvCxnSpPr>
            <p:cNvPr id="89" name="Google Shape;89;p1"/>
            <p:cNvCxnSpPr/>
            <p:nvPr/>
          </p:nvCxnSpPr>
          <p:spPr>
            <a:xfrm>
              <a:off x="1165050" y="1823625"/>
              <a:ext cx="215400" cy="2154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"/>
            <p:cNvCxnSpPr/>
            <p:nvPr/>
          </p:nvCxnSpPr>
          <p:spPr>
            <a:xfrm rot="5400000">
              <a:off x="1165032" y="1823625"/>
              <a:ext cx="215400" cy="2154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ree Printable Blank Graph Paper Online Template In PDF" id="95" name="Google Shape;95;p2"/>
          <p:cNvPicPr preferRelativeResize="0"/>
          <p:nvPr/>
        </p:nvPicPr>
        <p:blipFill rotWithShape="1">
          <a:blip r:embed="rId3">
            <a:alphaModFix/>
          </a:blip>
          <a:srcRect b="7302" l="5137" r="4451" t="13016"/>
          <a:stretch/>
        </p:blipFill>
        <p:spPr>
          <a:xfrm>
            <a:off x="2785110" y="280987"/>
            <a:ext cx="6621780" cy="629602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"/>
          <p:cNvSpPr txBox="1"/>
          <p:nvPr/>
        </p:nvSpPr>
        <p:spPr>
          <a:xfrm>
            <a:off x="3390399" y="1502625"/>
            <a:ext cx="70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aseline="30000" lang="mi-N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mi-N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4, 8)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7430445" y="2621161"/>
            <a:ext cx="70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(9, 3)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6345695" y="5097070"/>
            <a:ext cx="794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(4, </a:t>
            </a:r>
            <a:r>
              <a:rPr baseline="30000" lang="mi-N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mi-N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9" name="Google Shape;99;p2"/>
          <p:cNvGrpSpPr/>
          <p:nvPr/>
        </p:nvGrpSpPr>
        <p:grpSpPr>
          <a:xfrm>
            <a:off x="5727663" y="3173739"/>
            <a:ext cx="238353" cy="238353"/>
            <a:chOff x="5727663" y="3183467"/>
            <a:chExt cx="238353" cy="238353"/>
          </a:xfrm>
        </p:grpSpPr>
        <p:cxnSp>
          <p:nvCxnSpPr>
            <p:cNvPr id="100" name="Google Shape;100;p2"/>
            <p:cNvCxnSpPr/>
            <p:nvPr/>
          </p:nvCxnSpPr>
          <p:spPr>
            <a:xfrm>
              <a:off x="5846839" y="3183467"/>
              <a:ext cx="0" cy="238353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1" name="Google Shape;101;p2"/>
            <p:cNvCxnSpPr/>
            <p:nvPr/>
          </p:nvCxnSpPr>
          <p:spPr>
            <a:xfrm rot="10800000">
              <a:off x="5846839" y="3183466"/>
              <a:ext cx="0" cy="238353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pic>
        <p:nvPicPr>
          <p:cNvPr descr="Asset 3.png" id="102" name="Google Shape;102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53575" y="1508250"/>
            <a:ext cx="407175" cy="376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03" name="Google Shape;103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5225" y="2633075"/>
            <a:ext cx="407175" cy="376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04" name="Google Shape;104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57288" y="5133125"/>
            <a:ext cx="407175" cy="376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5" name="Google Shape;105;p2"/>
          <p:cNvGrpSpPr/>
          <p:nvPr/>
        </p:nvGrpSpPr>
        <p:grpSpPr>
          <a:xfrm>
            <a:off x="5051882" y="3412100"/>
            <a:ext cx="215418" cy="215400"/>
            <a:chOff x="1165032" y="1823625"/>
            <a:chExt cx="215418" cy="215400"/>
          </a:xfrm>
        </p:grpSpPr>
        <p:cxnSp>
          <p:nvCxnSpPr>
            <p:cNvPr id="106" name="Google Shape;106;p2"/>
            <p:cNvCxnSpPr/>
            <p:nvPr/>
          </p:nvCxnSpPr>
          <p:spPr>
            <a:xfrm>
              <a:off x="1165050" y="1823625"/>
              <a:ext cx="215400" cy="2154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" name="Google Shape;107;p2"/>
            <p:cNvCxnSpPr/>
            <p:nvPr/>
          </p:nvCxnSpPr>
          <p:spPr>
            <a:xfrm rot="5400000">
              <a:off x="1165032" y="1823625"/>
              <a:ext cx="215400" cy="2154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8" name="Google Shape;108;p2"/>
          <p:cNvGrpSpPr/>
          <p:nvPr/>
        </p:nvGrpSpPr>
        <p:grpSpPr>
          <a:xfrm>
            <a:off x="2697628" y="280987"/>
            <a:ext cx="6383507" cy="6296100"/>
            <a:chOff x="2697628" y="280987"/>
            <a:chExt cx="6383507" cy="6296100"/>
          </a:xfrm>
        </p:grpSpPr>
        <p:cxnSp>
          <p:nvCxnSpPr>
            <p:cNvPr id="109" name="Google Shape;109;p2"/>
            <p:cNvCxnSpPr/>
            <p:nvPr/>
          </p:nvCxnSpPr>
          <p:spPr>
            <a:xfrm>
              <a:off x="5153805" y="280987"/>
              <a:ext cx="7200" cy="629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triangle"/>
            </a:ln>
          </p:spPr>
        </p:cxnSp>
        <p:cxnSp>
          <p:nvCxnSpPr>
            <p:cNvPr id="110" name="Google Shape;110;p2"/>
            <p:cNvCxnSpPr/>
            <p:nvPr/>
          </p:nvCxnSpPr>
          <p:spPr>
            <a:xfrm rot="5400000">
              <a:off x="5929485" y="355472"/>
              <a:ext cx="7200" cy="629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triangle"/>
            </a:ln>
          </p:spPr>
        </p:cxnSp>
        <p:grpSp>
          <p:nvGrpSpPr>
            <p:cNvPr id="111" name="Google Shape;111;p2"/>
            <p:cNvGrpSpPr/>
            <p:nvPr/>
          </p:nvGrpSpPr>
          <p:grpSpPr>
            <a:xfrm>
              <a:off x="6157911" y="3428999"/>
              <a:ext cx="363000" cy="397900"/>
              <a:chOff x="6157911" y="3428999"/>
              <a:chExt cx="363000" cy="397900"/>
            </a:xfrm>
          </p:grpSpPr>
          <p:cxnSp>
            <p:nvCxnSpPr>
              <p:cNvPr id="112" name="Google Shape;112;p2"/>
              <p:cNvCxnSpPr/>
              <p:nvPr/>
            </p:nvCxnSpPr>
            <p:spPr>
              <a:xfrm>
                <a:off x="6286481" y="3428999"/>
                <a:ext cx="0" cy="1419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13" name="Google Shape;113;p2"/>
              <p:cNvSpPr txBox="1"/>
              <p:nvPr/>
            </p:nvSpPr>
            <p:spPr>
              <a:xfrm>
                <a:off x="6157911" y="3519099"/>
                <a:ext cx="3630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mi-NZ" sz="1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4" name="Google Shape;114;p2"/>
            <p:cNvGrpSpPr/>
            <p:nvPr/>
          </p:nvGrpSpPr>
          <p:grpSpPr>
            <a:xfrm>
              <a:off x="7213738" y="3428999"/>
              <a:ext cx="433500" cy="397900"/>
              <a:chOff x="6087355" y="3428999"/>
              <a:chExt cx="433500" cy="397900"/>
            </a:xfrm>
          </p:grpSpPr>
          <p:cxnSp>
            <p:nvCxnSpPr>
              <p:cNvPr id="115" name="Google Shape;115;p2"/>
              <p:cNvCxnSpPr/>
              <p:nvPr/>
            </p:nvCxnSpPr>
            <p:spPr>
              <a:xfrm>
                <a:off x="6286481" y="3428999"/>
                <a:ext cx="0" cy="1419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16" name="Google Shape;116;p2"/>
              <p:cNvSpPr txBox="1"/>
              <p:nvPr/>
            </p:nvSpPr>
            <p:spPr>
              <a:xfrm>
                <a:off x="6087355" y="3519099"/>
                <a:ext cx="4335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7" name="Google Shape;117;p2"/>
            <p:cNvGrpSpPr/>
            <p:nvPr/>
          </p:nvGrpSpPr>
          <p:grpSpPr>
            <a:xfrm>
              <a:off x="2697628" y="3421820"/>
              <a:ext cx="489300" cy="397900"/>
              <a:chOff x="6087356" y="3428999"/>
              <a:chExt cx="489300" cy="397900"/>
            </a:xfrm>
          </p:grpSpPr>
          <p:cxnSp>
            <p:nvCxnSpPr>
              <p:cNvPr id="118" name="Google Shape;118;p2"/>
              <p:cNvCxnSpPr/>
              <p:nvPr/>
            </p:nvCxnSpPr>
            <p:spPr>
              <a:xfrm>
                <a:off x="6286481" y="3428999"/>
                <a:ext cx="0" cy="1419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19" name="Google Shape;119;p2"/>
              <p:cNvSpPr txBox="1"/>
              <p:nvPr/>
            </p:nvSpPr>
            <p:spPr>
              <a:xfrm>
                <a:off x="6087356" y="3519099"/>
                <a:ext cx="4893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aseline="30000"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0" name="Google Shape;120;p2"/>
            <p:cNvGrpSpPr/>
            <p:nvPr/>
          </p:nvGrpSpPr>
          <p:grpSpPr>
            <a:xfrm>
              <a:off x="3828905" y="3428999"/>
              <a:ext cx="433500" cy="397900"/>
              <a:chOff x="6087355" y="3428999"/>
              <a:chExt cx="433500" cy="397900"/>
            </a:xfrm>
          </p:grpSpPr>
          <p:cxnSp>
            <p:nvCxnSpPr>
              <p:cNvPr id="121" name="Google Shape;121;p2"/>
              <p:cNvCxnSpPr/>
              <p:nvPr/>
            </p:nvCxnSpPr>
            <p:spPr>
              <a:xfrm>
                <a:off x="6286481" y="3428999"/>
                <a:ext cx="0" cy="1419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22" name="Google Shape;122;p2"/>
              <p:cNvSpPr txBox="1"/>
              <p:nvPr/>
            </p:nvSpPr>
            <p:spPr>
              <a:xfrm>
                <a:off x="6087355" y="3519099"/>
                <a:ext cx="4335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aseline="30000"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3" name="Google Shape;123;p2"/>
            <p:cNvGrpSpPr/>
            <p:nvPr/>
          </p:nvGrpSpPr>
          <p:grpSpPr>
            <a:xfrm>
              <a:off x="4860386" y="2223043"/>
              <a:ext cx="358607" cy="307800"/>
              <a:chOff x="4860386" y="2223043"/>
              <a:chExt cx="358607" cy="307800"/>
            </a:xfrm>
          </p:grpSpPr>
          <p:cxnSp>
            <p:nvCxnSpPr>
              <p:cNvPr id="124" name="Google Shape;124;p2"/>
              <p:cNvCxnSpPr/>
              <p:nvPr/>
            </p:nvCxnSpPr>
            <p:spPr>
              <a:xfrm rot="10800000">
                <a:off x="5148044" y="2305983"/>
                <a:ext cx="0" cy="1419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25" name="Google Shape;125;p2"/>
              <p:cNvSpPr txBox="1"/>
              <p:nvPr/>
            </p:nvSpPr>
            <p:spPr>
              <a:xfrm>
                <a:off x="4860386" y="2223043"/>
                <a:ext cx="2133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6" name="Google Shape;126;p2"/>
            <p:cNvGrpSpPr/>
            <p:nvPr/>
          </p:nvGrpSpPr>
          <p:grpSpPr>
            <a:xfrm>
              <a:off x="4771417" y="1098127"/>
              <a:ext cx="469743" cy="307800"/>
              <a:chOff x="4749250" y="2223043"/>
              <a:chExt cx="469743" cy="307800"/>
            </a:xfrm>
          </p:grpSpPr>
          <p:cxnSp>
            <p:nvCxnSpPr>
              <p:cNvPr id="127" name="Google Shape;127;p2"/>
              <p:cNvCxnSpPr/>
              <p:nvPr/>
            </p:nvCxnSpPr>
            <p:spPr>
              <a:xfrm rot="10800000">
                <a:off x="5148044" y="2305983"/>
                <a:ext cx="0" cy="1419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28" name="Google Shape;128;p2"/>
              <p:cNvSpPr txBox="1"/>
              <p:nvPr/>
            </p:nvSpPr>
            <p:spPr>
              <a:xfrm>
                <a:off x="4749250" y="2223043"/>
                <a:ext cx="3825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9" name="Google Shape;129;p2"/>
            <p:cNvGrpSpPr/>
            <p:nvPr/>
          </p:nvGrpSpPr>
          <p:grpSpPr>
            <a:xfrm>
              <a:off x="4728496" y="5618059"/>
              <a:ext cx="490497" cy="307800"/>
              <a:chOff x="4728496" y="2235118"/>
              <a:chExt cx="490497" cy="307800"/>
            </a:xfrm>
          </p:grpSpPr>
          <p:cxnSp>
            <p:nvCxnSpPr>
              <p:cNvPr id="130" name="Google Shape;130;p2"/>
              <p:cNvCxnSpPr/>
              <p:nvPr/>
            </p:nvCxnSpPr>
            <p:spPr>
              <a:xfrm rot="10800000">
                <a:off x="5148044" y="2305983"/>
                <a:ext cx="0" cy="1419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31" name="Google Shape;131;p2"/>
              <p:cNvSpPr txBox="1"/>
              <p:nvPr/>
            </p:nvSpPr>
            <p:spPr>
              <a:xfrm>
                <a:off x="4728496" y="2235118"/>
                <a:ext cx="4683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aseline="30000"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2" name="Google Shape;132;p2"/>
            <p:cNvGrpSpPr/>
            <p:nvPr/>
          </p:nvGrpSpPr>
          <p:grpSpPr>
            <a:xfrm>
              <a:off x="4771417" y="4481068"/>
              <a:ext cx="469743" cy="307800"/>
              <a:chOff x="4749250" y="2223043"/>
              <a:chExt cx="469743" cy="307800"/>
            </a:xfrm>
          </p:grpSpPr>
          <p:cxnSp>
            <p:nvCxnSpPr>
              <p:cNvPr id="133" name="Google Shape;133;p2"/>
              <p:cNvCxnSpPr/>
              <p:nvPr/>
            </p:nvCxnSpPr>
            <p:spPr>
              <a:xfrm rot="10800000">
                <a:off x="5148044" y="2305983"/>
                <a:ext cx="0" cy="1419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34" name="Google Shape;134;p2"/>
              <p:cNvSpPr txBox="1"/>
              <p:nvPr/>
            </p:nvSpPr>
            <p:spPr>
              <a:xfrm>
                <a:off x="4749250" y="2223043"/>
                <a:ext cx="3825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aseline="30000"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ree Printable Blank Graph Paper Online Template In PDF" id="139" name="Google Shape;139;p3"/>
          <p:cNvPicPr preferRelativeResize="0"/>
          <p:nvPr/>
        </p:nvPicPr>
        <p:blipFill rotWithShape="1">
          <a:blip r:embed="rId3">
            <a:alphaModFix/>
          </a:blip>
          <a:srcRect b="7306" l="5135" r="4457" t="13011"/>
          <a:stretch/>
        </p:blipFill>
        <p:spPr>
          <a:xfrm>
            <a:off x="2785110" y="280987"/>
            <a:ext cx="6621780" cy="6296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40" name="Google Shape;140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5100" y="1745325"/>
            <a:ext cx="407175" cy="376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41" name="Google Shape;141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6175" y="3335575"/>
            <a:ext cx="407175" cy="376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42" name="Google Shape;142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92413" y="5141875"/>
            <a:ext cx="407175" cy="376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43" name="Google Shape;143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53575" y="2869350"/>
            <a:ext cx="407175" cy="37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ree Printable Blank Graph Paper Online Template In PDF" id="148" name="Google Shape;148;p4"/>
          <p:cNvPicPr preferRelativeResize="0"/>
          <p:nvPr/>
        </p:nvPicPr>
        <p:blipFill rotWithShape="1">
          <a:blip r:embed="rId3">
            <a:alphaModFix/>
          </a:blip>
          <a:srcRect b="7302" l="5137" r="4451" t="13016"/>
          <a:stretch/>
        </p:blipFill>
        <p:spPr>
          <a:xfrm>
            <a:off x="2785110" y="280987"/>
            <a:ext cx="6621780" cy="62960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9" name="Google Shape;149;p4"/>
          <p:cNvGrpSpPr/>
          <p:nvPr/>
        </p:nvGrpSpPr>
        <p:grpSpPr>
          <a:xfrm>
            <a:off x="3166258" y="288164"/>
            <a:ext cx="6383507" cy="6296025"/>
            <a:chOff x="2697628" y="280987"/>
            <a:chExt cx="6383507" cy="6296025"/>
          </a:xfrm>
        </p:grpSpPr>
        <p:cxnSp>
          <p:nvCxnSpPr>
            <p:cNvPr id="150" name="Google Shape;150;p4"/>
            <p:cNvCxnSpPr/>
            <p:nvPr/>
          </p:nvCxnSpPr>
          <p:spPr>
            <a:xfrm rot="5400000">
              <a:off x="5929533" y="355499"/>
              <a:ext cx="7179" cy="6296025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triangle"/>
            </a:ln>
          </p:spPr>
        </p:cxnSp>
        <p:cxnSp>
          <p:nvCxnSpPr>
            <p:cNvPr id="151" name="Google Shape;151;p4"/>
            <p:cNvCxnSpPr/>
            <p:nvPr/>
          </p:nvCxnSpPr>
          <p:spPr>
            <a:xfrm>
              <a:off x="5153805" y="280987"/>
              <a:ext cx="7179" cy="6296025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triangle"/>
            </a:ln>
          </p:spPr>
        </p:cxnSp>
        <p:grpSp>
          <p:nvGrpSpPr>
            <p:cNvPr id="152" name="Google Shape;152;p4"/>
            <p:cNvGrpSpPr/>
            <p:nvPr/>
          </p:nvGrpSpPr>
          <p:grpSpPr>
            <a:xfrm>
              <a:off x="6157911" y="3428999"/>
              <a:ext cx="362857" cy="397877"/>
              <a:chOff x="6157911" y="3428999"/>
              <a:chExt cx="362857" cy="397877"/>
            </a:xfrm>
          </p:grpSpPr>
          <p:cxnSp>
            <p:nvCxnSpPr>
              <p:cNvPr id="153" name="Google Shape;153;p4"/>
              <p:cNvCxnSpPr/>
              <p:nvPr/>
            </p:nvCxnSpPr>
            <p:spPr>
              <a:xfrm>
                <a:off x="6286481" y="3428999"/>
                <a:ext cx="0" cy="14184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54" name="Google Shape;154;p4"/>
              <p:cNvSpPr txBox="1"/>
              <p:nvPr/>
            </p:nvSpPr>
            <p:spPr>
              <a:xfrm>
                <a:off x="6157911" y="3519099"/>
                <a:ext cx="36285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5" name="Google Shape;155;p4"/>
            <p:cNvGrpSpPr/>
            <p:nvPr/>
          </p:nvGrpSpPr>
          <p:grpSpPr>
            <a:xfrm>
              <a:off x="7213738" y="3428999"/>
              <a:ext cx="433414" cy="397877"/>
              <a:chOff x="6087355" y="3428999"/>
              <a:chExt cx="433414" cy="397877"/>
            </a:xfrm>
          </p:grpSpPr>
          <p:cxnSp>
            <p:nvCxnSpPr>
              <p:cNvPr id="156" name="Google Shape;156;p4"/>
              <p:cNvCxnSpPr/>
              <p:nvPr/>
            </p:nvCxnSpPr>
            <p:spPr>
              <a:xfrm>
                <a:off x="6286481" y="3428999"/>
                <a:ext cx="0" cy="14184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57" name="Google Shape;157;p4"/>
              <p:cNvSpPr txBox="1"/>
              <p:nvPr/>
            </p:nvSpPr>
            <p:spPr>
              <a:xfrm>
                <a:off x="6087355" y="3519099"/>
                <a:ext cx="4334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8" name="Google Shape;158;p4"/>
            <p:cNvGrpSpPr/>
            <p:nvPr/>
          </p:nvGrpSpPr>
          <p:grpSpPr>
            <a:xfrm>
              <a:off x="2697628" y="3421820"/>
              <a:ext cx="489311" cy="397877"/>
              <a:chOff x="6087356" y="3428999"/>
              <a:chExt cx="489311" cy="397877"/>
            </a:xfrm>
          </p:grpSpPr>
          <p:cxnSp>
            <p:nvCxnSpPr>
              <p:cNvPr id="159" name="Google Shape;159;p4"/>
              <p:cNvCxnSpPr/>
              <p:nvPr/>
            </p:nvCxnSpPr>
            <p:spPr>
              <a:xfrm>
                <a:off x="6286481" y="3428999"/>
                <a:ext cx="0" cy="14184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60" name="Google Shape;160;p4"/>
              <p:cNvSpPr txBox="1"/>
              <p:nvPr/>
            </p:nvSpPr>
            <p:spPr>
              <a:xfrm>
                <a:off x="6087356" y="3519099"/>
                <a:ext cx="48931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aseline="30000"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1" name="Google Shape;161;p4"/>
            <p:cNvGrpSpPr/>
            <p:nvPr/>
          </p:nvGrpSpPr>
          <p:grpSpPr>
            <a:xfrm>
              <a:off x="3828905" y="3428999"/>
              <a:ext cx="433414" cy="397877"/>
              <a:chOff x="6087355" y="3428999"/>
              <a:chExt cx="433414" cy="397877"/>
            </a:xfrm>
          </p:grpSpPr>
          <p:cxnSp>
            <p:nvCxnSpPr>
              <p:cNvPr id="162" name="Google Shape;162;p4"/>
              <p:cNvCxnSpPr/>
              <p:nvPr/>
            </p:nvCxnSpPr>
            <p:spPr>
              <a:xfrm>
                <a:off x="6286481" y="3428999"/>
                <a:ext cx="0" cy="14184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63" name="Google Shape;163;p4"/>
              <p:cNvSpPr txBox="1"/>
              <p:nvPr/>
            </p:nvSpPr>
            <p:spPr>
              <a:xfrm>
                <a:off x="6087355" y="3519099"/>
                <a:ext cx="4334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aseline="30000"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4" name="Google Shape;164;p4"/>
            <p:cNvGrpSpPr/>
            <p:nvPr/>
          </p:nvGrpSpPr>
          <p:grpSpPr>
            <a:xfrm>
              <a:off x="4860386" y="2223043"/>
              <a:ext cx="358554" cy="307777"/>
              <a:chOff x="4860386" y="2223043"/>
              <a:chExt cx="358554" cy="307777"/>
            </a:xfrm>
          </p:grpSpPr>
          <p:cxnSp>
            <p:nvCxnSpPr>
              <p:cNvPr id="165" name="Google Shape;165;p4"/>
              <p:cNvCxnSpPr/>
              <p:nvPr/>
            </p:nvCxnSpPr>
            <p:spPr>
              <a:xfrm rot="10800000">
                <a:off x="5148017" y="2306009"/>
                <a:ext cx="0" cy="14184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66" name="Google Shape;166;p4"/>
              <p:cNvSpPr txBox="1"/>
              <p:nvPr/>
            </p:nvSpPr>
            <p:spPr>
              <a:xfrm>
                <a:off x="4860386" y="2223043"/>
                <a:ext cx="21329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7" name="Google Shape;167;p4"/>
            <p:cNvGrpSpPr/>
            <p:nvPr/>
          </p:nvGrpSpPr>
          <p:grpSpPr>
            <a:xfrm>
              <a:off x="4771417" y="1098127"/>
              <a:ext cx="469690" cy="307777"/>
              <a:chOff x="4749250" y="2223043"/>
              <a:chExt cx="469690" cy="307777"/>
            </a:xfrm>
          </p:grpSpPr>
          <p:cxnSp>
            <p:nvCxnSpPr>
              <p:cNvPr id="168" name="Google Shape;168;p4"/>
              <p:cNvCxnSpPr/>
              <p:nvPr/>
            </p:nvCxnSpPr>
            <p:spPr>
              <a:xfrm rot="10800000">
                <a:off x="5148017" y="2306009"/>
                <a:ext cx="0" cy="14184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69" name="Google Shape;169;p4"/>
              <p:cNvSpPr txBox="1"/>
              <p:nvPr/>
            </p:nvSpPr>
            <p:spPr>
              <a:xfrm>
                <a:off x="4749250" y="2223043"/>
                <a:ext cx="38238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0" name="Google Shape;170;p4"/>
            <p:cNvGrpSpPr/>
            <p:nvPr/>
          </p:nvGrpSpPr>
          <p:grpSpPr>
            <a:xfrm>
              <a:off x="4728496" y="5618059"/>
              <a:ext cx="490445" cy="307777"/>
              <a:chOff x="4728496" y="2235118"/>
              <a:chExt cx="490445" cy="307777"/>
            </a:xfrm>
          </p:grpSpPr>
          <p:cxnSp>
            <p:nvCxnSpPr>
              <p:cNvPr id="171" name="Google Shape;171;p4"/>
              <p:cNvCxnSpPr/>
              <p:nvPr/>
            </p:nvCxnSpPr>
            <p:spPr>
              <a:xfrm rot="10800000">
                <a:off x="5148017" y="2306009"/>
                <a:ext cx="0" cy="14184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72" name="Google Shape;172;p4"/>
              <p:cNvSpPr txBox="1"/>
              <p:nvPr/>
            </p:nvSpPr>
            <p:spPr>
              <a:xfrm>
                <a:off x="4728496" y="2235118"/>
                <a:ext cx="468229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aseline="30000"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3" name="Google Shape;173;p4"/>
            <p:cNvGrpSpPr/>
            <p:nvPr/>
          </p:nvGrpSpPr>
          <p:grpSpPr>
            <a:xfrm>
              <a:off x="4771417" y="4481068"/>
              <a:ext cx="469690" cy="307777"/>
              <a:chOff x="4749250" y="2223043"/>
              <a:chExt cx="469690" cy="307777"/>
            </a:xfrm>
          </p:grpSpPr>
          <p:cxnSp>
            <p:nvCxnSpPr>
              <p:cNvPr id="174" name="Google Shape;174;p4"/>
              <p:cNvCxnSpPr/>
              <p:nvPr/>
            </p:nvCxnSpPr>
            <p:spPr>
              <a:xfrm rot="10800000">
                <a:off x="5148017" y="2306009"/>
                <a:ext cx="0" cy="14184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75" name="Google Shape;175;p4"/>
              <p:cNvSpPr txBox="1"/>
              <p:nvPr/>
            </p:nvSpPr>
            <p:spPr>
              <a:xfrm>
                <a:off x="4749250" y="2223043"/>
                <a:ext cx="38238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aseline="30000"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</a:t>
                </a:r>
                <a:r>
                  <a:rPr lang="mi-NZ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76" name="Google Shape;176;p4"/>
          <p:cNvSpPr txBox="1"/>
          <p:nvPr/>
        </p:nvSpPr>
        <p:spPr>
          <a:xfrm>
            <a:off x="3374877" y="2875876"/>
            <a:ext cx="766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aseline="30000" lang="mi-N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mi-N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6, 2)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4"/>
          <p:cNvSpPr txBox="1"/>
          <p:nvPr/>
        </p:nvSpPr>
        <p:spPr>
          <a:xfrm>
            <a:off x="6928587" y="3066845"/>
            <a:ext cx="70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(5, 0)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4"/>
          <p:cNvSpPr txBox="1"/>
          <p:nvPr/>
        </p:nvSpPr>
        <p:spPr>
          <a:xfrm>
            <a:off x="6277058" y="4911347"/>
            <a:ext cx="794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(2, </a:t>
            </a:r>
            <a:r>
              <a:rPr baseline="30000" lang="mi-N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mi-N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4"/>
          <p:cNvSpPr txBox="1"/>
          <p:nvPr/>
        </p:nvSpPr>
        <p:spPr>
          <a:xfrm>
            <a:off x="4566000" y="1720900"/>
            <a:ext cx="70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aseline="30000" lang="mi-N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mi-N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1, 7)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sset 3.png" id="180" name="Google Shape;180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5100" y="1745325"/>
            <a:ext cx="407175" cy="376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81" name="Google Shape;181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6175" y="3335575"/>
            <a:ext cx="407175" cy="376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82" name="Google Shape;182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92413" y="5141875"/>
            <a:ext cx="407175" cy="376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.png" id="183" name="Google Shape;183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53575" y="2869350"/>
            <a:ext cx="407175" cy="376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4" name="Google Shape;184;p4"/>
          <p:cNvGrpSpPr/>
          <p:nvPr/>
        </p:nvGrpSpPr>
        <p:grpSpPr>
          <a:xfrm>
            <a:off x="5521920" y="3413400"/>
            <a:ext cx="215418" cy="215400"/>
            <a:chOff x="1165032" y="1823625"/>
            <a:chExt cx="215418" cy="215400"/>
          </a:xfrm>
        </p:grpSpPr>
        <p:cxnSp>
          <p:nvCxnSpPr>
            <p:cNvPr id="185" name="Google Shape;185;p4"/>
            <p:cNvCxnSpPr/>
            <p:nvPr/>
          </p:nvCxnSpPr>
          <p:spPr>
            <a:xfrm>
              <a:off x="1165050" y="1823625"/>
              <a:ext cx="215400" cy="2154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6" name="Google Shape;186;p4"/>
            <p:cNvCxnSpPr/>
            <p:nvPr/>
          </p:nvCxnSpPr>
          <p:spPr>
            <a:xfrm rot="5400000">
              <a:off x="1165032" y="1823625"/>
              <a:ext cx="215400" cy="2154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87" name="Google Shape;187;p4"/>
          <p:cNvGrpSpPr/>
          <p:nvPr/>
        </p:nvGrpSpPr>
        <p:grpSpPr>
          <a:xfrm>
            <a:off x="5510438" y="3401921"/>
            <a:ext cx="238353" cy="238353"/>
            <a:chOff x="5727663" y="3183467"/>
            <a:chExt cx="238353" cy="238353"/>
          </a:xfrm>
        </p:grpSpPr>
        <p:cxnSp>
          <p:nvCxnSpPr>
            <p:cNvPr id="188" name="Google Shape;188;p4"/>
            <p:cNvCxnSpPr/>
            <p:nvPr/>
          </p:nvCxnSpPr>
          <p:spPr>
            <a:xfrm>
              <a:off x="5846839" y="3183467"/>
              <a:ext cx="0" cy="238353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89" name="Google Shape;189;p4"/>
            <p:cNvCxnSpPr/>
            <p:nvPr/>
          </p:nvCxnSpPr>
          <p:spPr>
            <a:xfrm rot="10800000">
              <a:off x="5846839" y="3183466"/>
              <a:ext cx="0" cy="238353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2021-12-16T20:03:13Z</dcterms:created>
  <dc:creator>Vince Wright</dc:creator>
</cp:coreProperties>
</file>