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7A9CE-66D4-46A9-99C4-FFB8D6964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972561-4601-4AAC-A625-620F0BAD8B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F5A56-8DC8-46E6-8C4B-2D923C05A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1216-DD02-47F5-8B40-A2E14A7840E4}" type="datetimeFigureOut">
              <a:rPr lang="en-NZ" smtClean="0"/>
              <a:t>27/11/2021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B84BC-114D-4002-AF7B-7AD1898B2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54B20-7A74-4244-AB24-07FF6A12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901C-CE95-427A-9F74-B23FAF4244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19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13F09-CBFE-4788-A194-77B9C245F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E5524-5B36-4630-B3ED-C8A5B23D37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1BF79-3026-4646-85B4-15FA3C98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1216-DD02-47F5-8B40-A2E14A7840E4}" type="datetimeFigureOut">
              <a:rPr lang="en-NZ" smtClean="0"/>
              <a:t>27/11/2021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576C2-8460-4AFE-B04B-B140951F1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57825-C7D8-4F49-A141-A85710AE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901C-CE95-427A-9F74-B23FAF4244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027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9EC20C-1EC6-4C37-8CCB-5B801A1936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7C19DC-6724-4A15-BAB0-57D0EAB60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D2C2C-B458-4540-B2E0-0256A1A03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1216-DD02-47F5-8B40-A2E14A7840E4}" type="datetimeFigureOut">
              <a:rPr lang="en-NZ" smtClean="0"/>
              <a:t>27/11/2021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00A5A-48B1-4E64-96A8-294EE1BA6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CAD0A-0577-4C0D-AEFF-579FE71FC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901C-CE95-427A-9F74-B23FAF4244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629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EBCA0-816C-4E38-8440-365CD008A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BAE9A-8E08-48AB-A3F6-C32BAE214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A8A86-BF8F-441D-A7A7-AEFC6A4C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1216-DD02-47F5-8B40-A2E14A7840E4}" type="datetimeFigureOut">
              <a:rPr lang="en-NZ" smtClean="0"/>
              <a:t>27/11/2021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F4767-07E3-41D9-89D4-9F5461C8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98F0D-4283-47B4-8245-87FD49EF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901C-CE95-427A-9F74-B23FAF4244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860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E867E-E240-468D-B7BF-EF4CEEB4B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7D8BD8-DB9F-4B03-921B-D632BFD7E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5523F-2227-4351-8120-4D49EC792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1216-DD02-47F5-8B40-A2E14A7840E4}" type="datetimeFigureOut">
              <a:rPr lang="en-NZ" smtClean="0"/>
              <a:t>27/11/2021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D292F-CBD3-4C81-A733-A3F4F03A9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3E14B-F0CB-4D1B-9C04-21030008A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901C-CE95-427A-9F74-B23FAF4244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1156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86DDA-0292-4A59-B909-00DA66F29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385C2-034B-44EE-B48E-DFB7BE1F48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D0881C-469B-4F8E-8660-784D3E0C7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557D4-D51F-4ED4-8ACA-33ACF20A2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1216-DD02-47F5-8B40-A2E14A7840E4}" type="datetimeFigureOut">
              <a:rPr lang="en-NZ" smtClean="0"/>
              <a:t>27/11/2021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DC879F-7F8F-4278-A3E0-66AEA6934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75D5F-747E-4DFF-BA1C-52DCA1AB8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901C-CE95-427A-9F74-B23FAF4244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47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1F155-2AFC-4945-A47A-38BAE3681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D1FFC-9371-4E43-A095-917B478A1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87EB37-F4D5-400B-B238-F67654726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6F50C9-7231-4054-AD77-D5EF676BA0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B1F922-F67C-4383-B884-B686552574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1BACE7-9C4F-4452-9405-6895D87BF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1216-DD02-47F5-8B40-A2E14A7840E4}" type="datetimeFigureOut">
              <a:rPr lang="en-NZ" smtClean="0"/>
              <a:t>27/11/2021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0241F1-2946-438D-A23B-D2799B1D9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2E5A46-4990-4DD7-AA93-03879288B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901C-CE95-427A-9F74-B23FAF4244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578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D3BAB-1596-4DA1-8B4F-7EE955A81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AEE562-DA60-40C8-816D-EC6E3CB9C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1216-DD02-47F5-8B40-A2E14A7840E4}" type="datetimeFigureOut">
              <a:rPr lang="en-NZ" smtClean="0"/>
              <a:t>27/11/2021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EC48EB-19C6-4002-8C47-5A2C3F0B5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A50E09-55BD-4BCB-9F4B-3E995EB6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901C-CE95-427A-9F74-B23FAF4244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519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C3FF30-45C1-4C59-8C37-5767EB2E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1216-DD02-47F5-8B40-A2E14A7840E4}" type="datetimeFigureOut">
              <a:rPr lang="en-NZ" smtClean="0"/>
              <a:t>27/11/2021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0B4DA-1DD4-42CD-B7C8-3F9449E71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447733-2CD6-467D-A398-1DCD8D72C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901C-CE95-427A-9F74-B23FAF4244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758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4D47D-F2BC-44FE-80AB-1A37C738B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1BB9D6-DD5C-4CF6-9BCA-A4510A10D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A577D7-B584-40E8-BA75-84929EE26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E12D34-1EEE-4F78-B5B0-DBD110D79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1216-DD02-47F5-8B40-A2E14A7840E4}" type="datetimeFigureOut">
              <a:rPr lang="en-NZ" smtClean="0"/>
              <a:t>27/11/2021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83BE7-57FB-413A-A08D-0F3BE220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D1D59-7457-48C0-B3B3-B851D25E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901C-CE95-427A-9F74-B23FAF4244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438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CB95D-5018-4692-8504-24AB9E394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942237-1F9C-46B8-A153-17A886AB04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4F3CDD-C658-4D09-9AC3-CA7BC6EF9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9D3368-751B-4DD9-9266-9891C8DFF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1216-DD02-47F5-8B40-A2E14A7840E4}" type="datetimeFigureOut">
              <a:rPr lang="en-NZ" smtClean="0"/>
              <a:t>27/11/2021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6A56D-0BCB-4D78-9633-07BF1420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3A57D-31AA-4248-8A54-BD2FEFDD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9901C-CE95-427A-9F74-B23FAF4244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90581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BEF3C5-DBA0-4E39-A40C-F14030B7C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9D4CC-41DA-47AC-938E-76A341DA5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7874C-78BA-4D00-9CA1-F8FC6A0F75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1216-DD02-47F5-8B40-A2E14A7840E4}" type="datetimeFigureOut">
              <a:rPr lang="en-NZ" smtClean="0"/>
              <a:t>27/11/2021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BB796-EED3-4250-8B5E-D8994A086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B4A3A-A3A8-4141-832E-DB5231F7B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9901C-CE95-427A-9F74-B23FAF42448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840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3D65E6A-D971-4AEB-80D2-F0FEAB7AAA80}"/>
              </a:ext>
            </a:extLst>
          </p:cNvPr>
          <p:cNvGrpSpPr/>
          <p:nvPr/>
        </p:nvGrpSpPr>
        <p:grpSpPr>
          <a:xfrm>
            <a:off x="1771775" y="858129"/>
            <a:ext cx="3883437" cy="2186570"/>
            <a:chOff x="1771775" y="858129"/>
            <a:chExt cx="3883437" cy="218657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7CA3C37-818B-4542-B7FD-3011DB42578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71775" y="1181686"/>
              <a:ext cx="2687683" cy="186301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2DC4F09-DD5E-4B5D-842F-F6CBB70C24B4}"/>
                </a:ext>
              </a:extLst>
            </p:cNvPr>
            <p:cNvSpPr txBox="1"/>
            <p:nvPr/>
          </p:nvSpPr>
          <p:spPr>
            <a:xfrm>
              <a:off x="4459458" y="858129"/>
              <a:ext cx="11957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Red 1</a:t>
              </a:r>
              <a:endParaRPr lang="en-NZ" sz="2800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EF7708F-ED2B-49B3-8A56-598D2F750265}"/>
              </a:ext>
            </a:extLst>
          </p:cNvPr>
          <p:cNvGrpSpPr/>
          <p:nvPr/>
        </p:nvGrpSpPr>
        <p:grpSpPr>
          <a:xfrm>
            <a:off x="1771775" y="2059636"/>
            <a:ext cx="3883437" cy="1076149"/>
            <a:chOff x="1771775" y="1968551"/>
            <a:chExt cx="3883437" cy="1076149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2E49C114-90C9-4010-AA8C-E49666BAD1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71775" y="2258220"/>
              <a:ext cx="2687683" cy="78648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F7C0FBC-40BF-478B-9F29-FD73E543622A}"/>
                </a:ext>
              </a:extLst>
            </p:cNvPr>
            <p:cNvSpPr txBox="1"/>
            <p:nvPr/>
          </p:nvSpPr>
          <p:spPr>
            <a:xfrm>
              <a:off x="4459458" y="1968551"/>
              <a:ext cx="11957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Red 2</a:t>
              </a:r>
              <a:endParaRPr lang="en-NZ" sz="2800" dirty="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8F4999-371B-4514-944B-333487C9AEA6}"/>
              </a:ext>
            </a:extLst>
          </p:cNvPr>
          <p:cNvGrpSpPr/>
          <p:nvPr/>
        </p:nvGrpSpPr>
        <p:grpSpPr>
          <a:xfrm>
            <a:off x="1771775" y="3216212"/>
            <a:ext cx="3883437" cy="832723"/>
            <a:chOff x="1771775" y="3044700"/>
            <a:chExt cx="3883437" cy="832723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86020DE-0783-40F7-B8B9-D9AEAC264744}"/>
                </a:ext>
              </a:extLst>
            </p:cNvPr>
            <p:cNvCxnSpPr>
              <a:cxnSpLocks/>
            </p:cNvCxnSpPr>
            <p:nvPr/>
          </p:nvCxnSpPr>
          <p:spPr>
            <a:xfrm>
              <a:off x="1771775" y="3044700"/>
              <a:ext cx="2687683" cy="57723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1201854-E565-4B57-B196-3A5E1B3D1B25}"/>
                </a:ext>
              </a:extLst>
            </p:cNvPr>
            <p:cNvSpPr txBox="1"/>
            <p:nvPr/>
          </p:nvSpPr>
          <p:spPr>
            <a:xfrm>
              <a:off x="4459458" y="3354203"/>
              <a:ext cx="11957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Blue 1</a:t>
              </a:r>
              <a:endParaRPr lang="en-NZ" sz="2800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6D5E7CA-8014-4AAF-976D-BB15A5E13B64}"/>
              </a:ext>
            </a:extLst>
          </p:cNvPr>
          <p:cNvGrpSpPr/>
          <p:nvPr/>
        </p:nvGrpSpPr>
        <p:grpSpPr>
          <a:xfrm>
            <a:off x="1725415" y="3261143"/>
            <a:ext cx="3929797" cy="2124623"/>
            <a:chOff x="1725415" y="3261143"/>
            <a:chExt cx="3929797" cy="2124623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C6CDC95-A7EA-4D1C-95B9-0CA412D7B7EC}"/>
                </a:ext>
              </a:extLst>
            </p:cNvPr>
            <p:cNvCxnSpPr/>
            <p:nvPr/>
          </p:nvCxnSpPr>
          <p:spPr>
            <a:xfrm>
              <a:off x="1725415" y="3261143"/>
              <a:ext cx="2687683" cy="186301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5C1D335-90BF-493F-807C-E3015148114C}"/>
                </a:ext>
              </a:extLst>
            </p:cNvPr>
            <p:cNvSpPr txBox="1"/>
            <p:nvPr/>
          </p:nvSpPr>
          <p:spPr>
            <a:xfrm rot="10800000" flipV="1">
              <a:off x="4459458" y="4862546"/>
              <a:ext cx="11957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Blue 2</a:t>
              </a:r>
              <a:endParaRPr lang="en-NZ" sz="28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8F0E2312-1776-4D0A-BB41-4D808059318F}"/>
              </a:ext>
            </a:extLst>
          </p:cNvPr>
          <p:cNvGrpSpPr/>
          <p:nvPr/>
        </p:nvGrpSpPr>
        <p:grpSpPr>
          <a:xfrm>
            <a:off x="5701572" y="82027"/>
            <a:ext cx="3883437" cy="797161"/>
            <a:chOff x="1771775" y="2247539"/>
            <a:chExt cx="3883437" cy="797161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1092A29-AE1C-46B3-A0EB-FE6CC43919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71775" y="2491771"/>
              <a:ext cx="2687683" cy="5529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46E4313-D318-44F1-BCC9-0E4874E92537}"/>
                </a:ext>
              </a:extLst>
            </p:cNvPr>
            <p:cNvSpPr txBox="1"/>
            <p:nvPr/>
          </p:nvSpPr>
          <p:spPr>
            <a:xfrm>
              <a:off x="4459458" y="2247539"/>
              <a:ext cx="11957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Red 2</a:t>
              </a:r>
              <a:endParaRPr lang="en-NZ" sz="2800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180630B-4F71-473B-9649-6D73BC6FD7A2}"/>
              </a:ext>
            </a:extLst>
          </p:cNvPr>
          <p:cNvGrpSpPr/>
          <p:nvPr/>
        </p:nvGrpSpPr>
        <p:grpSpPr>
          <a:xfrm>
            <a:off x="5701572" y="618224"/>
            <a:ext cx="3929797" cy="523220"/>
            <a:chOff x="1771775" y="2687808"/>
            <a:chExt cx="3929797" cy="523220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22A8F11-83DD-4432-BDA7-4E2629B2C91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71775" y="2927241"/>
              <a:ext cx="2687683" cy="117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19E9426-B3C6-4D09-99A7-8C1961E8B2EE}"/>
                </a:ext>
              </a:extLst>
            </p:cNvPr>
            <p:cNvSpPr txBox="1"/>
            <p:nvPr/>
          </p:nvSpPr>
          <p:spPr>
            <a:xfrm>
              <a:off x="4505818" y="2687808"/>
              <a:ext cx="11957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Blue 1</a:t>
              </a:r>
              <a:endParaRPr lang="en-NZ" sz="2800" dirty="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168A28C-23DA-4BA2-BF83-D8AF27FDE63A}"/>
              </a:ext>
            </a:extLst>
          </p:cNvPr>
          <p:cNvGrpSpPr/>
          <p:nvPr/>
        </p:nvGrpSpPr>
        <p:grpSpPr>
          <a:xfrm>
            <a:off x="5701571" y="1055673"/>
            <a:ext cx="3929796" cy="606467"/>
            <a:chOff x="1771774" y="3296769"/>
            <a:chExt cx="3929796" cy="606467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95F9D0B-0B00-4BFC-8FF2-43154B518C3E}"/>
                </a:ext>
              </a:extLst>
            </p:cNvPr>
            <p:cNvCxnSpPr>
              <a:cxnSpLocks/>
            </p:cNvCxnSpPr>
            <p:nvPr/>
          </p:nvCxnSpPr>
          <p:spPr>
            <a:xfrm>
              <a:off x="1771774" y="3296769"/>
              <a:ext cx="2687683" cy="3127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7386391-79AE-4912-9C6F-62931F60C114}"/>
                </a:ext>
              </a:extLst>
            </p:cNvPr>
            <p:cNvSpPr txBox="1"/>
            <p:nvPr/>
          </p:nvSpPr>
          <p:spPr>
            <a:xfrm rot="10800000" flipV="1">
              <a:off x="4505816" y="3380016"/>
              <a:ext cx="11957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Blue 2</a:t>
              </a:r>
              <a:endParaRPr lang="en-NZ" sz="2800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BD47C11-407D-48F4-BB99-175D78D919BE}"/>
              </a:ext>
            </a:extLst>
          </p:cNvPr>
          <p:cNvGrpSpPr/>
          <p:nvPr/>
        </p:nvGrpSpPr>
        <p:grpSpPr>
          <a:xfrm>
            <a:off x="5655212" y="4711845"/>
            <a:ext cx="3929796" cy="523220"/>
            <a:chOff x="1771775" y="2632389"/>
            <a:chExt cx="3929796" cy="523220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A3EBE64-85F4-464D-A699-56A6C90328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71775" y="2957035"/>
              <a:ext cx="2585955" cy="876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1E3C86D-4A22-4CA9-AD60-19AD3A8DE7A1}"/>
                </a:ext>
              </a:extLst>
            </p:cNvPr>
            <p:cNvSpPr txBox="1"/>
            <p:nvPr/>
          </p:nvSpPr>
          <p:spPr>
            <a:xfrm>
              <a:off x="4505817" y="2632389"/>
              <a:ext cx="11957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Red 1</a:t>
              </a:r>
              <a:endParaRPr lang="en-NZ" sz="2800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1E93A95-33F1-4DBE-B2BF-996D76EAA144}"/>
              </a:ext>
            </a:extLst>
          </p:cNvPr>
          <p:cNvGrpSpPr/>
          <p:nvPr/>
        </p:nvGrpSpPr>
        <p:grpSpPr>
          <a:xfrm>
            <a:off x="5655212" y="5220085"/>
            <a:ext cx="3929796" cy="570354"/>
            <a:chOff x="1771775" y="3044701"/>
            <a:chExt cx="3929796" cy="570354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C55F657-78DE-47D4-97CF-DF0AB1B71578}"/>
                </a:ext>
              </a:extLst>
            </p:cNvPr>
            <p:cNvCxnSpPr>
              <a:cxnSpLocks/>
            </p:cNvCxnSpPr>
            <p:nvPr/>
          </p:nvCxnSpPr>
          <p:spPr>
            <a:xfrm>
              <a:off x="1771775" y="3044701"/>
              <a:ext cx="2585955" cy="32138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E5FE5E5-4882-487A-8128-1B610B789C7C}"/>
                </a:ext>
              </a:extLst>
            </p:cNvPr>
            <p:cNvSpPr txBox="1"/>
            <p:nvPr/>
          </p:nvSpPr>
          <p:spPr>
            <a:xfrm>
              <a:off x="4505817" y="3091835"/>
              <a:ext cx="11957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Red 2</a:t>
              </a:r>
              <a:endParaRPr lang="en-NZ" sz="2800" dirty="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D9E83F5-763B-4100-A0C0-AF9A241D6D98}"/>
              </a:ext>
            </a:extLst>
          </p:cNvPr>
          <p:cNvGrpSpPr/>
          <p:nvPr/>
        </p:nvGrpSpPr>
        <p:grpSpPr>
          <a:xfrm>
            <a:off x="5655211" y="5300641"/>
            <a:ext cx="3929798" cy="998275"/>
            <a:chOff x="1771774" y="3296769"/>
            <a:chExt cx="3929798" cy="998275"/>
          </a:xfrm>
        </p:grpSpPr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F951836-1BA3-46F2-BA01-8A3174611E9E}"/>
                </a:ext>
              </a:extLst>
            </p:cNvPr>
            <p:cNvCxnSpPr>
              <a:cxnSpLocks/>
            </p:cNvCxnSpPr>
            <p:nvPr/>
          </p:nvCxnSpPr>
          <p:spPr>
            <a:xfrm>
              <a:off x="1771774" y="3296769"/>
              <a:ext cx="2585956" cy="73666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E9A5CE0-3879-4521-9B1D-B2112BE7B3EB}"/>
                </a:ext>
              </a:extLst>
            </p:cNvPr>
            <p:cNvSpPr txBox="1"/>
            <p:nvPr/>
          </p:nvSpPr>
          <p:spPr>
            <a:xfrm rot="10800000" flipV="1">
              <a:off x="4505818" y="3771824"/>
              <a:ext cx="11957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Blue 1</a:t>
              </a:r>
              <a:endParaRPr lang="en-NZ" sz="2800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4599D5E-73D7-47D2-B3AB-8B576CCA364A}"/>
              </a:ext>
            </a:extLst>
          </p:cNvPr>
          <p:cNvGrpSpPr/>
          <p:nvPr/>
        </p:nvGrpSpPr>
        <p:grpSpPr>
          <a:xfrm>
            <a:off x="5732701" y="1520411"/>
            <a:ext cx="3883437" cy="797161"/>
            <a:chOff x="1771775" y="2247539"/>
            <a:chExt cx="3883437" cy="797161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0624E23-FD2B-4E1B-BA1A-F000809B017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71775" y="2491771"/>
              <a:ext cx="2687683" cy="55292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F8B7E77-585E-4D7F-BB82-EF6BF8CF8F64}"/>
                </a:ext>
              </a:extLst>
            </p:cNvPr>
            <p:cNvSpPr txBox="1"/>
            <p:nvPr/>
          </p:nvSpPr>
          <p:spPr>
            <a:xfrm>
              <a:off x="4459458" y="2247539"/>
              <a:ext cx="11957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Red 1</a:t>
              </a:r>
              <a:endParaRPr lang="en-NZ" sz="2800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6ED1FA0-B337-46A2-855A-69255A5274D4}"/>
              </a:ext>
            </a:extLst>
          </p:cNvPr>
          <p:cNvGrpSpPr/>
          <p:nvPr/>
        </p:nvGrpSpPr>
        <p:grpSpPr>
          <a:xfrm>
            <a:off x="5732701" y="2056608"/>
            <a:ext cx="3929797" cy="523220"/>
            <a:chOff x="1771775" y="2687808"/>
            <a:chExt cx="3929797" cy="52322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CAD4F83-6300-4C00-8D98-0919BC28A03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71775" y="2927241"/>
              <a:ext cx="2687683" cy="117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517695F-0484-4D25-803D-53C15C26C2BE}"/>
                </a:ext>
              </a:extLst>
            </p:cNvPr>
            <p:cNvSpPr txBox="1"/>
            <p:nvPr/>
          </p:nvSpPr>
          <p:spPr>
            <a:xfrm>
              <a:off x="4505818" y="2687808"/>
              <a:ext cx="11957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Blue 1</a:t>
              </a:r>
              <a:endParaRPr lang="en-NZ" sz="2800" dirty="0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510E10C-DE37-46D5-8D9A-2F050B39AD48}"/>
              </a:ext>
            </a:extLst>
          </p:cNvPr>
          <p:cNvGrpSpPr/>
          <p:nvPr/>
        </p:nvGrpSpPr>
        <p:grpSpPr>
          <a:xfrm>
            <a:off x="5732700" y="2494057"/>
            <a:ext cx="3929796" cy="606467"/>
            <a:chOff x="1771774" y="3296769"/>
            <a:chExt cx="3929796" cy="606467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F05201DF-5161-4217-87BC-611D7A7061E1}"/>
                </a:ext>
              </a:extLst>
            </p:cNvPr>
            <p:cNvCxnSpPr>
              <a:cxnSpLocks/>
            </p:cNvCxnSpPr>
            <p:nvPr/>
          </p:nvCxnSpPr>
          <p:spPr>
            <a:xfrm>
              <a:off x="1771774" y="3296769"/>
              <a:ext cx="2687683" cy="31270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FE046C0-1B6D-4B10-8ADA-336C8F27B1C1}"/>
                </a:ext>
              </a:extLst>
            </p:cNvPr>
            <p:cNvSpPr txBox="1"/>
            <p:nvPr/>
          </p:nvSpPr>
          <p:spPr>
            <a:xfrm rot="10800000" flipV="1">
              <a:off x="4505816" y="3380016"/>
              <a:ext cx="11957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Blue 2</a:t>
              </a:r>
              <a:endParaRPr lang="en-NZ" sz="2800" dirty="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1B14159-BE60-44C2-8A8D-69AB1F6DA59E}"/>
              </a:ext>
            </a:extLst>
          </p:cNvPr>
          <p:cNvGrpSpPr/>
          <p:nvPr/>
        </p:nvGrpSpPr>
        <p:grpSpPr>
          <a:xfrm>
            <a:off x="5779061" y="3112664"/>
            <a:ext cx="3883435" cy="523220"/>
            <a:chOff x="1818136" y="2632389"/>
            <a:chExt cx="3883435" cy="523220"/>
          </a:xfrm>
        </p:grpSpPr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88E1061-8978-4E68-9A7E-20182B1583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18136" y="2957035"/>
              <a:ext cx="2539594" cy="1943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7BD36D1D-419E-4D95-A3D9-B7198AF2C0F4}"/>
                </a:ext>
              </a:extLst>
            </p:cNvPr>
            <p:cNvSpPr txBox="1"/>
            <p:nvPr/>
          </p:nvSpPr>
          <p:spPr>
            <a:xfrm>
              <a:off x="4505817" y="2632389"/>
              <a:ext cx="11957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Red 1</a:t>
              </a:r>
              <a:endParaRPr lang="en-NZ" sz="2800" dirty="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A90CBD5-0916-4773-BE91-EFB0EE89D84D}"/>
              </a:ext>
            </a:extLst>
          </p:cNvPr>
          <p:cNvGrpSpPr/>
          <p:nvPr/>
        </p:nvGrpSpPr>
        <p:grpSpPr>
          <a:xfrm>
            <a:off x="5732702" y="3668038"/>
            <a:ext cx="3929794" cy="523220"/>
            <a:chOff x="1771777" y="3091835"/>
            <a:chExt cx="3929794" cy="523220"/>
          </a:xfrm>
        </p:grpSpPr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23B17B0-76E8-4BAB-95DD-1844BC7DCCA9}"/>
                </a:ext>
              </a:extLst>
            </p:cNvPr>
            <p:cNvCxnSpPr>
              <a:cxnSpLocks/>
            </p:cNvCxnSpPr>
            <p:nvPr/>
          </p:nvCxnSpPr>
          <p:spPr>
            <a:xfrm>
              <a:off x="1771777" y="3211122"/>
              <a:ext cx="2585953" cy="15496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DD637B4-334A-4CAC-9B45-D1384738B3A4}"/>
                </a:ext>
              </a:extLst>
            </p:cNvPr>
            <p:cNvSpPr txBox="1"/>
            <p:nvPr/>
          </p:nvSpPr>
          <p:spPr>
            <a:xfrm>
              <a:off x="4505817" y="3091835"/>
              <a:ext cx="11957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Red 2</a:t>
              </a:r>
              <a:endParaRPr lang="en-NZ" sz="2800" dirty="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5BEFDEC-22DB-45A3-8CDC-2407B032BB82}"/>
              </a:ext>
            </a:extLst>
          </p:cNvPr>
          <p:cNvGrpSpPr/>
          <p:nvPr/>
        </p:nvGrpSpPr>
        <p:grpSpPr>
          <a:xfrm>
            <a:off x="5732700" y="3959666"/>
            <a:ext cx="3929797" cy="740069"/>
            <a:chOff x="1771775" y="3554975"/>
            <a:chExt cx="3929797" cy="740069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5BD77EE5-CE7B-44E6-B813-BF0B48E32608}"/>
                </a:ext>
              </a:extLst>
            </p:cNvPr>
            <p:cNvCxnSpPr>
              <a:cxnSpLocks/>
            </p:cNvCxnSpPr>
            <p:nvPr/>
          </p:nvCxnSpPr>
          <p:spPr>
            <a:xfrm>
              <a:off x="1771775" y="3554975"/>
              <a:ext cx="2585955" cy="478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BCC6926-EF53-4281-AC64-2B70357762EA}"/>
                </a:ext>
              </a:extLst>
            </p:cNvPr>
            <p:cNvSpPr txBox="1"/>
            <p:nvPr/>
          </p:nvSpPr>
          <p:spPr>
            <a:xfrm rot="10800000" flipV="1">
              <a:off x="4505818" y="3771824"/>
              <a:ext cx="119575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Blue 2</a:t>
              </a:r>
              <a:endParaRPr lang="en-NZ" sz="2800" dirty="0"/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9CF681D3-5691-4DC9-B040-ED740A01999D}"/>
              </a:ext>
            </a:extLst>
          </p:cNvPr>
          <p:cNvSpPr txBox="1"/>
          <p:nvPr/>
        </p:nvSpPr>
        <p:spPr>
          <a:xfrm>
            <a:off x="9430021" y="-27013"/>
            <a:ext cx="1195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Win</a:t>
            </a:r>
            <a:endParaRPr lang="en-NZ" sz="3600" dirty="0">
              <a:solidFill>
                <a:srgbClr val="FF00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BF3625C-19C3-4A00-BCA7-FB0A6E508BA0}"/>
              </a:ext>
            </a:extLst>
          </p:cNvPr>
          <p:cNvSpPr txBox="1"/>
          <p:nvPr/>
        </p:nvSpPr>
        <p:spPr>
          <a:xfrm>
            <a:off x="9430021" y="1441477"/>
            <a:ext cx="1195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Win</a:t>
            </a:r>
            <a:endParaRPr lang="en-NZ" sz="3600" dirty="0">
              <a:solidFill>
                <a:srgbClr val="FF0000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16BDF67-2A51-4AAC-A7AE-5A0C109A6239}"/>
              </a:ext>
            </a:extLst>
          </p:cNvPr>
          <p:cNvSpPr txBox="1"/>
          <p:nvPr/>
        </p:nvSpPr>
        <p:spPr>
          <a:xfrm>
            <a:off x="9446361" y="4124955"/>
            <a:ext cx="1195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Win</a:t>
            </a:r>
            <a:endParaRPr lang="en-NZ" sz="3600" dirty="0">
              <a:solidFill>
                <a:srgbClr val="FF0000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70653E6-976D-482B-9AD6-37031EF5E3B3}"/>
              </a:ext>
            </a:extLst>
          </p:cNvPr>
          <p:cNvSpPr txBox="1"/>
          <p:nvPr/>
        </p:nvSpPr>
        <p:spPr>
          <a:xfrm>
            <a:off x="9446361" y="5736275"/>
            <a:ext cx="1195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Win</a:t>
            </a:r>
            <a:endParaRPr lang="en-N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81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2" grpId="0"/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>
            <a:extLst>
              <a:ext uri="{FF2B5EF4-FFF2-40B4-BE49-F238E27FC236}">
                <a16:creationId xmlns:a16="http://schemas.microsoft.com/office/drawing/2014/main" id="{41A66512-6457-46FF-BADB-7CA2C310FD5C}"/>
              </a:ext>
            </a:extLst>
          </p:cNvPr>
          <p:cNvSpPr/>
          <p:nvPr/>
        </p:nvSpPr>
        <p:spPr>
          <a:xfrm>
            <a:off x="3130658" y="1069384"/>
            <a:ext cx="1255363" cy="1208867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3" name="Cube 2">
            <a:extLst>
              <a:ext uri="{FF2B5EF4-FFF2-40B4-BE49-F238E27FC236}">
                <a16:creationId xmlns:a16="http://schemas.microsoft.com/office/drawing/2014/main" id="{9DA7E1DB-1554-4CF0-9E6B-5A5FEF22C6F3}"/>
              </a:ext>
            </a:extLst>
          </p:cNvPr>
          <p:cNvSpPr/>
          <p:nvPr/>
        </p:nvSpPr>
        <p:spPr>
          <a:xfrm>
            <a:off x="7178299" y="1069383"/>
            <a:ext cx="1255363" cy="1208867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8E826DA6-0ADB-4E55-84AC-B85EC81EE6BD}"/>
              </a:ext>
            </a:extLst>
          </p:cNvPr>
          <p:cNvSpPr/>
          <p:nvPr/>
        </p:nvSpPr>
        <p:spPr>
          <a:xfrm>
            <a:off x="3125492" y="4786394"/>
            <a:ext cx="1255363" cy="1208867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134D8DB1-A005-40C8-8DAC-66CC0BD4998C}"/>
              </a:ext>
            </a:extLst>
          </p:cNvPr>
          <p:cNvSpPr/>
          <p:nvPr/>
        </p:nvSpPr>
        <p:spPr>
          <a:xfrm>
            <a:off x="7173133" y="4786393"/>
            <a:ext cx="1255363" cy="1208867"/>
          </a:xfrm>
          <a:prstGeom prst="cub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918B24-D922-432A-A3A9-A97DDAEE02F1}"/>
              </a:ext>
            </a:extLst>
          </p:cNvPr>
          <p:cNvSpPr txBox="1"/>
          <p:nvPr/>
        </p:nvSpPr>
        <p:spPr>
          <a:xfrm>
            <a:off x="3378631" y="1416257"/>
            <a:ext cx="526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1</a:t>
            </a:r>
            <a:endParaRPr lang="en-NZ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0996B5-5705-4220-B622-234EC24FB89F}"/>
              </a:ext>
            </a:extLst>
          </p:cNvPr>
          <p:cNvSpPr txBox="1"/>
          <p:nvPr/>
        </p:nvSpPr>
        <p:spPr>
          <a:xfrm>
            <a:off x="7421105" y="1416256"/>
            <a:ext cx="526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2</a:t>
            </a:r>
            <a:endParaRPr lang="en-NZ" sz="4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8C35E7-B8D0-4938-B497-0E4697985A25}"/>
              </a:ext>
            </a:extLst>
          </p:cNvPr>
          <p:cNvSpPr txBox="1"/>
          <p:nvPr/>
        </p:nvSpPr>
        <p:spPr>
          <a:xfrm>
            <a:off x="3378631" y="5026245"/>
            <a:ext cx="526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1</a:t>
            </a:r>
            <a:endParaRPr lang="en-NZ" sz="4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52B23A-AFA1-4F34-8DC8-DE617BFE51D5}"/>
              </a:ext>
            </a:extLst>
          </p:cNvPr>
          <p:cNvSpPr txBox="1"/>
          <p:nvPr/>
        </p:nvSpPr>
        <p:spPr>
          <a:xfrm>
            <a:off x="7421105" y="5169057"/>
            <a:ext cx="526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2</a:t>
            </a:r>
            <a:endParaRPr lang="en-NZ" sz="48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BB28414-4D70-4216-B9C7-0B1C48730615}"/>
              </a:ext>
            </a:extLst>
          </p:cNvPr>
          <p:cNvCxnSpPr/>
          <p:nvPr/>
        </p:nvCxnSpPr>
        <p:spPr>
          <a:xfrm>
            <a:off x="4804474" y="1720310"/>
            <a:ext cx="1952787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32F4949-15A0-410C-B4E3-67C73CA72305}"/>
              </a:ext>
            </a:extLst>
          </p:cNvPr>
          <p:cNvCxnSpPr/>
          <p:nvPr/>
        </p:nvCxnSpPr>
        <p:spPr>
          <a:xfrm>
            <a:off x="4915545" y="5390826"/>
            <a:ext cx="1952787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1322B5-9527-4DDC-A004-A63C3FC25FCB}"/>
              </a:ext>
            </a:extLst>
          </p:cNvPr>
          <p:cNvCxnSpPr>
            <a:cxnSpLocks/>
          </p:cNvCxnSpPr>
          <p:nvPr/>
        </p:nvCxnSpPr>
        <p:spPr>
          <a:xfrm flipV="1">
            <a:off x="3642102" y="2738033"/>
            <a:ext cx="0" cy="167898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F9714C4-87D1-4355-B995-FD9D75640D1C}"/>
              </a:ext>
            </a:extLst>
          </p:cNvPr>
          <p:cNvCxnSpPr>
            <a:cxnSpLocks/>
          </p:cNvCxnSpPr>
          <p:nvPr/>
        </p:nvCxnSpPr>
        <p:spPr>
          <a:xfrm flipV="1">
            <a:off x="7697492" y="2748365"/>
            <a:ext cx="0" cy="167898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2047700-14EF-4581-9144-F13824078C77}"/>
              </a:ext>
            </a:extLst>
          </p:cNvPr>
          <p:cNvCxnSpPr>
            <a:cxnSpLocks/>
          </p:cNvCxnSpPr>
          <p:nvPr/>
        </p:nvCxnSpPr>
        <p:spPr>
          <a:xfrm flipH="1" flipV="1">
            <a:off x="4863886" y="2748365"/>
            <a:ext cx="1893375" cy="167898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5C11CF5-23C4-41B3-880F-0BE55E30399A}"/>
              </a:ext>
            </a:extLst>
          </p:cNvPr>
          <p:cNvCxnSpPr>
            <a:cxnSpLocks/>
          </p:cNvCxnSpPr>
          <p:nvPr/>
        </p:nvCxnSpPr>
        <p:spPr>
          <a:xfrm flipH="1">
            <a:off x="4974957" y="2683788"/>
            <a:ext cx="1893375" cy="1678984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12CC34C-A627-495C-A713-1253C1D136E3}"/>
              </a:ext>
            </a:extLst>
          </p:cNvPr>
          <p:cNvSpPr txBox="1"/>
          <p:nvPr/>
        </p:nvSpPr>
        <p:spPr>
          <a:xfrm>
            <a:off x="201478" y="635431"/>
            <a:ext cx="2443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Conan’s diagram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383848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13EF4D1-79A8-4690-A6BC-DA75F74F2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745860"/>
              </p:ext>
            </p:extLst>
          </p:nvPr>
        </p:nvGraphicFramePr>
        <p:xfrm>
          <a:off x="2186983" y="259080"/>
          <a:ext cx="8413860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772">
                  <a:extLst>
                    <a:ext uri="{9D8B030D-6E8A-4147-A177-3AD203B41FA5}">
                      <a16:colId xmlns:a16="http://schemas.microsoft.com/office/drawing/2014/main" val="1374812919"/>
                    </a:ext>
                  </a:extLst>
                </a:gridCol>
                <a:gridCol w="1682772">
                  <a:extLst>
                    <a:ext uri="{9D8B030D-6E8A-4147-A177-3AD203B41FA5}">
                      <a16:colId xmlns:a16="http://schemas.microsoft.com/office/drawing/2014/main" val="2757326492"/>
                    </a:ext>
                  </a:extLst>
                </a:gridCol>
                <a:gridCol w="1682772">
                  <a:extLst>
                    <a:ext uri="{9D8B030D-6E8A-4147-A177-3AD203B41FA5}">
                      <a16:colId xmlns:a16="http://schemas.microsoft.com/office/drawing/2014/main" val="2886909383"/>
                    </a:ext>
                  </a:extLst>
                </a:gridCol>
                <a:gridCol w="1682772">
                  <a:extLst>
                    <a:ext uri="{9D8B030D-6E8A-4147-A177-3AD203B41FA5}">
                      <a16:colId xmlns:a16="http://schemas.microsoft.com/office/drawing/2014/main" val="1937278374"/>
                    </a:ext>
                  </a:extLst>
                </a:gridCol>
                <a:gridCol w="1682772">
                  <a:extLst>
                    <a:ext uri="{9D8B030D-6E8A-4147-A177-3AD203B41FA5}">
                      <a16:colId xmlns:a16="http://schemas.microsoft.com/office/drawing/2014/main" val="1966958004"/>
                    </a:ext>
                  </a:extLst>
                </a:gridCol>
              </a:tblGrid>
              <a:tr h="1234440">
                <a:tc>
                  <a:txBody>
                    <a:bodyPr/>
                    <a:lstStyle/>
                    <a:p>
                      <a:endParaRPr lang="en-NZ" sz="4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>
                          <a:solidFill>
                            <a:schemeClr val="tx1"/>
                          </a:solidFill>
                        </a:rPr>
                        <a:t>Red1</a:t>
                      </a:r>
                      <a:endParaRPr lang="en-NZ" sz="4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>
                          <a:solidFill>
                            <a:schemeClr val="tx1"/>
                          </a:solidFill>
                        </a:rPr>
                        <a:t>Red2</a:t>
                      </a:r>
                      <a:endParaRPr lang="en-NZ" sz="4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>
                          <a:solidFill>
                            <a:schemeClr val="tx1"/>
                          </a:solidFill>
                        </a:rPr>
                        <a:t>Blue 1</a:t>
                      </a:r>
                      <a:endParaRPr lang="en-NZ" sz="4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0" dirty="0">
                          <a:solidFill>
                            <a:schemeClr val="tx1"/>
                          </a:solidFill>
                        </a:rPr>
                        <a:t>Blue 2</a:t>
                      </a:r>
                      <a:endParaRPr lang="en-NZ" sz="4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4284717"/>
                  </a:ext>
                </a:extLst>
              </a:tr>
              <a:tr h="1234440">
                <a:tc>
                  <a:txBody>
                    <a:bodyPr/>
                    <a:lstStyle/>
                    <a:p>
                      <a:r>
                        <a:rPr lang="en-US" sz="4000" b="0" dirty="0">
                          <a:solidFill>
                            <a:schemeClr val="tx1"/>
                          </a:solidFill>
                        </a:rPr>
                        <a:t>Red 1</a:t>
                      </a:r>
                      <a:endParaRPr lang="en-NZ" sz="4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4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4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4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4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1065228"/>
                  </a:ext>
                </a:extLst>
              </a:tr>
              <a:tr h="1234440">
                <a:tc>
                  <a:txBody>
                    <a:bodyPr/>
                    <a:lstStyle/>
                    <a:p>
                      <a:r>
                        <a:rPr lang="en-US" sz="4000" b="0" dirty="0">
                          <a:solidFill>
                            <a:schemeClr val="tx1"/>
                          </a:solidFill>
                        </a:rPr>
                        <a:t>Red 2</a:t>
                      </a:r>
                      <a:endParaRPr lang="en-NZ" sz="4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4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4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4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40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968610"/>
                  </a:ext>
                </a:extLst>
              </a:tr>
              <a:tr h="1234440">
                <a:tc>
                  <a:txBody>
                    <a:bodyPr/>
                    <a:lstStyle/>
                    <a:p>
                      <a:r>
                        <a:rPr lang="en-US" sz="4000" b="0" dirty="0">
                          <a:solidFill>
                            <a:schemeClr val="tx1"/>
                          </a:solidFill>
                        </a:rPr>
                        <a:t>Blue 1</a:t>
                      </a:r>
                      <a:endParaRPr lang="en-NZ" sz="4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4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4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4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4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117545"/>
                  </a:ext>
                </a:extLst>
              </a:tr>
              <a:tr h="1234440">
                <a:tc>
                  <a:txBody>
                    <a:bodyPr/>
                    <a:lstStyle/>
                    <a:p>
                      <a:r>
                        <a:rPr lang="en-US" sz="4000" b="0" dirty="0">
                          <a:solidFill>
                            <a:schemeClr val="tx1"/>
                          </a:solidFill>
                        </a:rPr>
                        <a:t>Blue 2</a:t>
                      </a:r>
                      <a:endParaRPr lang="en-NZ" sz="4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4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4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4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NZ" sz="4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554546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C6A9EFE-9F0C-43B7-B83E-31C0166A75D6}"/>
              </a:ext>
            </a:extLst>
          </p:cNvPr>
          <p:cNvSpPr txBox="1"/>
          <p:nvPr/>
        </p:nvSpPr>
        <p:spPr>
          <a:xfrm>
            <a:off x="4200041" y="2967335"/>
            <a:ext cx="929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dirty="0">
                <a:sym typeface="Wingdings 2" panose="05020102010507070707" pitchFamily="18" charset="2"/>
              </a:rPr>
              <a:t></a:t>
            </a:r>
            <a:endParaRPr lang="en-NZ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FDD685-1F5D-40EF-A3D1-5AEC6C8D4E7C}"/>
              </a:ext>
            </a:extLst>
          </p:cNvPr>
          <p:cNvSpPr txBox="1"/>
          <p:nvPr/>
        </p:nvSpPr>
        <p:spPr>
          <a:xfrm>
            <a:off x="4200041" y="4237642"/>
            <a:ext cx="929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dirty="0">
                <a:sym typeface="Wingdings 2" panose="05020102010507070707" pitchFamily="18" charset="2"/>
              </a:rPr>
              <a:t></a:t>
            </a:r>
            <a:endParaRPr lang="en-NZ" sz="5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8F32E9-652A-4B36-9EB3-AD933CE5093E}"/>
              </a:ext>
            </a:extLst>
          </p:cNvPr>
          <p:cNvSpPr txBox="1"/>
          <p:nvPr/>
        </p:nvSpPr>
        <p:spPr>
          <a:xfrm>
            <a:off x="4200041" y="5507949"/>
            <a:ext cx="929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dirty="0">
                <a:sym typeface="Wingdings 2" panose="05020102010507070707" pitchFamily="18" charset="2"/>
              </a:rPr>
              <a:t></a:t>
            </a:r>
            <a:endParaRPr lang="en-NZ" sz="5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C1A3F1-F40B-4272-9752-FEF8144B453E}"/>
              </a:ext>
            </a:extLst>
          </p:cNvPr>
          <p:cNvSpPr txBox="1"/>
          <p:nvPr/>
        </p:nvSpPr>
        <p:spPr>
          <a:xfrm>
            <a:off x="5928964" y="4237642"/>
            <a:ext cx="929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dirty="0">
                <a:sym typeface="Wingdings 2" panose="05020102010507070707" pitchFamily="18" charset="2"/>
              </a:rPr>
              <a:t></a:t>
            </a:r>
            <a:endParaRPr lang="en-NZ" sz="5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30BA05-6492-4A2C-94FB-CF978016B8E6}"/>
              </a:ext>
            </a:extLst>
          </p:cNvPr>
          <p:cNvSpPr txBox="1"/>
          <p:nvPr/>
        </p:nvSpPr>
        <p:spPr>
          <a:xfrm>
            <a:off x="5897967" y="5507949"/>
            <a:ext cx="929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dirty="0">
                <a:sym typeface="Wingdings 2" panose="05020102010507070707" pitchFamily="18" charset="2"/>
              </a:rPr>
              <a:t></a:t>
            </a:r>
            <a:endParaRPr lang="en-NZ" sz="5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19D44A-1506-45D1-8C1A-D9B362A3776B}"/>
              </a:ext>
            </a:extLst>
          </p:cNvPr>
          <p:cNvSpPr txBox="1"/>
          <p:nvPr/>
        </p:nvSpPr>
        <p:spPr>
          <a:xfrm>
            <a:off x="7595893" y="5507949"/>
            <a:ext cx="9298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5400" dirty="0">
                <a:sym typeface="Wingdings 2" panose="05020102010507070707" pitchFamily="18" charset="2"/>
              </a:rPr>
              <a:t></a:t>
            </a:r>
            <a:endParaRPr lang="en-NZ" sz="5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80759D-4048-4ACE-B1A4-556D59BBEEC1}"/>
              </a:ext>
            </a:extLst>
          </p:cNvPr>
          <p:cNvSpPr txBox="1"/>
          <p:nvPr/>
        </p:nvSpPr>
        <p:spPr>
          <a:xfrm>
            <a:off x="201478" y="635431"/>
            <a:ext cx="2443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Josefa’s table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410773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64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2</cp:revision>
  <dcterms:created xsi:type="dcterms:W3CDTF">2021-11-26T22:24:29Z</dcterms:created>
  <dcterms:modified xsi:type="dcterms:W3CDTF">2021-11-27T00:45:45Z</dcterms:modified>
</cp:coreProperties>
</file>