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yeVRxktjrBxboeEAmiSw2xXRo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384517" y="4591997"/>
            <a:ext cx="11422966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farms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kōura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forestry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ponds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hopes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kōura for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and,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extinction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 start a farm John ‘seeds’ the pond with </a:t>
            </a:r>
            <a:r>
              <a:rPr lang="en-GB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kōura</a:t>
            </a: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.</a:t>
            </a:r>
            <a:endParaRPr lang="en-GB" sz="24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 do you think ‘seeds’ means?</a:t>
            </a:r>
            <a:endParaRPr lang="en-GB" sz="24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picture containing tree, outdoor, sky, river&#10;&#10;Description automatically generated">
            <a:extLst>
              <a:ext uri="{FF2B5EF4-FFF2-40B4-BE49-F238E27FC236}">
                <a16:creationId xmlns:a16="http://schemas.microsoft.com/office/drawing/2014/main" id="{C7CDC2FD-B912-44F8-89A3-CFFF528A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226" y="280225"/>
            <a:ext cx="6400847" cy="42481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365760" y="281354"/>
            <a:ext cx="114370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has twenty young kōura to seed some ponds.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wants to put five kōura in each pond.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new ponds will he need to use?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2161" y="2420505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5786" y="2059623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2083" y="2204260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983" y="1892425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588" y="1806482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716" y="3747857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931" y="3115784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286" y="2972472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983" y="3044128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2789" y="3054852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779" y="3835314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794" y="4195831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731" y="4344457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1641" y="3967724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7129" y="4188507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1273" y="5250124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794" y="5299764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852" y="5582846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983" y="5251995"/>
            <a:ext cx="1271222" cy="10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koura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9205" y="5171105"/>
            <a:ext cx="1271222" cy="105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377485" y="327004"/>
            <a:ext cx="1143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check your prediction.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77558" y="5830415"/>
            <a:ext cx="11436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fives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20?”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 descr="pond-1-of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700" y="1424956"/>
            <a:ext cx="3017941" cy="397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497" y="843650"/>
            <a:ext cx="6582374" cy="212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8600" y="2076800"/>
            <a:ext cx="2948449" cy="34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4007" y="2310162"/>
            <a:ext cx="4211543" cy="340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86818">
            <a:off x="4165374" y="2348108"/>
            <a:ext cx="848766" cy="9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1772542" y="2659214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2706491" y="3008863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3256583" y="4066691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2044090" y="3918013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86818">
            <a:off x="4815893" y="2950183"/>
            <a:ext cx="848766" cy="9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86818">
            <a:off x="5808563" y="3363534"/>
            <a:ext cx="848766" cy="9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86818">
            <a:off x="4815897" y="3909662"/>
            <a:ext cx="848766" cy="9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86818">
            <a:off x="5386910" y="4445886"/>
            <a:ext cx="848766" cy="9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2044101" y="1601378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9428726" y="2486578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8539776" y="3077928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8231576" y="4189716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7286063" y="3314791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6963951" y="4485391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8089026" y="1738816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6942576" y="1738828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6350838" y="965116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75">
            <a:off x="5126413" y="965128"/>
            <a:ext cx="961513" cy="10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12655">
            <a:off x="3906536" y="906996"/>
            <a:ext cx="913677" cy="1002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365760" y="281354"/>
            <a:ext cx="114370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ponds are bigger so John can put ten young kōura in each.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has 70 young kōura to seed these ponds.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bigger ponds will he need to use?</a:t>
            </a:r>
            <a:endParaRPr/>
          </a:p>
        </p:txBody>
      </p:sp>
      <p:pic>
        <p:nvPicPr>
          <p:cNvPr id="156" name="Google Shape;15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23262">
            <a:off x="1167230" y="2376054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901978">
            <a:off x="722637" y="3180592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263" y="1573833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30" y="3985134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246" y="4836547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116" y="2376054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99189">
            <a:off x="1615524" y="3180592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806132">
            <a:off x="1615523" y="1573834"/>
            <a:ext cx="448295" cy="80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296910">
            <a:off x="2060116" y="3985133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02168">
            <a:off x="1624156" y="493482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61028">
            <a:off x="2953002" y="2376054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5719">
            <a:off x="2508410" y="3180592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951038">
            <a:off x="2508409" y="1573833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3002" y="3985134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7042" y="493482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17119">
            <a:off x="3906195" y="243405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17119">
            <a:off x="3401300" y="3254319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295" y="1573833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01031">
            <a:off x="3845888" y="3985133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61981">
            <a:off x="3409928" y="4934822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773" y="2376054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244877">
            <a:off x="4294180" y="3180592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33363">
            <a:off x="4294180" y="1573834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86503">
            <a:off x="4738773" y="3985134"/>
            <a:ext cx="448295" cy="80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814" y="493482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31812">
            <a:off x="5640284" y="2376054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067" y="318059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555755">
            <a:off x="5187067" y="1573833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659" y="3985134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4434">
            <a:off x="5195700" y="4934822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35287">
            <a:off x="6533196" y="2376054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55675">
            <a:off x="6088603" y="318059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52748">
            <a:off x="6088603" y="1573833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84743">
            <a:off x="6533197" y="3985133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79047">
            <a:off x="6097237" y="4934822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82" y="2376054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60354">
            <a:off x="6981489" y="318059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114" y="1573833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82" y="3985134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41599">
            <a:off x="6998747" y="493482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709516">
            <a:off x="8318968" y="2376054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4375" y="318059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7883000" y="1573833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32870">
            <a:off x="8318968" y="3985134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8863">
            <a:off x="7883008" y="4934822"/>
            <a:ext cx="448294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1827" y="2376054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08681">
            <a:off x="8758610" y="318059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45733">
            <a:off x="9203203" y="3985133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5868" y="493482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95530">
            <a:off x="10096088" y="2376054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12482">
            <a:off x="9651495" y="3180592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82900">
            <a:off x="10096088" y="3985134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67333">
            <a:off x="9660128" y="4934822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40804">
            <a:off x="1175863" y="5739379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749" y="5739379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1635" y="5739379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82124">
            <a:off x="3854521" y="5739379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31896">
            <a:off x="4747407" y="5739379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292" y="5739379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7981">
            <a:off x="6541829" y="5739379"/>
            <a:ext cx="448295" cy="80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272">
            <a:off x="7434715" y="5739379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03432">
            <a:off x="8327601" y="5739379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09529">
            <a:off x="9211836" y="5739380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4721" y="5739379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14686">
            <a:off x="10544392" y="3180592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5195">
            <a:off x="10553025" y="4787361"/>
            <a:ext cx="448295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5878" y="1530300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70740">
            <a:off x="10988984" y="3985133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415531">
            <a:off x="10997617" y="5739379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88976" y="2434060"/>
            <a:ext cx="448295" cy="80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 txBox="1"/>
          <p:nvPr/>
        </p:nvSpPr>
        <p:spPr>
          <a:xfrm>
            <a:off x="365760" y="281354"/>
            <a:ext cx="114370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check your prediction.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377558" y="5839015"/>
            <a:ext cx="11436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70?”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50" y="1538528"/>
            <a:ext cx="1991273" cy="386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6196" y="673773"/>
            <a:ext cx="5377925" cy="162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0775" y="2296400"/>
            <a:ext cx="2511449" cy="23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2450" y="1618650"/>
            <a:ext cx="2808377" cy="295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5366">
            <a:off x="6789939" y="623081"/>
            <a:ext cx="3389421" cy="270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11287">
            <a:off x="7199613" y="1969417"/>
            <a:ext cx="2598380" cy="358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4857" y="4409048"/>
            <a:ext cx="6099830" cy="136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1742416" y="1515891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2027666" y="913516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2735166" y="1440516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2986216" y="913516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3651441" y="1361791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3993291" y="847041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921204">
            <a:off x="4503216" y="1214442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6340215">
            <a:off x="5410166" y="1167416"/>
            <a:ext cx="448295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87461">
            <a:off x="4835341" y="642892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87461">
            <a:off x="5782441" y="642892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6852241" y="4488391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115038">
            <a:off x="6443116" y="4936667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5871854" y="4665791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5194691" y="4936666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6104725">
            <a:off x="4629391" y="4616841"/>
            <a:ext cx="448294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6104725">
            <a:off x="4175653" y="4936666"/>
            <a:ext cx="448294" cy="80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3285504" y="4822329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3761016" y="4394441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2568866" y="4616841"/>
            <a:ext cx="448294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020762">
            <a:off x="1939166" y="5010616"/>
            <a:ext cx="448293" cy="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438874">
            <a:off x="8879376" y="4237337"/>
            <a:ext cx="423306" cy="75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818263">
            <a:off x="8826659" y="3310383"/>
            <a:ext cx="423304" cy="75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818263">
            <a:off x="9143659" y="3686849"/>
            <a:ext cx="423304" cy="75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818263">
            <a:off x="8426228" y="3934811"/>
            <a:ext cx="423304" cy="75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818263">
            <a:off x="8169056" y="4559267"/>
            <a:ext cx="423304" cy="75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540532">
            <a:off x="8169055" y="3179843"/>
            <a:ext cx="423305" cy="75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46489">
            <a:off x="7999806" y="2771759"/>
            <a:ext cx="423305" cy="75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7808873" y="204960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818263">
            <a:off x="7489236" y="2561771"/>
            <a:ext cx="423304" cy="75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297758">
            <a:off x="8710823" y="4844758"/>
            <a:ext cx="423304" cy="7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297758">
            <a:off x="9509598" y="2528933"/>
            <a:ext cx="423304" cy="7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297758">
            <a:off x="9582473" y="2099683"/>
            <a:ext cx="423304" cy="7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297758">
            <a:off x="9143660" y="1888720"/>
            <a:ext cx="423304" cy="7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297758">
            <a:off x="9340873" y="1462945"/>
            <a:ext cx="423304" cy="7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145110">
            <a:off x="8879372" y="1236870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297717">
            <a:off x="8728068" y="840973"/>
            <a:ext cx="423315" cy="75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297789">
            <a:off x="7714015" y="1217284"/>
            <a:ext cx="423318" cy="69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552998">
            <a:off x="7455735" y="718108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619197">
            <a:off x="8169047" y="698770"/>
            <a:ext cx="423304" cy="75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552995">
            <a:off x="6937229" y="665543"/>
            <a:ext cx="396493" cy="71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6489935" y="1663529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6076798" y="2684916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5981148" y="2207216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6274198" y="325775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5166523" y="2207229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5166523" y="2771741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4874023" y="368785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5522973" y="319030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6341685" y="376120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5599735" y="374345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49">
            <a:off x="2843399" y="3882886"/>
            <a:ext cx="389981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809804">
            <a:off x="2762248" y="3339513"/>
            <a:ext cx="389980" cy="69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831905">
            <a:off x="3156368" y="2780998"/>
            <a:ext cx="389980" cy="69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852590">
            <a:off x="2598016" y="2781008"/>
            <a:ext cx="389998" cy="69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49">
            <a:off x="3469926" y="2228425"/>
            <a:ext cx="389981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49">
            <a:off x="3903133" y="2521790"/>
            <a:ext cx="389981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489442">
            <a:off x="3455869" y="3144369"/>
            <a:ext cx="389981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653163">
            <a:off x="3565819" y="3628418"/>
            <a:ext cx="389981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49">
            <a:off x="2629719" y="2264451"/>
            <a:ext cx="389981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49">
            <a:off x="4161235" y="2930437"/>
            <a:ext cx="389981" cy="6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1220748" y="4639266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1448973" y="4144216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935498" y="3934816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1719823" y="361080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1005348" y="345800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1575348" y="3055779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985323" y="2911179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1501698" y="2465154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636166">
            <a:off x="925398" y="2341091"/>
            <a:ext cx="423304" cy="75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58496">
            <a:off x="544123" y="1790329"/>
            <a:ext cx="423305" cy="759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/>
          <p:nvPr/>
        </p:nvSpPr>
        <p:spPr>
          <a:xfrm>
            <a:off x="377485" y="361029"/>
            <a:ext cx="11436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ponds are small so John can put two young kōura in each.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has 18 young kōura to seed these ponds.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smaller ponds will he need to use?</a:t>
            </a:r>
            <a:endParaRPr/>
          </a:p>
        </p:txBody>
      </p:sp>
      <p:pic>
        <p:nvPicPr>
          <p:cNvPr id="316" name="Google Shape;316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780225" y="188872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2460806" y="188872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4141362" y="188872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5821943" y="188872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7502500" y="188872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9183081" y="188872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1638763" y="3493310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3319344" y="3493310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4999900" y="3493310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6680481" y="3493310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8361037" y="3493310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10041618" y="3493310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780237" y="509789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2460819" y="509789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4141375" y="509789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5821956" y="509789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7502512" y="5097895"/>
            <a:ext cx="1217756" cy="127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" descr="koura-2.png"/>
          <p:cNvPicPr preferRelativeResize="0"/>
          <p:nvPr/>
        </p:nvPicPr>
        <p:blipFill rotWithShape="1">
          <a:blip r:embed="rId4">
            <a:alphaModFix/>
          </a:blip>
          <a:srcRect l="-3167"/>
          <a:stretch/>
        </p:blipFill>
        <p:spPr>
          <a:xfrm>
            <a:off x="9183093" y="5097895"/>
            <a:ext cx="1217756" cy="127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"/>
          <p:cNvSpPr txBox="1"/>
          <p:nvPr/>
        </p:nvSpPr>
        <p:spPr>
          <a:xfrm>
            <a:off x="365760" y="281354"/>
            <a:ext cx="1143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check your prediction.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8"/>
          <p:cNvSpPr txBox="1"/>
          <p:nvPr/>
        </p:nvSpPr>
        <p:spPr>
          <a:xfrm>
            <a:off x="377558" y="5838990"/>
            <a:ext cx="11436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twos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18?”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mi-N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50" y="1719950"/>
            <a:ext cx="1635907" cy="324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0454" y="976294"/>
            <a:ext cx="4418176" cy="13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108" y="2356556"/>
            <a:ext cx="2063249" cy="199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8085" y="1787252"/>
            <a:ext cx="2307186" cy="248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0635">
            <a:off x="5633629" y="951136"/>
            <a:ext cx="2784836" cy="22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16019">
            <a:off x="5970248" y="2082059"/>
            <a:ext cx="2134855" cy="3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47969" y="4189862"/>
            <a:ext cx="5011246" cy="114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339156" flipH="1">
            <a:off x="8008355" y="1802079"/>
            <a:ext cx="2492214" cy="14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8550775">
            <a:off x="7819509" y="3019573"/>
            <a:ext cx="2102183" cy="247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8010">
            <a:off x="2805899" y="2458653"/>
            <a:ext cx="866902" cy="90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73">
            <a:off x="2210579" y="3152550"/>
            <a:ext cx="916441" cy="96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82">
            <a:off x="4877297" y="2278810"/>
            <a:ext cx="872781" cy="91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46">
            <a:off x="4203225" y="3097686"/>
            <a:ext cx="935900" cy="98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82">
            <a:off x="6199196" y="2623412"/>
            <a:ext cx="771282" cy="80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82">
            <a:off x="7002383" y="3467874"/>
            <a:ext cx="771282" cy="80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82">
            <a:off x="8426683" y="3209562"/>
            <a:ext cx="771282" cy="80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62">
            <a:off x="8569970" y="4411357"/>
            <a:ext cx="887732" cy="93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8038">
            <a:off x="9079366" y="2142847"/>
            <a:ext cx="681319" cy="71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56">
            <a:off x="8811801" y="1422768"/>
            <a:ext cx="694398" cy="72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82">
            <a:off x="7520996" y="1984924"/>
            <a:ext cx="771282" cy="80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82">
            <a:off x="6213421" y="1145337"/>
            <a:ext cx="771282" cy="80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8000">
            <a:off x="3295375" y="1192909"/>
            <a:ext cx="857951" cy="89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8006">
            <a:off x="1487016" y="1298591"/>
            <a:ext cx="880394" cy="92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66">
            <a:off x="758131" y="2623684"/>
            <a:ext cx="851139" cy="89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47">
            <a:off x="854336" y="3654458"/>
            <a:ext cx="882750" cy="92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7982">
            <a:off x="2999296" y="4297437"/>
            <a:ext cx="771282" cy="80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8" descr="koura-2.png"/>
          <p:cNvPicPr preferRelativeResize="0"/>
          <p:nvPr/>
        </p:nvPicPr>
        <p:blipFill rotWithShape="1">
          <a:blip r:embed="rId13">
            <a:alphaModFix/>
          </a:blip>
          <a:srcRect l="-3167"/>
          <a:stretch/>
        </p:blipFill>
        <p:spPr>
          <a:xfrm rot="2318045">
            <a:off x="1900854" y="4498876"/>
            <a:ext cx="622316" cy="65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 txBox="1"/>
          <p:nvPr/>
        </p:nvSpPr>
        <p:spPr>
          <a:xfrm>
            <a:off x="1505243" y="1097280"/>
            <a:ext cx="3395160" cy="8309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3" name="Google Shape;373;p9"/>
          <p:cNvSpPr txBox="1"/>
          <p:nvPr/>
        </p:nvSpPr>
        <p:spPr>
          <a:xfrm>
            <a:off x="6398455" y="1097280"/>
            <a:ext cx="3417602" cy="8309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4" name="Google Shape;374;p9"/>
          <p:cNvSpPr txBox="1"/>
          <p:nvPr/>
        </p:nvSpPr>
        <p:spPr>
          <a:xfrm>
            <a:off x="1122125" y="2851053"/>
            <a:ext cx="3778278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5" name="Google Shape;375;p9"/>
          <p:cNvSpPr txBox="1"/>
          <p:nvPr/>
        </p:nvSpPr>
        <p:spPr>
          <a:xfrm>
            <a:off x="6206896" y="2874500"/>
            <a:ext cx="3800720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6" name="Google Shape;376;p9"/>
          <p:cNvSpPr txBox="1"/>
          <p:nvPr/>
        </p:nvSpPr>
        <p:spPr>
          <a:xfrm>
            <a:off x="1505243" y="4790050"/>
            <a:ext cx="3395160" cy="83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7" name="Google Shape;377;p9"/>
          <p:cNvSpPr txBox="1"/>
          <p:nvPr/>
        </p:nvSpPr>
        <p:spPr>
          <a:xfrm>
            <a:off x="6590014" y="4813497"/>
            <a:ext cx="3417602" cy="8309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224</Words>
  <Application>Microsoft Office PowerPoint</Application>
  <PresentationFormat>Widescreen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4</cp:revision>
  <dcterms:created xsi:type="dcterms:W3CDTF">2021-03-14T19:50:50Z</dcterms:created>
  <dcterms:modified xsi:type="dcterms:W3CDTF">2021-04-22T21:31:26Z</dcterms:modified>
</cp:coreProperties>
</file>