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hSedxAmO0pwRU8NLlUOHE3jJYY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8CFB6-5007-4BED-AA9C-3A42BD58D824}" v="7" dt="2021-04-13T01:21:02.015"/>
    <p1510:client id="{DB095BFC-6DD9-44D4-A22B-5C2B0CB69D80}" v="6" dt="2021-04-13T01:07:00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7" y="6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Ward" clId="Web-{AB08CFB6-5007-4BED-AA9C-3A42BD58D824}"/>
    <pc:docChg chg="modSld">
      <pc:chgData name="Emma Ward" userId="" providerId="" clId="Web-{AB08CFB6-5007-4BED-AA9C-3A42BD58D824}" dt="2021-04-13T01:20:58.468" v="1" actId="20577"/>
      <pc:docMkLst>
        <pc:docMk/>
      </pc:docMkLst>
      <pc:sldChg chg="modSp">
        <pc:chgData name="Emma Ward" userId="" providerId="" clId="Web-{AB08CFB6-5007-4BED-AA9C-3A42BD58D824}" dt="2021-04-13T01:20:58.468" v="1" actId="20577"/>
        <pc:sldMkLst>
          <pc:docMk/>
          <pc:sldMk cId="0" sldId="258"/>
        </pc:sldMkLst>
        <pc:spChg chg="mod">
          <ac:chgData name="Emma Ward" userId="" providerId="" clId="Web-{AB08CFB6-5007-4BED-AA9C-3A42BD58D824}" dt="2021-04-13T01:20:58.468" v="1" actId="20577"/>
          <ac:spMkLst>
            <pc:docMk/>
            <pc:sldMk cId="0" sldId="258"/>
            <ac:spMk id="133" creationId="{00000000-0000-0000-0000-000000000000}"/>
          </ac:spMkLst>
        </pc:spChg>
      </pc:sldChg>
    </pc:docChg>
  </pc:docChgLst>
  <pc:docChgLst>
    <pc:chgData name="Emma Ward" clId="Web-{DB095BFC-6DD9-44D4-A22B-5C2B0CB69D80}"/>
    <pc:docChg chg="modSld">
      <pc:chgData name="Emma Ward" userId="" providerId="" clId="Web-{DB095BFC-6DD9-44D4-A22B-5C2B0CB69D80}" dt="2021-04-13T01:07:00.132" v="5"/>
      <pc:docMkLst>
        <pc:docMk/>
      </pc:docMkLst>
      <pc:sldChg chg="addAnim modAnim">
        <pc:chgData name="Emma Ward" userId="" providerId="" clId="Web-{DB095BFC-6DD9-44D4-A22B-5C2B0CB69D80}" dt="2021-04-13T01:04:04.362" v="3"/>
        <pc:sldMkLst>
          <pc:docMk/>
          <pc:sldMk cId="0" sldId="256"/>
        </pc:sldMkLst>
      </pc:sldChg>
      <pc:sldChg chg="addAnim modAnim">
        <pc:chgData name="Emma Ward" userId="" providerId="" clId="Web-{DB095BFC-6DD9-44D4-A22B-5C2B0CB69D80}" dt="2021-04-13T01:07:00.132" v="5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f75d666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cf75d666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5975" y="871300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250" y="996825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925" y="2097550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475" y="3975075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250" y="4174325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725" y="5069600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025" y="3975075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850" y="2844437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0875" y="2266063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3525" y="677325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9150" y="871300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1538" y="4037375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413" y="4277025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5663" y="5141850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cf75d66699_0_0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7700" y="2266075"/>
            <a:ext cx="1251126" cy="10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1578800" y="2343300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2263475" y="1225025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1075825" y="1357250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1578800" y="3549187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850350" y="4024750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1432325" y="4755075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5289050" y="635700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4237575" y="1962900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4197637" y="998825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7284325" y="1670025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8252425" y="2444450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6896350" y="2488375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9075850" y="802775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10331075" y="1225025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10728400" y="2080825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10226525" y="3522700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9075850" y="5013425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9372325" y="4173975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6063350" y="3720750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7033275" y="4365350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6131825" y="4758925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3324725" y="3720750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3404600" y="4557025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4408775" y="4296875"/>
            <a:ext cx="669176" cy="120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435429" y="5424714"/>
            <a:ext cx="11016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It’s night and the </a:t>
            </a:r>
            <a:r>
              <a:rPr lang="en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kōura</a:t>
            </a:r>
            <a:r>
              <a:rPr lang="en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are out again.</a:t>
            </a:r>
            <a:endParaRPr lang="en-NZ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are seven ponds. Each pond has three </a:t>
            </a:r>
            <a:r>
              <a:rPr lang="en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kōura</a:t>
            </a:r>
            <a:r>
              <a:rPr lang="en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NZ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many </a:t>
            </a:r>
            <a:r>
              <a:rPr lang="en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kōura</a:t>
            </a:r>
            <a:r>
              <a:rPr lang="en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are there?</a:t>
            </a:r>
            <a:endParaRPr lang="en-NZ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" descr="koura-pptx2-slide3_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50" y="386575"/>
            <a:ext cx="11016302" cy="490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8874" y="1993724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2574" y="2810349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224" y="2115299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4249" y="3796637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124" y="2068324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6725" y="2952252"/>
            <a:ext cx="799000" cy="87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574" y="2068324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7274" y="1605224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6549" y="2867099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6874" y="2068324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2237" y="3153312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8174" y="3872924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6475" y="1799302"/>
            <a:ext cx="799000" cy="87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3687" y="813800"/>
            <a:ext cx="799000" cy="8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8312" y="610725"/>
            <a:ext cx="799000" cy="87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9599" y="499549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8599" y="681824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4849" y="813799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9299" y="4128949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8874" y="4041099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175" y="4225700"/>
            <a:ext cx="798975" cy="8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21686">
            <a:off x="1135744" y="1585258"/>
            <a:ext cx="793787" cy="142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 descr="koura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8750" y="3329363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 descr="koura-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068854">
            <a:off x="4981724" y="2850836"/>
            <a:ext cx="841877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 descr="koura-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78191">
            <a:off x="5236375" y="1074964"/>
            <a:ext cx="991075" cy="108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 descr="koura-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437227">
            <a:off x="5949153" y="4167673"/>
            <a:ext cx="776220" cy="85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 descr="koura-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28187" y="2650262"/>
            <a:ext cx="841876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 descr="koura-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45018" y="2967299"/>
            <a:ext cx="943007" cy="10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 descr="koura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2118" y="3311375"/>
            <a:ext cx="1083344" cy="8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 descr="koura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403900" y="1828989"/>
            <a:ext cx="1135826" cy="93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 descr="koura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1425" y="699238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 descr="koura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6413" y="3923075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 descr="koura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6888" y="1924863"/>
            <a:ext cx="1251126" cy="10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19961">
            <a:off x="7831012" y="856737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14429">
            <a:off x="5262512" y="4669687"/>
            <a:ext cx="669175" cy="120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335313" y="5177287"/>
            <a:ext cx="669175" cy="12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17162">
            <a:off x="3149002" y="4047082"/>
            <a:ext cx="817820" cy="146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5569">
            <a:off x="4172750" y="2420112"/>
            <a:ext cx="669176" cy="12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 descr="koura-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68630">
            <a:off x="1833932" y="4454515"/>
            <a:ext cx="1058356" cy="116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koura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078406">
            <a:off x="4896118" y="3977062"/>
            <a:ext cx="1083345" cy="8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10475">
            <a:off x="6928366" y="1493961"/>
            <a:ext cx="796743" cy="142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 descr="koura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1950" y="787788"/>
            <a:ext cx="1036476" cy="8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09287">
            <a:off x="9143888" y="3026238"/>
            <a:ext cx="669175" cy="12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 descr="koura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419499" y="5033841"/>
            <a:ext cx="1036476" cy="85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 descr="koura-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902949" flipH="1">
            <a:off x="9273534" y="4131662"/>
            <a:ext cx="841878" cy="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247" y="1247179"/>
            <a:ext cx="959767" cy="79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459" y="2141839"/>
            <a:ext cx="959767" cy="79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232" y="746400"/>
            <a:ext cx="959767" cy="79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538" y="1888667"/>
            <a:ext cx="959767" cy="79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8000" y="895675"/>
            <a:ext cx="959767" cy="79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8001" y="2627842"/>
            <a:ext cx="959767" cy="79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7538" y="1627766"/>
            <a:ext cx="880500" cy="72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797" y="1247175"/>
            <a:ext cx="880500" cy="72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950" y="1364122"/>
            <a:ext cx="880500" cy="72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0731" y="1921374"/>
            <a:ext cx="880500" cy="72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942" y="2559270"/>
            <a:ext cx="880500" cy="72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270" y="2627838"/>
            <a:ext cx="880500" cy="72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25" y="3718188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8414" y="3671850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803" y="4469533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245" y="4058293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456" y="517382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916" y="4762273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8381" y="381792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8356" y="3925704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144" y="436002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8106" y="481497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8381" y="456852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144" y="504937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4369" y="348117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2469" y="456852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569" y="4058304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4369" y="441212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569" y="504937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181" y="534307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6381" y="1932441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369" y="3817916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5744" y="397837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99069" y="4630004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2319" y="493522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9169" y="5343079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965" y="950400"/>
            <a:ext cx="827098" cy="68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2546" y="2798788"/>
            <a:ext cx="827098" cy="68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9217" y="1753375"/>
            <a:ext cx="827098" cy="68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8163" y="2319109"/>
            <a:ext cx="827098" cy="68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8416" y="1106113"/>
            <a:ext cx="827098" cy="68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6943" y="1247172"/>
            <a:ext cx="827098" cy="68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0481" y="2308154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4944" y="1932454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569" y="2933704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9569" y="2715391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8331" y="2715404"/>
            <a:ext cx="853636" cy="7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0769" y="4412129"/>
            <a:ext cx="853636" cy="70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/>
          <p:nvPr/>
        </p:nvSpPr>
        <p:spPr>
          <a:xfrm>
            <a:off x="435429" y="5424714"/>
            <a:ext cx="11016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It’s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night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kōura are </a:t>
            </a: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again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six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ponds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pond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six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kōura.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kōura are </a:t>
            </a:r>
            <a:r>
              <a:rPr lang="mi-NZ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mi-N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6" descr="koura-pptx2-slide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31" y="213125"/>
            <a:ext cx="11040545" cy="521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0">
            <a:off x="3620333" y="4110325"/>
            <a:ext cx="868369" cy="95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909878" y="2100189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3848340" y="2031714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3077853" y="2864426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2333815" y="2172276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1024453" y="3875239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1480753" y="2945639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32">
            <a:off x="2505720" y="4272187"/>
            <a:ext cx="832461" cy="9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0">
            <a:off x="4637157" y="4275826"/>
            <a:ext cx="868369" cy="95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30">
            <a:off x="7458462" y="4216314"/>
            <a:ext cx="820626" cy="90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37">
            <a:off x="5694358" y="4455125"/>
            <a:ext cx="712907" cy="78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182">
            <a:off x="6562031" y="4335823"/>
            <a:ext cx="775812" cy="85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7114840" y="1267164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5357515" y="1780264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6411040" y="1904064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7114840" y="2811951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5024540" y="2940639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6110103" y="2876976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23">
            <a:off x="10501942" y="1882199"/>
            <a:ext cx="770277" cy="84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23">
            <a:off x="10541817" y="1082702"/>
            <a:ext cx="770277" cy="84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23">
            <a:off x="9979885" y="636513"/>
            <a:ext cx="770277" cy="84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38">
            <a:off x="9352321" y="334602"/>
            <a:ext cx="711082" cy="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09">
            <a:off x="8071418" y="215517"/>
            <a:ext cx="698763" cy="76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06">
            <a:off x="8697555" y="625198"/>
            <a:ext cx="704064" cy="77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8431790" y="1780264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8636790" y="3275289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9060015" y="2334039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9953740" y="3910351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8971965" y="4236089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9805140" y="3026201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6159615" y="231939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5165290" y="303089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4339890" y="699689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302">
            <a:off x="3354485" y="592895"/>
            <a:ext cx="849829" cy="93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53">
            <a:off x="1303015" y="658389"/>
            <a:ext cx="898291" cy="9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" descr="kour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7264">
            <a:off x="2400185" y="758153"/>
            <a:ext cx="791683" cy="868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52</Words>
  <Application>Microsoft Office PowerPoint</Application>
  <PresentationFormat>Widescreen</PresentationFormat>
  <Paragraphs>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10</cp:revision>
  <dcterms:created xsi:type="dcterms:W3CDTF">2021-03-12T03:16:59Z</dcterms:created>
  <dcterms:modified xsi:type="dcterms:W3CDTF">2021-04-13T04:05:30Z</dcterms:modified>
</cp:coreProperties>
</file>