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63" r:id="rId7"/>
    <p:sldId id="264" r:id="rId8"/>
    <p:sldId id="258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BBBCB-EF07-4634-B4A4-992C2D68131B}" v="78" dt="2021-02-19T03:19:36.306"/>
    <p1510:client id="{725B528F-789D-4D08-9E8F-D103F2ABB572}" v="83" dt="2021-02-19T03:26:10.354"/>
    <p1510:client id="{8A0D1C3D-7E89-4B01-B726-4666117D414A}" v="249" dt="2021-02-12T03:08:11.487"/>
    <p1510:client id="{8F8CB43D-2A21-40A7-B139-A36F244F2968}" v="5" dt="2021-02-19T03:03:52.098"/>
    <p1510:client id="{A51A9B87-435B-4F84-B0BD-F68937CF72D9}" v="111" dt="2021-02-12T02:35:20.967"/>
    <p1510:client id="{C573B5A9-75C8-4A14-9160-054EC73687B1}" v="25" dt="2021-02-12T02:09:34.529"/>
    <p1510:client id="{DD5FCA02-771E-4591-AAE0-050AB8CD076C}" v="31" dt="2021-02-12T02:15:23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60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Ward" userId="WgQyN7DBnN3wYeottiDTKpM8Z/m7s6gs8jXxEfgtQlc=" providerId="None" clId="Web-{A51A9B87-435B-4F84-B0BD-F68937CF72D9}"/>
    <pc:docChg chg="modSld">
      <pc:chgData name="Emma Ward" userId="WgQyN7DBnN3wYeottiDTKpM8Z/m7s6gs8jXxEfgtQlc=" providerId="None" clId="Web-{A51A9B87-435B-4F84-B0BD-F68937CF72D9}" dt="2021-02-12T02:35:20.967" v="108" actId="1076"/>
      <pc:docMkLst>
        <pc:docMk/>
      </pc:docMkLst>
      <pc:sldChg chg="addSp delSp modSp">
        <pc:chgData name="Emma Ward" userId="WgQyN7DBnN3wYeottiDTKpM8Z/m7s6gs8jXxEfgtQlc=" providerId="None" clId="Web-{A51A9B87-435B-4F84-B0BD-F68937CF72D9}" dt="2021-02-12T02:31:47.371" v="48" actId="1076"/>
        <pc:sldMkLst>
          <pc:docMk/>
          <pc:sldMk cId="2157281180" sldId="256"/>
        </pc:sldMkLst>
        <pc:picChg chg="add mod ord">
          <ac:chgData name="Emma Ward" userId="WgQyN7DBnN3wYeottiDTKpM8Z/m7s6gs8jXxEfgtQlc=" providerId="None" clId="Web-{A51A9B87-435B-4F84-B0BD-F68937CF72D9}" dt="2021-02-12T02:31:47.371" v="48" actId="1076"/>
          <ac:picMkLst>
            <pc:docMk/>
            <pc:sldMk cId="2157281180" sldId="256"/>
            <ac:picMk id="2" creationId="{82B04111-6822-4373-BAEA-77FBB0066184}"/>
          </ac:picMkLst>
        </pc:picChg>
        <pc:picChg chg="del">
          <ac:chgData name="Emma Ward" userId="WgQyN7DBnN3wYeottiDTKpM8Z/m7s6gs8jXxEfgtQlc=" providerId="None" clId="Web-{A51A9B87-435B-4F84-B0BD-F68937CF72D9}" dt="2021-02-12T02:18:18.396" v="12"/>
          <ac:picMkLst>
            <pc:docMk/>
            <pc:sldMk cId="2157281180" sldId="256"/>
            <ac:picMk id="2050" creationId="{3EEB9589-3618-49B7-9DE4-4E84AE8B8F55}"/>
          </ac:picMkLst>
        </pc:picChg>
      </pc:sldChg>
      <pc:sldChg chg="addSp delSp modSp">
        <pc:chgData name="Emma Ward" userId="WgQyN7DBnN3wYeottiDTKpM8Z/m7s6gs8jXxEfgtQlc=" providerId="None" clId="Web-{A51A9B87-435B-4F84-B0BD-F68937CF72D9}" dt="2021-02-12T02:33:53.154" v="93" actId="1076"/>
        <pc:sldMkLst>
          <pc:docMk/>
          <pc:sldMk cId="2640290248" sldId="259"/>
        </pc:sldMkLst>
        <pc:spChg chg="del">
          <ac:chgData name="Emma Ward" userId="WgQyN7DBnN3wYeottiDTKpM8Z/m7s6gs8jXxEfgtQlc=" providerId="None" clId="Web-{A51A9B87-435B-4F84-B0BD-F68937CF72D9}" dt="2021-02-12T02:19:12.116" v="14"/>
          <ac:spMkLst>
            <pc:docMk/>
            <pc:sldMk cId="2640290248" sldId="259"/>
            <ac:spMk id="2" creationId="{A2C929E2-B87E-41EF-8969-B86125433EAE}"/>
          </ac:spMkLst>
        </pc:spChg>
        <pc:picChg chg="add del mod">
          <ac:chgData name="Emma Ward" userId="WgQyN7DBnN3wYeottiDTKpM8Z/m7s6gs8jXxEfgtQlc=" providerId="None" clId="Web-{A51A9B87-435B-4F84-B0BD-F68937CF72D9}" dt="2021-02-12T02:32:25.699" v="74"/>
          <ac:picMkLst>
            <pc:docMk/>
            <pc:sldMk cId="2640290248" sldId="259"/>
            <ac:picMk id="3" creationId="{2F3E83DF-B29F-43D6-B43C-1465BDA396E4}"/>
          </ac:picMkLst>
        </pc:picChg>
        <pc:picChg chg="add del mod">
          <ac:chgData name="Emma Ward" userId="WgQyN7DBnN3wYeottiDTKpM8Z/m7s6gs8jXxEfgtQlc=" providerId="None" clId="Web-{A51A9B87-435B-4F84-B0BD-F68937CF72D9}" dt="2021-02-12T02:32:03.230" v="65"/>
          <ac:picMkLst>
            <pc:docMk/>
            <pc:sldMk cId="2640290248" sldId="259"/>
            <ac:picMk id="4" creationId="{D449F6A6-463B-42CB-81FA-0B176B57CF5F}"/>
          </ac:picMkLst>
        </pc:picChg>
        <pc:picChg chg="add del mod ord">
          <ac:chgData name="Emma Ward" userId="WgQyN7DBnN3wYeottiDTKpM8Z/m7s6gs8jXxEfgtQlc=" providerId="None" clId="Web-{A51A9B87-435B-4F84-B0BD-F68937CF72D9}" dt="2021-02-12T02:33:53.154" v="93" actId="1076"/>
          <ac:picMkLst>
            <pc:docMk/>
            <pc:sldMk cId="2640290248" sldId="259"/>
            <ac:picMk id="5" creationId="{0679ABBB-3214-4D8A-BBE7-C045A13413E0}"/>
          </ac:picMkLst>
        </pc:picChg>
        <pc:picChg chg="add del mod">
          <ac:chgData name="Emma Ward" userId="WgQyN7DBnN3wYeottiDTKpM8Z/m7s6gs8jXxEfgtQlc=" providerId="None" clId="Web-{A51A9B87-435B-4F84-B0BD-F68937CF72D9}" dt="2021-02-12T02:33:28.372" v="86"/>
          <ac:picMkLst>
            <pc:docMk/>
            <pc:sldMk cId="2640290248" sldId="259"/>
            <ac:picMk id="6" creationId="{F444E4FC-EBC3-4377-8840-1C80AE9F9AEE}"/>
          </ac:picMkLst>
        </pc:picChg>
        <pc:picChg chg="mod">
          <ac:chgData name="Emma Ward" userId="WgQyN7DBnN3wYeottiDTKpM8Z/m7s6gs8jXxEfgtQlc=" providerId="None" clId="Web-{A51A9B87-435B-4F84-B0BD-F68937CF72D9}" dt="2021-02-12T02:33:45.076" v="90" actId="14100"/>
          <ac:picMkLst>
            <pc:docMk/>
            <pc:sldMk cId="2640290248" sldId="259"/>
            <ac:picMk id="8" creationId="{55728A8B-B1C8-4504-B48F-F065C008EB77}"/>
          </ac:picMkLst>
        </pc:picChg>
        <pc:picChg chg="mod">
          <ac:chgData name="Emma Ward" userId="WgQyN7DBnN3wYeottiDTKpM8Z/m7s6gs8jXxEfgtQlc=" providerId="None" clId="Web-{A51A9B87-435B-4F84-B0BD-F68937CF72D9}" dt="2021-02-12T02:33:39.810" v="89" actId="14100"/>
          <ac:picMkLst>
            <pc:docMk/>
            <pc:sldMk cId="2640290248" sldId="259"/>
            <ac:picMk id="10" creationId="{BE906F25-6082-494D-BE5F-A42384EB1893}"/>
          </ac:picMkLst>
        </pc:picChg>
      </pc:sldChg>
      <pc:sldChg chg="addSp delSp modSp addAnim delAnim">
        <pc:chgData name="Emma Ward" userId="WgQyN7DBnN3wYeottiDTKpM8Z/m7s6gs8jXxEfgtQlc=" providerId="None" clId="Web-{A51A9B87-435B-4F84-B0BD-F68937CF72D9}" dt="2021-02-12T02:35:20.967" v="108" actId="1076"/>
        <pc:sldMkLst>
          <pc:docMk/>
          <pc:sldMk cId="3360220923" sldId="260"/>
        </pc:sldMkLst>
        <pc:grpChg chg="mod">
          <ac:chgData name="Emma Ward" userId="WgQyN7DBnN3wYeottiDTKpM8Z/m7s6gs8jXxEfgtQlc=" providerId="None" clId="Web-{A51A9B87-435B-4F84-B0BD-F68937CF72D9}" dt="2021-02-12T02:34:58.639" v="105" actId="1076"/>
          <ac:grpSpMkLst>
            <pc:docMk/>
            <pc:sldMk cId="3360220923" sldId="260"/>
            <ac:grpSpMk id="18" creationId="{3BBFB648-C120-463D-91BD-68C5A891BB53}"/>
          </ac:grpSpMkLst>
        </pc:grpChg>
        <pc:grpChg chg="mod">
          <ac:chgData name="Emma Ward" userId="WgQyN7DBnN3wYeottiDTKpM8Z/m7s6gs8jXxEfgtQlc=" providerId="None" clId="Web-{A51A9B87-435B-4F84-B0BD-F68937CF72D9}" dt="2021-02-12T02:35:20.967" v="108" actId="1076"/>
          <ac:grpSpMkLst>
            <pc:docMk/>
            <pc:sldMk cId="3360220923" sldId="260"/>
            <ac:grpSpMk id="20" creationId="{2489840B-1F04-4C97-AEF4-ADEB5CBAFA95}"/>
          </ac:grpSpMkLst>
        </pc:grpChg>
        <pc:picChg chg="add del mod">
          <ac:chgData name="Emma Ward" userId="WgQyN7DBnN3wYeottiDTKpM8Z/m7s6gs8jXxEfgtQlc=" providerId="None" clId="Web-{A51A9B87-435B-4F84-B0BD-F68937CF72D9}" dt="2021-02-12T02:21:05.523" v="21"/>
          <ac:picMkLst>
            <pc:docMk/>
            <pc:sldMk cId="3360220923" sldId="260"/>
            <ac:picMk id="2" creationId="{B03BECED-EE69-413D-9A0A-232C65A53EDE}"/>
          </ac:picMkLst>
        </pc:picChg>
        <pc:picChg chg="add del mod">
          <ac:chgData name="Emma Ward" userId="WgQyN7DBnN3wYeottiDTKpM8Z/m7s6gs8jXxEfgtQlc=" providerId="None" clId="Web-{A51A9B87-435B-4F84-B0BD-F68937CF72D9}" dt="2021-02-12T02:31:53.762" v="60"/>
          <ac:picMkLst>
            <pc:docMk/>
            <pc:sldMk cId="3360220923" sldId="260"/>
            <ac:picMk id="3" creationId="{2A37D63B-31E1-4290-95DF-5FC5515DBAB7}"/>
          </ac:picMkLst>
        </pc:picChg>
        <pc:picChg chg="add del mod">
          <ac:chgData name="Emma Ward" userId="WgQyN7DBnN3wYeottiDTKpM8Z/m7s6gs8jXxEfgtQlc=" providerId="None" clId="Web-{A51A9B87-435B-4F84-B0BD-F68937CF72D9}" dt="2021-02-12T02:31:53.762" v="59"/>
          <ac:picMkLst>
            <pc:docMk/>
            <pc:sldMk cId="3360220923" sldId="260"/>
            <ac:picMk id="4" creationId="{52216E72-1848-4B39-820B-6FE38C2599FC}"/>
          </ac:picMkLst>
        </pc:picChg>
        <pc:picChg chg="add del mod ord">
          <ac:chgData name="Emma Ward" userId="WgQyN7DBnN3wYeottiDTKpM8Z/m7s6gs8jXxEfgtQlc=" providerId="None" clId="Web-{A51A9B87-435B-4F84-B0BD-F68937CF72D9}" dt="2021-02-12T02:34:52.717" v="104" actId="1076"/>
          <ac:picMkLst>
            <pc:docMk/>
            <pc:sldMk cId="3360220923" sldId="260"/>
            <ac:picMk id="5" creationId="{3BF33217-D0B8-429A-8A26-37893B76F7B8}"/>
          </ac:picMkLst>
        </pc:picChg>
        <pc:picChg chg="del mod">
          <ac:chgData name="Emma Ward" userId="WgQyN7DBnN3wYeottiDTKpM8Z/m7s6gs8jXxEfgtQlc=" providerId="None" clId="Web-{A51A9B87-435B-4F84-B0BD-F68937CF72D9}" dt="2021-02-12T02:34:32.404" v="99"/>
          <ac:picMkLst>
            <pc:docMk/>
            <pc:sldMk cId="3360220923" sldId="260"/>
            <ac:picMk id="8" creationId="{55728A8B-B1C8-4504-B48F-F065C008EB77}"/>
          </ac:picMkLst>
        </pc:picChg>
        <pc:cxnChg chg="mod">
          <ac:chgData name="Emma Ward" userId="WgQyN7DBnN3wYeottiDTKpM8Z/m7s6gs8jXxEfgtQlc=" providerId="None" clId="Web-{A51A9B87-435B-4F84-B0BD-F68937CF72D9}" dt="2021-02-12T02:34:49.795" v="102" actId="14100"/>
          <ac:cxnSpMkLst>
            <pc:docMk/>
            <pc:sldMk cId="3360220923" sldId="260"/>
            <ac:cxnSpMk id="27" creationId="{F0B80516-16F0-4B0C-BAF9-7B438D839A64}"/>
          </ac:cxnSpMkLst>
        </pc:cxnChg>
        <pc:cxnChg chg="mod">
          <ac:chgData name="Emma Ward" userId="WgQyN7DBnN3wYeottiDTKpM8Z/m7s6gs8jXxEfgtQlc=" providerId="None" clId="Web-{A51A9B87-435B-4F84-B0BD-F68937CF72D9}" dt="2021-02-12T02:35:16.326" v="107" actId="14100"/>
          <ac:cxnSpMkLst>
            <pc:docMk/>
            <pc:sldMk cId="3360220923" sldId="260"/>
            <ac:cxnSpMk id="32" creationId="{5D5F3E29-33BE-42AC-BC5D-513E79B36A88}"/>
          </ac:cxnSpMkLst>
        </pc:cxnChg>
      </pc:sldChg>
    </pc:docChg>
  </pc:docChgLst>
  <pc:docChgLst>
    <pc:chgData name="Emma Ward" userId="WgQyN7DBnN3wYeottiDTKpM8Z/m7s6gs8jXxEfgtQlc=" providerId="None" clId="Web-{C573B5A9-75C8-4A14-9160-054EC73687B1}"/>
    <pc:docChg chg="modSld">
      <pc:chgData name="Emma Ward" userId="WgQyN7DBnN3wYeottiDTKpM8Z/m7s6gs8jXxEfgtQlc=" providerId="None" clId="Web-{C573B5A9-75C8-4A14-9160-054EC73687B1}" dt="2021-02-12T02:09:34.529" v="23" actId="14100"/>
      <pc:docMkLst>
        <pc:docMk/>
      </pc:docMkLst>
      <pc:sldChg chg="addSp delSp modSp">
        <pc:chgData name="Emma Ward" userId="WgQyN7DBnN3wYeottiDTKpM8Z/m7s6gs8jXxEfgtQlc=" providerId="None" clId="Web-{C573B5A9-75C8-4A14-9160-054EC73687B1}" dt="2021-02-12T02:07:56.826" v="8"/>
        <pc:sldMkLst>
          <pc:docMk/>
          <pc:sldMk cId="2157281180" sldId="256"/>
        </pc:sldMkLst>
        <pc:picChg chg="add del mod">
          <ac:chgData name="Emma Ward" userId="WgQyN7DBnN3wYeottiDTKpM8Z/m7s6gs8jXxEfgtQlc=" providerId="None" clId="Web-{C573B5A9-75C8-4A14-9160-054EC73687B1}" dt="2021-02-12T02:07:56.826" v="8"/>
          <ac:picMkLst>
            <pc:docMk/>
            <pc:sldMk cId="2157281180" sldId="256"/>
            <ac:picMk id="2" creationId="{B4DFD86F-61AC-426C-871A-C4289140A802}"/>
          </ac:picMkLst>
        </pc:picChg>
        <pc:picChg chg="mod">
          <ac:chgData name="Emma Ward" userId="WgQyN7DBnN3wYeottiDTKpM8Z/m7s6gs8jXxEfgtQlc=" providerId="None" clId="Web-{C573B5A9-75C8-4A14-9160-054EC73687B1}" dt="2021-02-12T02:07:53.795" v="7" actId="1076"/>
          <ac:picMkLst>
            <pc:docMk/>
            <pc:sldMk cId="2157281180" sldId="256"/>
            <ac:picMk id="2050" creationId="{3EEB9589-3618-49B7-9DE4-4E84AE8B8F55}"/>
          </ac:picMkLst>
        </pc:picChg>
      </pc:sldChg>
      <pc:sldChg chg="addSp delSp modSp">
        <pc:chgData name="Emma Ward" userId="WgQyN7DBnN3wYeottiDTKpM8Z/m7s6gs8jXxEfgtQlc=" providerId="None" clId="Web-{C573B5A9-75C8-4A14-9160-054EC73687B1}" dt="2021-02-12T02:09:34.529" v="23" actId="14100"/>
        <pc:sldMkLst>
          <pc:docMk/>
          <pc:sldMk cId="2640290248" sldId="259"/>
        </pc:sldMkLst>
        <pc:picChg chg="add del mod modCrop">
          <ac:chgData name="Emma Ward" userId="WgQyN7DBnN3wYeottiDTKpM8Z/m7s6gs8jXxEfgtQlc=" providerId="None" clId="Web-{C573B5A9-75C8-4A14-9160-054EC73687B1}" dt="2021-02-12T02:09:34.529" v="23" actId="14100"/>
          <ac:picMkLst>
            <pc:docMk/>
            <pc:sldMk cId="2640290248" sldId="259"/>
            <ac:picMk id="8" creationId="{55728A8B-B1C8-4504-B48F-F065C008EB77}"/>
          </ac:picMkLst>
        </pc:picChg>
      </pc:sldChg>
    </pc:docChg>
  </pc:docChgLst>
  <pc:docChgLst>
    <pc:chgData name="Emma Ward" userId="WgQyN7DBnN3wYeottiDTKpM8Z/m7s6gs8jXxEfgtQlc=" providerId="None" clId="Web-{DD5FCA02-771E-4591-AAE0-050AB8CD076C}"/>
    <pc:docChg chg="modSld">
      <pc:chgData name="Emma Ward" userId="WgQyN7DBnN3wYeottiDTKpM8Z/m7s6gs8jXxEfgtQlc=" providerId="None" clId="Web-{DD5FCA02-771E-4591-AAE0-050AB8CD076C}" dt="2021-02-12T02:15:23.732" v="28" actId="1076"/>
      <pc:docMkLst>
        <pc:docMk/>
      </pc:docMkLst>
      <pc:sldChg chg="addSp modSp">
        <pc:chgData name="Emma Ward" userId="WgQyN7DBnN3wYeottiDTKpM8Z/m7s6gs8jXxEfgtQlc=" providerId="None" clId="Web-{DD5FCA02-771E-4591-AAE0-050AB8CD076C}" dt="2021-02-12T02:15:23.732" v="28" actId="1076"/>
        <pc:sldMkLst>
          <pc:docMk/>
          <pc:sldMk cId="2640290248" sldId="259"/>
        </pc:sldMkLst>
        <pc:spChg chg="add mod">
          <ac:chgData name="Emma Ward" userId="WgQyN7DBnN3wYeottiDTKpM8Z/m7s6gs8jXxEfgtQlc=" providerId="None" clId="Web-{DD5FCA02-771E-4591-AAE0-050AB8CD076C}" dt="2021-02-12T02:15:23.732" v="28" actId="1076"/>
          <ac:spMkLst>
            <pc:docMk/>
            <pc:sldMk cId="2640290248" sldId="259"/>
            <ac:spMk id="2" creationId="{A2C929E2-B87E-41EF-8969-B86125433EAE}"/>
          </ac:spMkLst>
        </pc:spChg>
        <pc:grpChg chg="mod">
          <ac:chgData name="Emma Ward" userId="WgQyN7DBnN3wYeottiDTKpM8Z/m7s6gs8jXxEfgtQlc=" providerId="None" clId="Web-{DD5FCA02-771E-4591-AAE0-050AB8CD076C}" dt="2021-02-12T02:13:51.701" v="7" actId="1076"/>
          <ac:grpSpMkLst>
            <pc:docMk/>
            <pc:sldMk cId="2640290248" sldId="259"/>
            <ac:grpSpMk id="25" creationId="{1C73669F-09AA-4318-A43A-87B5A3498140}"/>
          </ac:grpSpMkLst>
        </pc:grpChg>
        <pc:picChg chg="mod">
          <ac:chgData name="Emma Ward" userId="WgQyN7DBnN3wYeottiDTKpM8Z/m7s6gs8jXxEfgtQlc=" providerId="None" clId="Web-{DD5FCA02-771E-4591-AAE0-050AB8CD076C}" dt="2021-02-12T02:13:54.029" v="8" actId="1076"/>
          <ac:picMkLst>
            <pc:docMk/>
            <pc:sldMk cId="2640290248" sldId="259"/>
            <ac:picMk id="8" creationId="{55728A8B-B1C8-4504-B48F-F065C008EB77}"/>
          </ac:picMkLst>
        </pc:picChg>
        <pc:picChg chg="mod modCrop">
          <ac:chgData name="Emma Ward" userId="WgQyN7DBnN3wYeottiDTKpM8Z/m7s6gs8jXxEfgtQlc=" providerId="None" clId="Web-{DD5FCA02-771E-4591-AAE0-050AB8CD076C}" dt="2021-02-12T02:13:47.561" v="6" actId="14100"/>
          <ac:picMkLst>
            <pc:docMk/>
            <pc:sldMk cId="2640290248" sldId="259"/>
            <ac:picMk id="10" creationId="{BE906F25-6082-494D-BE5F-A42384EB1893}"/>
          </ac:picMkLst>
        </pc:picChg>
      </pc:sldChg>
    </pc:docChg>
  </pc:docChgLst>
  <pc:docChgLst>
    <pc:chgData name="Emma Ward" clId="Web-{01FBBBCB-EF07-4634-B4A4-992C2D68131B}"/>
    <pc:docChg chg="modSld">
      <pc:chgData name="Emma Ward" userId="" providerId="" clId="Web-{01FBBBCB-EF07-4634-B4A4-992C2D68131B}" dt="2021-02-19T03:19:35.290" v="72"/>
      <pc:docMkLst>
        <pc:docMk/>
      </pc:docMkLst>
      <pc:sldChg chg="modSp">
        <pc:chgData name="Emma Ward" userId="" providerId="" clId="Web-{01FBBBCB-EF07-4634-B4A4-992C2D68131B}" dt="2021-02-19T03:09:52.457" v="50"/>
        <pc:sldMkLst>
          <pc:docMk/>
          <pc:sldMk cId="2913552666" sldId="258"/>
        </pc:sldMkLst>
        <pc:picChg chg="mod">
          <ac:chgData name="Emma Ward" userId="" providerId="" clId="Web-{01FBBBCB-EF07-4634-B4A4-992C2D68131B}" dt="2021-02-19T03:09:52.457" v="50"/>
          <ac:picMkLst>
            <pc:docMk/>
            <pc:sldMk cId="2913552666" sldId="258"/>
            <ac:picMk id="3074" creationId="{FE29010C-C94C-4B4B-88BB-490ACECE420C}"/>
          </ac:picMkLst>
        </pc:picChg>
      </pc:sldChg>
      <pc:sldChg chg="addSp delSp modSp">
        <pc:chgData name="Emma Ward" userId="" providerId="" clId="Web-{01FBBBCB-EF07-4634-B4A4-992C2D68131B}" dt="2021-02-19T03:09:26.394" v="49"/>
        <pc:sldMkLst>
          <pc:docMk/>
          <pc:sldMk cId="3276710637" sldId="264"/>
        </pc:sldMkLst>
        <pc:spChg chg="add del mod">
          <ac:chgData name="Emma Ward" userId="" providerId="" clId="Web-{01FBBBCB-EF07-4634-B4A4-992C2D68131B}" dt="2021-02-19T03:06:15.033" v="19"/>
          <ac:spMkLst>
            <pc:docMk/>
            <pc:sldMk cId="3276710637" sldId="264"/>
            <ac:spMk id="3" creationId="{2E83DD18-40EC-4712-9809-B9FDAA4E211D}"/>
          </ac:spMkLst>
        </pc:spChg>
        <pc:spChg chg="add mod">
          <ac:chgData name="Emma Ward" userId="" providerId="" clId="Web-{01FBBBCB-EF07-4634-B4A4-992C2D68131B}" dt="2021-02-19T03:07:54.706" v="34"/>
          <ac:spMkLst>
            <pc:docMk/>
            <pc:sldMk cId="3276710637" sldId="264"/>
            <ac:spMk id="5" creationId="{7A1EA40E-2122-436B-BF78-A087C8C2CA1B}"/>
          </ac:spMkLst>
        </pc:spChg>
        <pc:spChg chg="del mod">
          <ac:chgData name="Emma Ward" userId="" providerId="" clId="Web-{01FBBBCB-EF07-4634-B4A4-992C2D68131B}" dt="2021-02-19T03:05:20.361" v="9"/>
          <ac:spMkLst>
            <pc:docMk/>
            <pc:sldMk cId="3276710637" sldId="264"/>
            <ac:spMk id="8" creationId="{3F3CCEA0-85BA-408A-A449-F4F72E138DCA}"/>
          </ac:spMkLst>
        </pc:spChg>
        <pc:picChg chg="mod">
          <ac:chgData name="Emma Ward" userId="" providerId="" clId="Web-{01FBBBCB-EF07-4634-B4A4-992C2D68131B}" dt="2021-02-19T03:07:39.581" v="32" actId="1076"/>
          <ac:picMkLst>
            <pc:docMk/>
            <pc:sldMk cId="3276710637" sldId="264"/>
            <ac:picMk id="1026" creationId="{A05D7743-21EE-480F-B6A5-8D08610BA277}"/>
          </ac:picMkLst>
        </pc:picChg>
        <pc:cxnChg chg="add del mod">
          <ac:chgData name="Emma Ward" userId="" providerId="" clId="Web-{01FBBBCB-EF07-4634-B4A4-992C2D68131B}" dt="2021-02-19T03:05:35.767" v="12"/>
          <ac:cxnSpMkLst>
            <pc:docMk/>
            <pc:sldMk cId="3276710637" sldId="264"/>
            <ac:cxnSpMk id="2" creationId="{1350B3D8-2D60-49B3-9BEA-5B249BBEA76B}"/>
          </ac:cxnSpMkLst>
        </pc:cxnChg>
        <pc:cxnChg chg="mod">
          <ac:chgData name="Emma Ward" userId="" providerId="" clId="Web-{01FBBBCB-EF07-4634-B4A4-992C2D68131B}" dt="2021-02-19T03:06:20.268" v="20" actId="14100"/>
          <ac:cxnSpMkLst>
            <pc:docMk/>
            <pc:sldMk cId="3276710637" sldId="264"/>
            <ac:cxnSpMk id="4" creationId="{33B40908-E6F9-451C-8C9A-310949DEAFB6}"/>
          </ac:cxnSpMkLst>
        </pc:cxnChg>
        <pc:cxnChg chg="mod">
          <ac:chgData name="Emma Ward" userId="" providerId="" clId="Web-{01FBBBCB-EF07-4634-B4A4-992C2D68131B}" dt="2021-02-19T03:09:11.316" v="47"/>
          <ac:cxnSpMkLst>
            <pc:docMk/>
            <pc:sldMk cId="3276710637" sldId="264"/>
            <ac:cxnSpMk id="6" creationId="{CEABB869-7AB0-4816-9B03-3243821D3563}"/>
          </ac:cxnSpMkLst>
        </pc:cxnChg>
        <pc:cxnChg chg="add mod">
          <ac:chgData name="Emma Ward" userId="" providerId="" clId="Web-{01FBBBCB-EF07-4634-B4A4-992C2D68131B}" dt="2021-02-19T03:09:26.394" v="49"/>
          <ac:cxnSpMkLst>
            <pc:docMk/>
            <pc:sldMk cId="3276710637" sldId="264"/>
            <ac:cxnSpMk id="7" creationId="{89A49F68-F782-4ABF-90E2-A5FE468B6550}"/>
          </ac:cxnSpMkLst>
        </pc:cxnChg>
        <pc:cxnChg chg="add mod">
          <ac:chgData name="Emma Ward" userId="" providerId="" clId="Web-{01FBBBCB-EF07-4634-B4A4-992C2D68131B}" dt="2021-02-19T03:08:50.972" v="44" actId="14100"/>
          <ac:cxnSpMkLst>
            <pc:docMk/>
            <pc:sldMk cId="3276710637" sldId="264"/>
            <ac:cxnSpMk id="11" creationId="{5BB61D76-95DA-4233-9CBF-BF11EF1B2CA1}"/>
          </ac:cxnSpMkLst>
        </pc:cxnChg>
      </pc:sldChg>
      <pc:sldChg chg="modSp">
        <pc:chgData name="Emma Ward" userId="" providerId="" clId="Web-{01FBBBCB-EF07-4634-B4A4-992C2D68131B}" dt="2021-02-19T03:19:35.290" v="72"/>
        <pc:sldMkLst>
          <pc:docMk/>
          <pc:sldMk cId="1998421051" sldId="265"/>
        </pc:sldMkLst>
        <pc:picChg chg="mod modCrop">
          <ac:chgData name="Emma Ward" userId="" providerId="" clId="Web-{01FBBBCB-EF07-4634-B4A4-992C2D68131B}" dt="2021-02-19T03:17:45.305" v="57" actId="14100"/>
          <ac:picMkLst>
            <pc:docMk/>
            <pc:sldMk cId="1998421051" sldId="265"/>
            <ac:picMk id="4" creationId="{566A2AC3-E87C-4BA6-9C85-88B4D378AE89}"/>
          </ac:picMkLst>
        </pc:picChg>
        <pc:picChg chg="mod modCrop">
          <ac:chgData name="Emma Ward" userId="" providerId="" clId="Web-{01FBBBCB-EF07-4634-B4A4-992C2D68131B}" dt="2021-02-19T03:19:35.290" v="72"/>
          <ac:picMkLst>
            <pc:docMk/>
            <pc:sldMk cId="1998421051" sldId="265"/>
            <ac:picMk id="6" creationId="{716F84B8-5E8A-4A92-9D49-1BB13C5A7167}"/>
          </ac:picMkLst>
        </pc:picChg>
      </pc:sldChg>
    </pc:docChg>
  </pc:docChgLst>
  <pc:docChgLst>
    <pc:chgData name="Emma Ward" userId="WgQyN7DBnN3wYeottiDTKpM8Z/m7s6gs8jXxEfgtQlc=" providerId="None" clId="Web-{8A0D1C3D-7E89-4B01-B726-4666117D414A}"/>
    <pc:docChg chg="modSld">
      <pc:chgData name="Emma Ward" userId="WgQyN7DBnN3wYeottiDTKpM8Z/m7s6gs8jXxEfgtQlc=" providerId="None" clId="Web-{8A0D1C3D-7E89-4B01-B726-4666117D414A}" dt="2021-02-12T03:08:11.487" v="241" actId="1076"/>
      <pc:docMkLst>
        <pc:docMk/>
      </pc:docMkLst>
      <pc:sldChg chg="addSp delSp modSp">
        <pc:chgData name="Emma Ward" userId="WgQyN7DBnN3wYeottiDTKpM8Z/m7s6gs8jXxEfgtQlc=" providerId="None" clId="Web-{8A0D1C3D-7E89-4B01-B726-4666117D414A}" dt="2021-02-12T02:47:25.818" v="114"/>
        <pc:sldMkLst>
          <pc:docMk/>
          <pc:sldMk cId="2157281180" sldId="256"/>
        </pc:sldMkLst>
        <pc:picChg chg="del mod">
          <ac:chgData name="Emma Ward" userId="WgQyN7DBnN3wYeottiDTKpM8Z/m7s6gs8jXxEfgtQlc=" providerId="None" clId="Web-{8A0D1C3D-7E89-4B01-B726-4666117D414A}" dt="2021-02-12T02:46:29.520" v="98"/>
          <ac:picMkLst>
            <pc:docMk/>
            <pc:sldMk cId="2157281180" sldId="256"/>
            <ac:picMk id="2" creationId="{82B04111-6822-4373-BAEA-77FBB0066184}"/>
          </ac:picMkLst>
        </pc:picChg>
        <pc:picChg chg="add del mod">
          <ac:chgData name="Emma Ward" userId="WgQyN7DBnN3wYeottiDTKpM8Z/m7s6gs8jXxEfgtQlc=" providerId="None" clId="Web-{8A0D1C3D-7E89-4B01-B726-4666117D414A}" dt="2021-02-12T02:47:18.286" v="112"/>
          <ac:picMkLst>
            <pc:docMk/>
            <pc:sldMk cId="2157281180" sldId="256"/>
            <ac:picMk id="3" creationId="{CDDEC4DB-25D9-4F95-B58A-63AC23929CF0}"/>
          </ac:picMkLst>
        </pc:picChg>
        <pc:picChg chg="add">
          <ac:chgData name="Emma Ward" userId="WgQyN7DBnN3wYeottiDTKpM8Z/m7s6gs8jXxEfgtQlc=" providerId="None" clId="Web-{8A0D1C3D-7E89-4B01-B726-4666117D414A}" dt="2021-02-12T02:47:25.818" v="114"/>
          <ac:picMkLst>
            <pc:docMk/>
            <pc:sldMk cId="2157281180" sldId="256"/>
            <ac:picMk id="4" creationId="{A43AF486-F5E7-4C40-A978-AC24BDB64944}"/>
          </ac:picMkLst>
        </pc:picChg>
      </pc:sldChg>
      <pc:sldChg chg="addSp delSp modSp">
        <pc:chgData name="Emma Ward" userId="WgQyN7DBnN3wYeottiDTKpM8Z/m7s6gs8jXxEfgtQlc=" providerId="None" clId="Web-{8A0D1C3D-7E89-4B01-B726-4666117D414A}" dt="2021-02-12T02:59:55.294" v="188" actId="14100"/>
        <pc:sldMkLst>
          <pc:docMk/>
          <pc:sldMk cId="2640290248" sldId="259"/>
        </pc:sldMkLst>
        <pc:grpChg chg="mod">
          <ac:chgData name="Emma Ward" userId="WgQyN7DBnN3wYeottiDTKpM8Z/m7s6gs8jXxEfgtQlc=" providerId="None" clId="Web-{8A0D1C3D-7E89-4B01-B726-4666117D414A}" dt="2021-02-12T02:44:29.925" v="79" actId="1076"/>
          <ac:grpSpMkLst>
            <pc:docMk/>
            <pc:sldMk cId="2640290248" sldId="259"/>
            <ac:grpSpMk id="18" creationId="{3BBFB648-C120-463D-91BD-68C5A891BB53}"/>
          </ac:grpSpMkLst>
        </pc:grpChg>
        <pc:grpChg chg="mod">
          <ac:chgData name="Emma Ward" userId="WgQyN7DBnN3wYeottiDTKpM8Z/m7s6gs8jXxEfgtQlc=" providerId="None" clId="Web-{8A0D1C3D-7E89-4B01-B726-4666117D414A}" dt="2021-02-12T02:45:04.160" v="83" actId="1076"/>
          <ac:grpSpMkLst>
            <pc:docMk/>
            <pc:sldMk cId="2640290248" sldId="259"/>
            <ac:grpSpMk id="20" creationId="{2489840B-1F04-4C97-AEF4-ADEB5CBAFA95}"/>
          </ac:grpSpMkLst>
        </pc:grpChg>
        <pc:grpChg chg="mod">
          <ac:chgData name="Emma Ward" userId="WgQyN7DBnN3wYeottiDTKpM8Z/m7s6gs8jXxEfgtQlc=" providerId="None" clId="Web-{8A0D1C3D-7E89-4B01-B726-4666117D414A}" dt="2021-02-12T02:43:29.174" v="69" actId="1076"/>
          <ac:grpSpMkLst>
            <pc:docMk/>
            <pc:sldMk cId="2640290248" sldId="259"/>
            <ac:grpSpMk id="25" creationId="{1C73669F-09AA-4318-A43A-87B5A3498140}"/>
          </ac:grpSpMkLst>
        </pc:grpChg>
        <pc:picChg chg="add del mod ord">
          <ac:chgData name="Emma Ward" userId="WgQyN7DBnN3wYeottiDTKpM8Z/m7s6gs8jXxEfgtQlc=" providerId="None" clId="Web-{8A0D1C3D-7E89-4B01-B726-4666117D414A}" dt="2021-02-12T02:43:01.877" v="68"/>
          <ac:picMkLst>
            <pc:docMk/>
            <pc:sldMk cId="2640290248" sldId="259"/>
            <ac:picMk id="2" creationId="{54D4BC60-BC14-4ECC-9F8C-640567C9380A}"/>
          </ac:picMkLst>
        </pc:picChg>
        <pc:picChg chg="add del mod ord">
          <ac:chgData name="Emma Ward" userId="WgQyN7DBnN3wYeottiDTKpM8Z/m7s6gs8jXxEfgtQlc=" providerId="None" clId="Web-{8A0D1C3D-7E89-4B01-B726-4666117D414A}" dt="2021-02-12T02:47:52.521" v="121"/>
          <ac:picMkLst>
            <pc:docMk/>
            <pc:sldMk cId="2640290248" sldId="259"/>
            <ac:picMk id="3" creationId="{97F2EF17-AE80-4AD7-8C46-8432BFE98820}"/>
          </ac:picMkLst>
        </pc:picChg>
        <pc:picChg chg="del">
          <ac:chgData name="Emma Ward" userId="WgQyN7DBnN3wYeottiDTKpM8Z/m7s6gs8jXxEfgtQlc=" providerId="None" clId="Web-{8A0D1C3D-7E89-4B01-B726-4666117D414A}" dt="2021-02-12T02:40:31.532" v="20"/>
          <ac:picMkLst>
            <pc:docMk/>
            <pc:sldMk cId="2640290248" sldId="259"/>
            <ac:picMk id="5" creationId="{0679ABBB-3214-4D8A-BBE7-C045A13413E0}"/>
          </ac:picMkLst>
        </pc:picChg>
        <pc:picChg chg="add del mod ord">
          <ac:chgData name="Emma Ward" userId="WgQyN7DBnN3wYeottiDTKpM8Z/m7s6gs8jXxEfgtQlc=" providerId="None" clId="Web-{8A0D1C3D-7E89-4B01-B726-4666117D414A}" dt="2021-02-12T02:58:51.294" v="186" actId="14100"/>
          <ac:picMkLst>
            <pc:docMk/>
            <pc:sldMk cId="2640290248" sldId="259"/>
            <ac:picMk id="8" creationId="{55728A8B-B1C8-4504-B48F-F065C008EB77}"/>
          </ac:picMkLst>
        </pc:picChg>
        <pc:picChg chg="mod">
          <ac:chgData name="Emma Ward" userId="WgQyN7DBnN3wYeottiDTKpM8Z/m7s6gs8jXxEfgtQlc=" providerId="None" clId="Web-{8A0D1C3D-7E89-4B01-B726-4666117D414A}" dt="2021-02-12T02:59:55.294" v="188" actId="14100"/>
          <ac:picMkLst>
            <pc:docMk/>
            <pc:sldMk cId="2640290248" sldId="259"/>
            <ac:picMk id="10" creationId="{BE906F25-6082-494D-BE5F-A42384EB1893}"/>
          </ac:picMkLst>
        </pc:picChg>
        <pc:cxnChg chg="mod">
          <ac:chgData name="Emma Ward" userId="WgQyN7DBnN3wYeottiDTKpM8Z/m7s6gs8jXxEfgtQlc=" providerId="None" clId="Web-{8A0D1C3D-7E89-4B01-B726-4666117D414A}" dt="2021-02-12T02:44:29.925" v="77" actId="1076"/>
          <ac:cxnSpMkLst>
            <pc:docMk/>
            <pc:sldMk cId="2640290248" sldId="259"/>
            <ac:cxnSpMk id="27" creationId="{F0B80516-16F0-4B0C-BAF9-7B438D839A64}"/>
          </ac:cxnSpMkLst>
        </pc:cxnChg>
        <pc:cxnChg chg="mod">
          <ac:chgData name="Emma Ward" userId="WgQyN7DBnN3wYeottiDTKpM8Z/m7s6gs8jXxEfgtQlc=" providerId="None" clId="Web-{8A0D1C3D-7E89-4B01-B726-4666117D414A}" dt="2021-02-12T02:44:29.925" v="76" actId="1076"/>
          <ac:cxnSpMkLst>
            <pc:docMk/>
            <pc:sldMk cId="2640290248" sldId="259"/>
            <ac:cxnSpMk id="32" creationId="{5D5F3E29-33BE-42AC-BC5D-513E79B36A88}"/>
          </ac:cxnSpMkLst>
        </pc:cxnChg>
      </pc:sldChg>
      <pc:sldChg chg="modSp">
        <pc:chgData name="Emma Ward" userId="WgQyN7DBnN3wYeottiDTKpM8Z/m7s6gs8jXxEfgtQlc=" providerId="None" clId="Web-{8A0D1C3D-7E89-4B01-B726-4666117D414A}" dt="2021-02-12T02:40:01.265" v="19" actId="14100"/>
        <pc:sldMkLst>
          <pc:docMk/>
          <pc:sldMk cId="3360220923" sldId="260"/>
        </pc:sldMkLst>
        <pc:grpChg chg="mod">
          <ac:chgData name="Emma Ward" userId="WgQyN7DBnN3wYeottiDTKpM8Z/m7s6gs8jXxEfgtQlc=" providerId="None" clId="Web-{8A0D1C3D-7E89-4B01-B726-4666117D414A}" dt="2021-02-12T02:38:55.655" v="10" actId="1076"/>
          <ac:grpSpMkLst>
            <pc:docMk/>
            <pc:sldMk cId="3360220923" sldId="260"/>
            <ac:grpSpMk id="18" creationId="{3BBFB648-C120-463D-91BD-68C5A891BB53}"/>
          </ac:grpSpMkLst>
        </pc:grpChg>
        <pc:grpChg chg="mod">
          <ac:chgData name="Emma Ward" userId="WgQyN7DBnN3wYeottiDTKpM8Z/m7s6gs8jXxEfgtQlc=" providerId="None" clId="Web-{8A0D1C3D-7E89-4B01-B726-4666117D414A}" dt="2021-02-12T02:38:43.983" v="8" actId="1076"/>
          <ac:grpSpMkLst>
            <pc:docMk/>
            <pc:sldMk cId="3360220923" sldId="260"/>
            <ac:grpSpMk id="20" creationId="{2489840B-1F04-4C97-AEF4-ADEB5CBAFA95}"/>
          </ac:grpSpMkLst>
        </pc:grpChg>
        <pc:grpChg chg="mod">
          <ac:chgData name="Emma Ward" userId="WgQyN7DBnN3wYeottiDTKpM8Z/m7s6gs8jXxEfgtQlc=" providerId="None" clId="Web-{8A0D1C3D-7E89-4B01-B726-4666117D414A}" dt="2021-02-12T02:39:23.327" v="14" actId="1076"/>
          <ac:grpSpMkLst>
            <pc:docMk/>
            <pc:sldMk cId="3360220923" sldId="260"/>
            <ac:grpSpMk id="25" creationId="{1C73669F-09AA-4318-A43A-87B5A3498140}"/>
          </ac:grpSpMkLst>
        </pc:grpChg>
        <pc:picChg chg="mod">
          <ac:chgData name="Emma Ward" userId="WgQyN7DBnN3wYeottiDTKpM8Z/m7s6gs8jXxEfgtQlc=" providerId="None" clId="Web-{8A0D1C3D-7E89-4B01-B726-4666117D414A}" dt="2021-02-12T02:38:31.670" v="6" actId="1076"/>
          <ac:picMkLst>
            <pc:docMk/>
            <pc:sldMk cId="3360220923" sldId="260"/>
            <ac:picMk id="5" creationId="{3BF33217-D0B8-429A-8A26-37893B76F7B8}"/>
          </ac:picMkLst>
        </pc:picChg>
        <pc:cxnChg chg="mod">
          <ac:chgData name="Emma Ward" userId="WgQyN7DBnN3wYeottiDTKpM8Z/m7s6gs8jXxEfgtQlc=" providerId="None" clId="Web-{8A0D1C3D-7E89-4B01-B726-4666117D414A}" dt="2021-02-12T02:39:01.483" v="11" actId="14100"/>
          <ac:cxnSpMkLst>
            <pc:docMk/>
            <pc:sldMk cId="3360220923" sldId="260"/>
            <ac:cxnSpMk id="27" creationId="{F0B80516-16F0-4B0C-BAF9-7B438D839A64}"/>
          </ac:cxnSpMkLst>
        </pc:cxnChg>
        <pc:cxnChg chg="mod">
          <ac:chgData name="Emma Ward" userId="WgQyN7DBnN3wYeottiDTKpM8Z/m7s6gs8jXxEfgtQlc=" providerId="None" clId="Web-{8A0D1C3D-7E89-4B01-B726-4666117D414A}" dt="2021-02-12T02:40:01.265" v="19" actId="14100"/>
          <ac:cxnSpMkLst>
            <pc:docMk/>
            <pc:sldMk cId="3360220923" sldId="260"/>
            <ac:cxnSpMk id="32" creationId="{5D5F3E29-33BE-42AC-BC5D-513E79B36A88}"/>
          </ac:cxnSpMkLst>
        </pc:cxnChg>
      </pc:sldChg>
      <pc:sldChg chg="addSp delSp modSp">
        <pc:chgData name="Emma Ward" userId="WgQyN7DBnN3wYeottiDTKpM8Z/m7s6gs8jXxEfgtQlc=" providerId="None" clId="Web-{8A0D1C3D-7E89-4B01-B726-4666117D414A}" dt="2021-02-12T02:46:08.926" v="96" actId="1076"/>
        <pc:sldMkLst>
          <pc:docMk/>
          <pc:sldMk cId="1737764973" sldId="261"/>
        </pc:sldMkLst>
        <pc:spChg chg="mod">
          <ac:chgData name="Emma Ward" userId="WgQyN7DBnN3wYeottiDTKpM8Z/m7s6gs8jXxEfgtQlc=" providerId="None" clId="Web-{8A0D1C3D-7E89-4B01-B726-4666117D414A}" dt="2021-02-12T02:46:00.614" v="95" actId="688"/>
          <ac:spMkLst>
            <pc:docMk/>
            <pc:sldMk cId="1737764973" sldId="261"/>
            <ac:spMk id="2" creationId="{CD2A127E-D76E-463B-B485-2FDA89811E17}"/>
          </ac:spMkLst>
        </pc:spChg>
        <pc:spChg chg="mod">
          <ac:chgData name="Emma Ward" userId="WgQyN7DBnN3wYeottiDTKpM8Z/m7s6gs8jXxEfgtQlc=" providerId="None" clId="Web-{8A0D1C3D-7E89-4B01-B726-4666117D414A}" dt="2021-02-12T02:45:50.879" v="92" actId="688"/>
          <ac:spMkLst>
            <pc:docMk/>
            <pc:sldMk cId="1737764973" sldId="261"/>
            <ac:spMk id="15" creationId="{9DB0F07A-5CD1-403E-9C47-47529487CC3D}"/>
          </ac:spMkLst>
        </pc:spChg>
        <pc:grpChg chg="mod">
          <ac:chgData name="Emma Ward" userId="WgQyN7DBnN3wYeottiDTKpM8Z/m7s6gs8jXxEfgtQlc=" providerId="None" clId="Web-{8A0D1C3D-7E89-4B01-B726-4666117D414A}" dt="2021-02-12T02:46:08.926" v="96" actId="1076"/>
          <ac:grpSpMkLst>
            <pc:docMk/>
            <pc:sldMk cId="1737764973" sldId="261"/>
            <ac:grpSpMk id="25" creationId="{1C73669F-09AA-4318-A43A-87B5A3498140}"/>
          </ac:grpSpMkLst>
        </pc:grpChg>
        <pc:picChg chg="add ord">
          <ac:chgData name="Emma Ward" userId="WgQyN7DBnN3wYeottiDTKpM8Z/m7s6gs8jXxEfgtQlc=" providerId="None" clId="Web-{8A0D1C3D-7E89-4B01-B726-4666117D414A}" dt="2021-02-12T02:45:26.488" v="85"/>
          <ac:picMkLst>
            <pc:docMk/>
            <pc:sldMk cId="1737764973" sldId="261"/>
            <ac:picMk id="3" creationId="{374DC73E-216F-4855-B694-3BAD366EB4D7}"/>
          </ac:picMkLst>
        </pc:picChg>
        <pc:picChg chg="del">
          <ac:chgData name="Emma Ward" userId="WgQyN7DBnN3wYeottiDTKpM8Z/m7s6gs8jXxEfgtQlc=" providerId="None" clId="Web-{8A0D1C3D-7E89-4B01-B726-4666117D414A}" dt="2021-02-12T02:45:30.785" v="86"/>
          <ac:picMkLst>
            <pc:docMk/>
            <pc:sldMk cId="1737764973" sldId="261"/>
            <ac:picMk id="8" creationId="{55728A8B-B1C8-4504-B48F-F065C008EB77}"/>
          </ac:picMkLst>
        </pc:picChg>
      </pc:sldChg>
      <pc:sldChg chg="delSp modSp addAnim delAnim modAnim">
        <pc:chgData name="Emma Ward" userId="WgQyN7DBnN3wYeottiDTKpM8Z/m7s6gs8jXxEfgtQlc=" providerId="None" clId="Web-{8A0D1C3D-7E89-4B01-B726-4666117D414A}" dt="2021-02-12T03:08:11.487" v="241" actId="1076"/>
        <pc:sldMkLst>
          <pc:docMk/>
          <pc:sldMk cId="3637370338" sldId="263"/>
        </pc:sldMkLst>
        <pc:picChg chg="mod ord">
          <ac:chgData name="Emma Ward" userId="WgQyN7DBnN3wYeottiDTKpM8Z/m7s6gs8jXxEfgtQlc=" providerId="None" clId="Web-{8A0D1C3D-7E89-4B01-B726-4666117D414A}" dt="2021-02-12T03:08:03.956" v="239" actId="1076"/>
          <ac:picMkLst>
            <pc:docMk/>
            <pc:sldMk cId="3637370338" sldId="263"/>
            <ac:picMk id="11" creationId="{08F3E849-46D0-44A1-8C92-353F9BA90C0F}"/>
          </ac:picMkLst>
        </pc:picChg>
        <pc:picChg chg="mod ord">
          <ac:chgData name="Emma Ward" userId="WgQyN7DBnN3wYeottiDTKpM8Z/m7s6gs8jXxEfgtQlc=" providerId="None" clId="Web-{8A0D1C3D-7E89-4B01-B726-4666117D414A}" dt="2021-02-12T03:08:11.487" v="241" actId="1076"/>
          <ac:picMkLst>
            <pc:docMk/>
            <pc:sldMk cId="3637370338" sldId="263"/>
            <ac:picMk id="14" creationId="{16617552-D07F-49CA-98DE-14737366712E}"/>
          </ac:picMkLst>
        </pc:picChg>
        <pc:picChg chg="del mod ord">
          <ac:chgData name="Emma Ward" userId="WgQyN7DBnN3wYeottiDTKpM8Z/m7s6gs8jXxEfgtQlc=" providerId="None" clId="Web-{8A0D1C3D-7E89-4B01-B726-4666117D414A}" dt="2021-02-12T03:05:19.704" v="213"/>
          <ac:picMkLst>
            <pc:docMk/>
            <pc:sldMk cId="3637370338" sldId="263"/>
            <ac:picMk id="15" creationId="{A60E470B-41CD-4CC1-B5E6-04150C938541}"/>
          </ac:picMkLst>
        </pc:picChg>
        <pc:picChg chg="mod ord">
          <ac:chgData name="Emma Ward" userId="WgQyN7DBnN3wYeottiDTKpM8Z/m7s6gs8jXxEfgtQlc=" providerId="None" clId="Web-{8A0D1C3D-7E89-4B01-B726-4666117D414A}" dt="2021-02-12T03:06:31.674" v="217" actId="1076"/>
          <ac:picMkLst>
            <pc:docMk/>
            <pc:sldMk cId="3637370338" sldId="263"/>
            <ac:picMk id="16" creationId="{EEE23E78-E2AC-428B-B115-AF61CB834067}"/>
          </ac:picMkLst>
        </pc:picChg>
      </pc:sldChg>
    </pc:docChg>
  </pc:docChgLst>
  <pc:docChgLst>
    <pc:chgData name="Emma Ward" clId="Web-{8F8CB43D-2A21-40A7-B139-A36F244F2968}"/>
    <pc:docChg chg="modSld">
      <pc:chgData name="Emma Ward" userId="" providerId="" clId="Web-{8F8CB43D-2A21-40A7-B139-A36F244F2968}" dt="2021-02-19T03:03:52.098" v="4" actId="688"/>
      <pc:docMkLst>
        <pc:docMk/>
      </pc:docMkLst>
      <pc:sldChg chg="modSp">
        <pc:chgData name="Emma Ward" userId="" providerId="" clId="Web-{8F8CB43D-2A21-40A7-B139-A36F244F2968}" dt="2021-02-19T03:03:00.707" v="0"/>
        <pc:sldMkLst>
          <pc:docMk/>
          <pc:sldMk cId="1950917786" sldId="257"/>
        </pc:sldMkLst>
        <pc:picChg chg="mod">
          <ac:chgData name="Emma Ward" userId="" providerId="" clId="Web-{8F8CB43D-2A21-40A7-B139-A36F244F2968}" dt="2021-02-19T03:03:00.707" v="0"/>
          <ac:picMkLst>
            <pc:docMk/>
            <pc:sldMk cId="1950917786" sldId="257"/>
            <ac:picMk id="1026" creationId="{A05D7743-21EE-480F-B6A5-8D08610BA277}"/>
          </ac:picMkLst>
        </pc:picChg>
      </pc:sldChg>
      <pc:sldChg chg="modSp">
        <pc:chgData name="Emma Ward" userId="" providerId="" clId="Web-{8F8CB43D-2A21-40A7-B139-A36F244F2968}" dt="2021-02-19T03:03:52.098" v="4" actId="688"/>
        <pc:sldMkLst>
          <pc:docMk/>
          <pc:sldMk cId="3276710637" sldId="264"/>
        </pc:sldMkLst>
        <pc:picChg chg="mod">
          <ac:chgData name="Emma Ward" userId="" providerId="" clId="Web-{8F8CB43D-2A21-40A7-B139-A36F244F2968}" dt="2021-02-19T03:03:52.098" v="4" actId="688"/>
          <ac:picMkLst>
            <pc:docMk/>
            <pc:sldMk cId="3276710637" sldId="264"/>
            <ac:picMk id="1026" creationId="{A05D7743-21EE-480F-B6A5-8D08610BA277}"/>
          </ac:picMkLst>
        </pc:picChg>
      </pc:sldChg>
    </pc:docChg>
  </pc:docChgLst>
  <pc:docChgLst>
    <pc:chgData name="Emma Ward" clId="Web-{725B528F-789D-4D08-9E8F-D103F2ABB572}"/>
    <pc:docChg chg="modSld">
      <pc:chgData name="Emma Ward" userId="" providerId="" clId="Web-{725B528F-789D-4D08-9E8F-D103F2ABB572}" dt="2021-02-19T03:26:10.354" v="78" actId="1076"/>
      <pc:docMkLst>
        <pc:docMk/>
      </pc:docMkLst>
      <pc:sldChg chg="modSp">
        <pc:chgData name="Emma Ward" userId="" providerId="" clId="Web-{725B528F-789D-4D08-9E8F-D103F2ABB572}" dt="2021-02-19T03:21:21.746" v="10" actId="1076"/>
        <pc:sldMkLst>
          <pc:docMk/>
          <pc:sldMk cId="1998421051" sldId="265"/>
        </pc:sldMkLst>
        <pc:picChg chg="mod">
          <ac:chgData name="Emma Ward" userId="" providerId="" clId="Web-{725B528F-789D-4D08-9E8F-D103F2ABB572}" dt="2021-02-19T03:21:18.262" v="9" actId="1076"/>
          <ac:picMkLst>
            <pc:docMk/>
            <pc:sldMk cId="1998421051" sldId="265"/>
            <ac:picMk id="4" creationId="{566A2AC3-E87C-4BA6-9C85-88B4D378AE89}"/>
          </ac:picMkLst>
        </pc:picChg>
        <pc:picChg chg="mod modCrop">
          <ac:chgData name="Emma Ward" userId="" providerId="" clId="Web-{725B528F-789D-4D08-9E8F-D103F2ABB572}" dt="2021-02-19T03:21:21.746" v="10" actId="1076"/>
          <ac:picMkLst>
            <pc:docMk/>
            <pc:sldMk cId="1998421051" sldId="265"/>
            <ac:picMk id="6" creationId="{716F84B8-5E8A-4A92-9D49-1BB13C5A7167}"/>
          </ac:picMkLst>
        </pc:picChg>
      </pc:sldChg>
      <pc:sldChg chg="addSp delSp modSp addAnim delAnim">
        <pc:chgData name="Emma Ward" userId="" providerId="" clId="Web-{725B528F-789D-4D08-9E8F-D103F2ABB572}" dt="2021-02-19T03:26:10.354" v="78" actId="1076"/>
        <pc:sldMkLst>
          <pc:docMk/>
          <pc:sldMk cId="3946548987" sldId="266"/>
        </pc:sldMkLst>
        <pc:picChg chg="add del">
          <ac:chgData name="Emma Ward" userId="" providerId="" clId="Web-{725B528F-789D-4D08-9E8F-D103F2ABB572}" dt="2021-02-19T03:22:12.512" v="21"/>
          <ac:picMkLst>
            <pc:docMk/>
            <pc:sldMk cId="3946548987" sldId="266"/>
            <ac:picMk id="2" creationId="{51DBB788-3D79-41C1-A731-18CABF66A5A2}"/>
          </ac:picMkLst>
        </pc:picChg>
        <pc:picChg chg="mod ord">
          <ac:chgData name="Emma Ward" userId="" providerId="" clId="Web-{725B528F-789D-4D08-9E8F-D103F2ABB572}" dt="2021-02-19T03:26:10.354" v="78" actId="1076"/>
          <ac:picMkLst>
            <pc:docMk/>
            <pc:sldMk cId="3946548987" sldId="266"/>
            <ac:picMk id="11" creationId="{49ED4E49-1978-47B5-B703-7965EF9E13EA}"/>
          </ac:picMkLst>
        </pc:picChg>
        <pc:picChg chg="del mod">
          <ac:chgData name="Emma Ward" userId="" providerId="" clId="Web-{725B528F-789D-4D08-9E8F-D103F2ABB572}" dt="2021-02-19T03:23:20.933" v="39"/>
          <ac:picMkLst>
            <pc:docMk/>
            <pc:sldMk cId="3946548987" sldId="266"/>
            <ac:picMk id="13" creationId="{523E8AF2-2ED0-41EB-9C99-A6A91177991B}"/>
          </ac:picMkLst>
        </pc:picChg>
        <pc:picChg chg="mod ord">
          <ac:chgData name="Emma Ward" userId="" providerId="" clId="Web-{725B528F-789D-4D08-9E8F-D103F2ABB572}" dt="2021-02-19T03:25:27.995" v="66"/>
          <ac:picMkLst>
            <pc:docMk/>
            <pc:sldMk cId="3946548987" sldId="266"/>
            <ac:picMk id="14" creationId="{AD9AD89D-6E0E-4B8D-ADBB-5A1B70047D1C}"/>
          </ac:picMkLst>
        </pc:picChg>
        <pc:picChg chg="mod ord">
          <ac:chgData name="Emma Ward" userId="" providerId="" clId="Web-{725B528F-789D-4D08-9E8F-D103F2ABB572}" dt="2021-02-19T03:26:01.776" v="74" actId="1076"/>
          <ac:picMkLst>
            <pc:docMk/>
            <pc:sldMk cId="3946548987" sldId="266"/>
            <ac:picMk id="15" creationId="{5C74CA3A-23E0-454B-AEDB-B8035593F3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04B1-E80D-4F71-B435-BFB66A523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572BA-B2F8-4890-BBFC-ADB6DA6FF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D9616-7FCD-4467-8DCE-06EE8020A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A405-138B-493F-B34F-30F3B01C4B5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CA193-13FE-4008-B7E4-01BC09F9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4E83D-C955-4665-8C59-A2FB4E231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AD4-81DC-447F-8F64-AC45D52ED1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179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64AF-3E09-4EA8-99FA-DF3B7801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499BD9-BF35-446F-B0DC-199F510F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8BA4F-A4A8-48F1-A0E8-58C12A04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A405-138B-493F-B34F-30F3B01C4B5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7FD7F-2B16-40A2-A416-84D1DAD9D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27FE6-2178-4623-8DC8-796797D98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AD4-81DC-447F-8F64-AC45D52ED1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709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72C8AB-5F7D-443D-9EF4-E340A25E2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14B74-420F-4950-834B-5A59499CB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6ACFD-667C-4ADB-BFF4-65E373AF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A405-138B-493F-B34F-30F3B01C4B5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9694C-174A-4556-8952-C7339233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5DD1-3210-4605-9F5F-5EF2C86F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AD4-81DC-447F-8F64-AC45D52ED1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588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630D-7B67-4C00-99FE-A504F5D2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52021-A426-47AE-9369-8BD65D8BC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C65F5-BC9F-494E-AD59-C7AB2236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A405-138B-493F-B34F-30F3B01C4B5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7AF8C-A316-42E2-954C-C6F69109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2ED39-E77D-452E-84DC-3EA1ACC3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AD4-81DC-447F-8F64-AC45D52ED1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572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9AE5C-2215-4958-A99B-4E27925D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B78A2-052E-4C19-AFF5-1D3A7D1C8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5BC94-BA92-43EF-A186-C7ADCC90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A405-138B-493F-B34F-30F3B01C4B5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DA209-6C66-415F-B12E-572DEE41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2276E-CBC9-42D3-97E8-8BE0736D2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AD4-81DC-447F-8F64-AC45D52ED1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087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B814-9C15-40BF-B040-CD12C91AF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CBF62-0A3C-49CE-9264-CED7BBDFC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28CBF-AD2B-461A-B2C2-26C8E2113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0BD4B-51CD-4FB1-9470-48F36A32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A405-138B-493F-B34F-30F3B01C4B5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9672C-844B-4EFB-BA68-C29B62686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B66C2-D9D8-45D9-A602-56A1536F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AD4-81DC-447F-8F64-AC45D52ED1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158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3CF1A-01FA-4B36-8728-4C3A1A282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F5A77-97CF-4D88-8FC7-A36527FBC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B181A-35FE-4F96-89B4-6BFDF4F49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17E4FB-836B-43DB-BBD9-4FA3D92736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A3ED98-DC13-42B0-98DD-EA2247708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F353ED-8470-4ECC-91BE-15D105D0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A405-138B-493F-B34F-30F3B01C4B5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2F01D1-EA78-4169-ACB3-21A760B1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926A15-52DF-42C3-8863-150B19E4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AD4-81DC-447F-8F64-AC45D52ED1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588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0D03D-97DF-469F-B94E-25703636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8E270-469E-420A-9D78-0BD647CA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A405-138B-493F-B34F-30F3B01C4B5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D603B-7C00-4696-A222-0E979640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70F94-5534-4ABD-B946-7FFD4677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AD4-81DC-447F-8F64-AC45D52ED1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726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EDCF0-3460-4503-B738-D7A7C86E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A405-138B-493F-B34F-30F3B01C4B5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992E4-1E84-4A09-9DD0-2DFA0D44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A3AE3-50B1-4817-9D17-09F9234D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AD4-81DC-447F-8F64-AC45D52ED1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626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C6D8-859D-4A6D-8DFC-E8703D13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2DA61-6B76-499A-B7BD-70DC27FAD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493DE-42B3-43A9-8D33-9A76D6D7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E2342-8FF7-4A4B-A1F4-02D2DFE3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A405-138B-493F-B34F-30F3B01C4B5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C7C62-75B6-408B-9B3B-D4ED478C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BAAE6-9BE6-47FA-A69A-5370574D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AD4-81DC-447F-8F64-AC45D52ED1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335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4F75-CC68-4470-9D8A-C2BC308B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27AB42-D900-4660-A846-D0DC370BC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4C9DF-E9C0-4EF8-AAA7-4BC539CDB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F7FC9-9C6B-4655-8CA3-3848A23F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A405-138B-493F-B34F-30F3B01C4B5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ABF10-48C7-48DA-A943-E9F2BF81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50CAB-24AA-479E-898E-086D2FB7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AD4-81DC-447F-8F64-AC45D52ED1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462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DAEFEF-EE3D-42E9-89D3-2F102956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26878-93C6-4916-A79A-C6EA50568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9A03C-DFE7-4DF1-921C-994D870D4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EA405-138B-493F-B34F-30F3B01C4B5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F9073-BEAC-4415-8B64-D4B3297F8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47D5D-92D6-44E1-85F2-B2F8DDAAA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13AD4-81DC-447F-8F64-AC45D52ED1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724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A2A384-9619-4148-945C-02D0DE5BC984}"/>
              </a:ext>
            </a:extLst>
          </p:cNvPr>
          <p:cNvSpPr txBox="1"/>
          <p:nvPr/>
        </p:nvSpPr>
        <p:spPr>
          <a:xfrm>
            <a:off x="9464675" y="5355772"/>
            <a:ext cx="3018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2400" dirty="0"/>
              <a:t>Crown Lynn Ceramics</a:t>
            </a:r>
          </a:p>
          <a:p>
            <a:r>
              <a:rPr lang="mi-NZ" sz="2400" dirty="0"/>
              <a:t>“Nirvana” Design</a:t>
            </a:r>
            <a:endParaRPr lang="en-NZ" sz="2400" dirty="0"/>
          </a:p>
        </p:txBody>
      </p:sp>
      <p:pic>
        <p:nvPicPr>
          <p:cNvPr id="4" name="Picture 3" descr="A picture containing echinoderm, white, plant&#10;&#10;Description automatically generated">
            <a:extLst>
              <a:ext uri="{FF2B5EF4-FFF2-40B4-BE49-F238E27FC236}">
                <a16:creationId xmlns:a16="http://schemas.microsoft.com/office/drawing/2014/main" id="{A43AF486-F5E7-4C40-A978-AC24BDB64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581" y="650892"/>
            <a:ext cx="5766216" cy="550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81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dishware&#10;&#10;Description automatically generated">
            <a:extLst>
              <a:ext uri="{FF2B5EF4-FFF2-40B4-BE49-F238E27FC236}">
                <a16:creationId xmlns:a16="http://schemas.microsoft.com/office/drawing/2014/main" id="{5C74CA3A-23E0-454B-AEDB-B8035593F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" b="35"/>
          <a:stretch/>
        </p:blipFill>
        <p:spPr>
          <a:xfrm rot="10800000">
            <a:off x="3272811" y="664428"/>
            <a:ext cx="5514474" cy="5567244"/>
          </a:xfrm>
          <a:prstGeom prst="rect">
            <a:avLst/>
          </a:prstGeom>
        </p:spPr>
      </p:pic>
      <p:pic>
        <p:nvPicPr>
          <p:cNvPr id="11" name="Picture 10" descr="A picture containing dishware&#10;&#10;Description automatically generated">
            <a:extLst>
              <a:ext uri="{FF2B5EF4-FFF2-40B4-BE49-F238E27FC236}">
                <a16:creationId xmlns:a16="http://schemas.microsoft.com/office/drawing/2014/main" id="{49ED4E49-1978-47B5-B703-7965EF9E1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" b="35"/>
          <a:stretch/>
        </p:blipFill>
        <p:spPr>
          <a:xfrm>
            <a:off x="3278866" y="591756"/>
            <a:ext cx="5501774" cy="5529144"/>
          </a:xfrm>
          <a:prstGeom prst="rect">
            <a:avLst/>
          </a:prstGeom>
        </p:spPr>
      </p:pic>
      <p:pic>
        <p:nvPicPr>
          <p:cNvPr id="14" name="Picture 13" descr="A picture containing dishware&#10;&#10;Description automatically generated">
            <a:extLst>
              <a:ext uri="{FF2B5EF4-FFF2-40B4-BE49-F238E27FC236}">
                <a16:creationId xmlns:a16="http://schemas.microsoft.com/office/drawing/2014/main" id="{AD9AD89D-6E0E-4B8D-ADBB-5A1B70047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" b="35"/>
          <a:stretch/>
        </p:blipFill>
        <p:spPr>
          <a:xfrm rot="5400000">
            <a:off x="3324301" y="618993"/>
            <a:ext cx="5463674" cy="5554544"/>
          </a:xfrm>
          <a:prstGeom prst="rect">
            <a:avLst/>
          </a:prstGeom>
        </p:spPr>
      </p:pic>
      <p:pic>
        <p:nvPicPr>
          <p:cNvPr id="5" name="Picture 4" descr="A picture containing dishware&#10;&#10;Description automatically generated">
            <a:extLst>
              <a:ext uri="{FF2B5EF4-FFF2-40B4-BE49-F238E27FC236}">
                <a16:creationId xmlns:a16="http://schemas.microsoft.com/office/drawing/2014/main" id="{02028189-70B2-4E94-A697-F18F41D6B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" b="35"/>
          <a:stretch/>
        </p:blipFill>
        <p:spPr>
          <a:xfrm>
            <a:off x="3236474" y="628092"/>
            <a:ext cx="5501774" cy="552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4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728A8B-B1C8-4504-B48F-F065C008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" t="1175" r="50494" b="1310"/>
          <a:stretch/>
        </p:blipFill>
        <p:spPr>
          <a:xfrm>
            <a:off x="2952446" y="690143"/>
            <a:ext cx="2874084" cy="543341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E906F25-6082-494D-BE5F-A42384EB18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395" r="1345" b="-1395"/>
          <a:stretch/>
        </p:blipFill>
        <p:spPr>
          <a:xfrm>
            <a:off x="5834009" y="690143"/>
            <a:ext cx="2876408" cy="558011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BBFB648-C120-463D-91BD-68C5A891BB53}"/>
              </a:ext>
            </a:extLst>
          </p:cNvPr>
          <p:cNvGrpSpPr/>
          <p:nvPr/>
        </p:nvGrpSpPr>
        <p:grpSpPr>
          <a:xfrm>
            <a:off x="3436582" y="2972125"/>
            <a:ext cx="241511" cy="235120"/>
            <a:chOff x="3462584" y="2864541"/>
            <a:chExt cx="241511" cy="23512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76E67DF-30A5-41C3-BA27-871F584436FA}"/>
                </a:ext>
              </a:extLst>
            </p:cNvPr>
            <p:cNvSpPr/>
            <p:nvPr/>
          </p:nvSpPr>
          <p:spPr>
            <a:xfrm>
              <a:off x="3518115" y="2882685"/>
              <a:ext cx="185980" cy="216976"/>
            </a:xfrm>
            <a:custGeom>
              <a:avLst/>
              <a:gdLst>
                <a:gd name="connsiteX0" fmla="*/ 0 w 185980"/>
                <a:gd name="connsiteY0" fmla="*/ 0 h 216976"/>
                <a:gd name="connsiteX1" fmla="*/ 77492 w 185980"/>
                <a:gd name="connsiteY1" fmla="*/ 123986 h 216976"/>
                <a:gd name="connsiteX2" fmla="*/ 185980 w 185980"/>
                <a:gd name="connsiteY2" fmla="*/ 216976 h 2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980" h="216976">
                  <a:moveTo>
                    <a:pt x="0" y="0"/>
                  </a:moveTo>
                  <a:cubicBezTo>
                    <a:pt x="28300" y="70749"/>
                    <a:pt x="19863" y="79164"/>
                    <a:pt x="77492" y="123986"/>
                  </a:cubicBezTo>
                  <a:cubicBezTo>
                    <a:pt x="189421" y="211041"/>
                    <a:pt x="150930" y="146874"/>
                    <a:pt x="185980" y="216976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E00A46-AAAB-42BE-B7D3-1DB5F9405EDF}"/>
                </a:ext>
              </a:extLst>
            </p:cNvPr>
            <p:cNvSpPr/>
            <p:nvPr/>
          </p:nvSpPr>
          <p:spPr>
            <a:xfrm>
              <a:off x="3462584" y="2864541"/>
              <a:ext cx="238351" cy="229683"/>
            </a:xfrm>
            <a:custGeom>
              <a:avLst/>
              <a:gdLst>
                <a:gd name="connsiteX0" fmla="*/ 0 w 238351"/>
                <a:gd name="connsiteY0" fmla="*/ 229683 h 229683"/>
                <a:gd name="connsiteX1" fmla="*/ 52004 w 238351"/>
                <a:gd name="connsiteY1" fmla="*/ 216682 h 229683"/>
                <a:gd name="connsiteX2" fmla="*/ 78006 w 238351"/>
                <a:gd name="connsiteY2" fmla="*/ 208015 h 229683"/>
                <a:gd name="connsiteX3" fmla="*/ 91007 w 238351"/>
                <a:gd name="connsiteY3" fmla="*/ 195014 h 229683"/>
                <a:gd name="connsiteX4" fmla="*/ 104008 w 238351"/>
                <a:gd name="connsiteY4" fmla="*/ 190680 h 229683"/>
                <a:gd name="connsiteX5" fmla="*/ 134344 w 238351"/>
                <a:gd name="connsiteY5" fmla="*/ 156011 h 229683"/>
                <a:gd name="connsiteX6" fmla="*/ 147344 w 238351"/>
                <a:gd name="connsiteY6" fmla="*/ 147344 h 229683"/>
                <a:gd name="connsiteX7" fmla="*/ 164679 w 238351"/>
                <a:gd name="connsiteY7" fmla="*/ 121342 h 229683"/>
                <a:gd name="connsiteX8" fmla="*/ 177680 w 238351"/>
                <a:gd name="connsiteY8" fmla="*/ 91006 h 229683"/>
                <a:gd name="connsiteX9" fmla="*/ 190681 w 238351"/>
                <a:gd name="connsiteY9" fmla="*/ 73672 h 229683"/>
                <a:gd name="connsiteX10" fmla="*/ 199348 w 238351"/>
                <a:gd name="connsiteY10" fmla="*/ 60671 h 229683"/>
                <a:gd name="connsiteX11" fmla="*/ 212349 w 238351"/>
                <a:gd name="connsiteY11" fmla="*/ 47670 h 229683"/>
                <a:gd name="connsiteX12" fmla="*/ 234017 w 238351"/>
                <a:gd name="connsiteY12" fmla="*/ 13001 h 229683"/>
                <a:gd name="connsiteX13" fmla="*/ 238351 w 238351"/>
                <a:gd name="connsiteY13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351" h="229683">
                  <a:moveTo>
                    <a:pt x="0" y="229683"/>
                  </a:moveTo>
                  <a:cubicBezTo>
                    <a:pt x="44778" y="223287"/>
                    <a:pt x="15718" y="229877"/>
                    <a:pt x="52004" y="216682"/>
                  </a:cubicBezTo>
                  <a:cubicBezTo>
                    <a:pt x="60590" y="213560"/>
                    <a:pt x="78006" y="208015"/>
                    <a:pt x="78006" y="208015"/>
                  </a:cubicBezTo>
                  <a:cubicBezTo>
                    <a:pt x="82340" y="203681"/>
                    <a:pt x="85908" y="198414"/>
                    <a:pt x="91007" y="195014"/>
                  </a:cubicBezTo>
                  <a:cubicBezTo>
                    <a:pt x="94808" y="192480"/>
                    <a:pt x="100291" y="193335"/>
                    <a:pt x="104008" y="190680"/>
                  </a:cubicBezTo>
                  <a:cubicBezTo>
                    <a:pt x="127641" y="173800"/>
                    <a:pt x="115388" y="174968"/>
                    <a:pt x="134344" y="156011"/>
                  </a:cubicBezTo>
                  <a:cubicBezTo>
                    <a:pt x="138027" y="152328"/>
                    <a:pt x="143011" y="150233"/>
                    <a:pt x="147344" y="147344"/>
                  </a:cubicBezTo>
                  <a:cubicBezTo>
                    <a:pt x="156642" y="119454"/>
                    <a:pt x="144389" y="149749"/>
                    <a:pt x="164679" y="121342"/>
                  </a:cubicBezTo>
                  <a:cubicBezTo>
                    <a:pt x="189236" y="86961"/>
                    <a:pt x="161512" y="119300"/>
                    <a:pt x="177680" y="91006"/>
                  </a:cubicBezTo>
                  <a:cubicBezTo>
                    <a:pt x="181264" y="84735"/>
                    <a:pt x="186483" y="79549"/>
                    <a:pt x="190681" y="73672"/>
                  </a:cubicBezTo>
                  <a:cubicBezTo>
                    <a:pt x="193708" y="69434"/>
                    <a:pt x="196014" y="64672"/>
                    <a:pt x="199348" y="60671"/>
                  </a:cubicBezTo>
                  <a:cubicBezTo>
                    <a:pt x="203271" y="55963"/>
                    <a:pt x="208744" y="52627"/>
                    <a:pt x="212349" y="47670"/>
                  </a:cubicBezTo>
                  <a:cubicBezTo>
                    <a:pt x="220364" y="36649"/>
                    <a:pt x="229707" y="25929"/>
                    <a:pt x="234017" y="13001"/>
                  </a:cubicBezTo>
                  <a:lnTo>
                    <a:pt x="238351" y="0"/>
                  </a:ln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89840B-1F04-4C97-AEF4-ADEB5CBAFA95}"/>
              </a:ext>
            </a:extLst>
          </p:cNvPr>
          <p:cNvGrpSpPr/>
          <p:nvPr/>
        </p:nvGrpSpPr>
        <p:grpSpPr>
          <a:xfrm>
            <a:off x="7911646" y="2929213"/>
            <a:ext cx="241511" cy="235120"/>
            <a:chOff x="3462584" y="2864541"/>
            <a:chExt cx="241511" cy="23512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C6F69E-D0FB-48A9-A6E8-BE95A2618CA3}"/>
                </a:ext>
              </a:extLst>
            </p:cNvPr>
            <p:cNvSpPr/>
            <p:nvPr/>
          </p:nvSpPr>
          <p:spPr>
            <a:xfrm>
              <a:off x="3518115" y="2882685"/>
              <a:ext cx="185980" cy="216976"/>
            </a:xfrm>
            <a:custGeom>
              <a:avLst/>
              <a:gdLst>
                <a:gd name="connsiteX0" fmla="*/ 0 w 185980"/>
                <a:gd name="connsiteY0" fmla="*/ 0 h 216976"/>
                <a:gd name="connsiteX1" fmla="*/ 77492 w 185980"/>
                <a:gd name="connsiteY1" fmla="*/ 123986 h 216976"/>
                <a:gd name="connsiteX2" fmla="*/ 185980 w 185980"/>
                <a:gd name="connsiteY2" fmla="*/ 216976 h 2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980" h="216976">
                  <a:moveTo>
                    <a:pt x="0" y="0"/>
                  </a:moveTo>
                  <a:cubicBezTo>
                    <a:pt x="28300" y="70749"/>
                    <a:pt x="19863" y="79164"/>
                    <a:pt x="77492" y="123986"/>
                  </a:cubicBezTo>
                  <a:cubicBezTo>
                    <a:pt x="189421" y="211041"/>
                    <a:pt x="150930" y="146874"/>
                    <a:pt x="185980" y="216976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628AF4-48D7-4F4B-8D3D-2E1324373F0F}"/>
                </a:ext>
              </a:extLst>
            </p:cNvPr>
            <p:cNvSpPr/>
            <p:nvPr/>
          </p:nvSpPr>
          <p:spPr>
            <a:xfrm>
              <a:off x="3462584" y="2864541"/>
              <a:ext cx="238351" cy="229683"/>
            </a:xfrm>
            <a:custGeom>
              <a:avLst/>
              <a:gdLst>
                <a:gd name="connsiteX0" fmla="*/ 0 w 238351"/>
                <a:gd name="connsiteY0" fmla="*/ 229683 h 229683"/>
                <a:gd name="connsiteX1" fmla="*/ 52004 w 238351"/>
                <a:gd name="connsiteY1" fmla="*/ 216682 h 229683"/>
                <a:gd name="connsiteX2" fmla="*/ 78006 w 238351"/>
                <a:gd name="connsiteY2" fmla="*/ 208015 h 229683"/>
                <a:gd name="connsiteX3" fmla="*/ 91007 w 238351"/>
                <a:gd name="connsiteY3" fmla="*/ 195014 h 229683"/>
                <a:gd name="connsiteX4" fmla="*/ 104008 w 238351"/>
                <a:gd name="connsiteY4" fmla="*/ 190680 h 229683"/>
                <a:gd name="connsiteX5" fmla="*/ 134344 w 238351"/>
                <a:gd name="connsiteY5" fmla="*/ 156011 h 229683"/>
                <a:gd name="connsiteX6" fmla="*/ 147344 w 238351"/>
                <a:gd name="connsiteY6" fmla="*/ 147344 h 229683"/>
                <a:gd name="connsiteX7" fmla="*/ 164679 w 238351"/>
                <a:gd name="connsiteY7" fmla="*/ 121342 h 229683"/>
                <a:gd name="connsiteX8" fmla="*/ 177680 w 238351"/>
                <a:gd name="connsiteY8" fmla="*/ 91006 h 229683"/>
                <a:gd name="connsiteX9" fmla="*/ 190681 w 238351"/>
                <a:gd name="connsiteY9" fmla="*/ 73672 h 229683"/>
                <a:gd name="connsiteX10" fmla="*/ 199348 w 238351"/>
                <a:gd name="connsiteY10" fmla="*/ 60671 h 229683"/>
                <a:gd name="connsiteX11" fmla="*/ 212349 w 238351"/>
                <a:gd name="connsiteY11" fmla="*/ 47670 h 229683"/>
                <a:gd name="connsiteX12" fmla="*/ 234017 w 238351"/>
                <a:gd name="connsiteY12" fmla="*/ 13001 h 229683"/>
                <a:gd name="connsiteX13" fmla="*/ 238351 w 238351"/>
                <a:gd name="connsiteY13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351" h="229683">
                  <a:moveTo>
                    <a:pt x="0" y="229683"/>
                  </a:moveTo>
                  <a:cubicBezTo>
                    <a:pt x="44778" y="223287"/>
                    <a:pt x="15718" y="229877"/>
                    <a:pt x="52004" y="216682"/>
                  </a:cubicBezTo>
                  <a:cubicBezTo>
                    <a:pt x="60590" y="213560"/>
                    <a:pt x="78006" y="208015"/>
                    <a:pt x="78006" y="208015"/>
                  </a:cubicBezTo>
                  <a:cubicBezTo>
                    <a:pt x="82340" y="203681"/>
                    <a:pt x="85908" y="198414"/>
                    <a:pt x="91007" y="195014"/>
                  </a:cubicBezTo>
                  <a:cubicBezTo>
                    <a:pt x="94808" y="192480"/>
                    <a:pt x="100291" y="193335"/>
                    <a:pt x="104008" y="190680"/>
                  </a:cubicBezTo>
                  <a:cubicBezTo>
                    <a:pt x="127641" y="173800"/>
                    <a:pt x="115388" y="174968"/>
                    <a:pt x="134344" y="156011"/>
                  </a:cubicBezTo>
                  <a:cubicBezTo>
                    <a:pt x="138027" y="152328"/>
                    <a:pt x="143011" y="150233"/>
                    <a:pt x="147344" y="147344"/>
                  </a:cubicBezTo>
                  <a:cubicBezTo>
                    <a:pt x="156642" y="119454"/>
                    <a:pt x="144389" y="149749"/>
                    <a:pt x="164679" y="121342"/>
                  </a:cubicBezTo>
                  <a:cubicBezTo>
                    <a:pt x="189236" y="86961"/>
                    <a:pt x="161512" y="119300"/>
                    <a:pt x="177680" y="91006"/>
                  </a:cubicBezTo>
                  <a:cubicBezTo>
                    <a:pt x="181264" y="84735"/>
                    <a:pt x="186483" y="79549"/>
                    <a:pt x="190681" y="73672"/>
                  </a:cubicBezTo>
                  <a:cubicBezTo>
                    <a:pt x="193708" y="69434"/>
                    <a:pt x="196014" y="64672"/>
                    <a:pt x="199348" y="60671"/>
                  </a:cubicBezTo>
                  <a:cubicBezTo>
                    <a:pt x="203271" y="55963"/>
                    <a:pt x="208744" y="52627"/>
                    <a:pt x="212349" y="47670"/>
                  </a:cubicBezTo>
                  <a:cubicBezTo>
                    <a:pt x="220364" y="36649"/>
                    <a:pt x="229707" y="25929"/>
                    <a:pt x="234017" y="13001"/>
                  </a:cubicBezTo>
                  <a:lnTo>
                    <a:pt x="238351" y="0"/>
                  </a:ln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C73669F-09AA-4318-A43A-87B5A3498140}"/>
              </a:ext>
            </a:extLst>
          </p:cNvPr>
          <p:cNvGrpSpPr/>
          <p:nvPr/>
        </p:nvGrpSpPr>
        <p:grpSpPr>
          <a:xfrm>
            <a:off x="5439347" y="128016"/>
            <a:ext cx="774178" cy="6606433"/>
            <a:chOff x="5413248" y="128016"/>
            <a:chExt cx="774178" cy="660643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B835F6D-EA60-46B4-B840-F948099740EC}"/>
                </a:ext>
              </a:extLst>
            </p:cNvPr>
            <p:cNvCxnSpPr/>
            <p:nvPr/>
          </p:nvCxnSpPr>
          <p:spPr>
            <a:xfrm>
              <a:off x="5791199" y="128016"/>
              <a:ext cx="0" cy="614476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87A083-97FB-4B2E-9C4F-40C9B236254E}"/>
                </a:ext>
              </a:extLst>
            </p:cNvPr>
            <p:cNvSpPr txBox="1"/>
            <p:nvPr/>
          </p:nvSpPr>
          <p:spPr>
            <a:xfrm>
              <a:off x="5413248" y="6272784"/>
              <a:ext cx="774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m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B80516-16F0-4B0C-BAF9-7B438D839A64}"/>
              </a:ext>
            </a:extLst>
          </p:cNvPr>
          <p:cNvCxnSpPr>
            <a:cxnSpLocks/>
          </p:cNvCxnSpPr>
          <p:nvPr/>
        </p:nvCxnSpPr>
        <p:spPr>
          <a:xfrm>
            <a:off x="3572289" y="3111346"/>
            <a:ext cx="2218910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5F3E29-33BE-42AC-BC5D-513E79B36A88}"/>
              </a:ext>
            </a:extLst>
          </p:cNvPr>
          <p:cNvCxnSpPr>
            <a:cxnSpLocks/>
          </p:cNvCxnSpPr>
          <p:nvPr/>
        </p:nvCxnSpPr>
        <p:spPr>
          <a:xfrm rot="10800000">
            <a:off x="5810139" y="3103259"/>
            <a:ext cx="2218910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29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3BF33217-D0B8-429A-8A26-37893B76F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088" y="645064"/>
            <a:ext cx="5832020" cy="556586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BBFB648-C120-463D-91BD-68C5A891BB53}"/>
              </a:ext>
            </a:extLst>
          </p:cNvPr>
          <p:cNvGrpSpPr/>
          <p:nvPr/>
        </p:nvGrpSpPr>
        <p:grpSpPr>
          <a:xfrm>
            <a:off x="5977698" y="1124914"/>
            <a:ext cx="241511" cy="235120"/>
            <a:chOff x="3462584" y="2864541"/>
            <a:chExt cx="241511" cy="23512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76E67DF-30A5-41C3-BA27-871F584436FA}"/>
                </a:ext>
              </a:extLst>
            </p:cNvPr>
            <p:cNvSpPr/>
            <p:nvPr/>
          </p:nvSpPr>
          <p:spPr>
            <a:xfrm>
              <a:off x="3518115" y="2882685"/>
              <a:ext cx="185980" cy="216976"/>
            </a:xfrm>
            <a:custGeom>
              <a:avLst/>
              <a:gdLst>
                <a:gd name="connsiteX0" fmla="*/ 0 w 185980"/>
                <a:gd name="connsiteY0" fmla="*/ 0 h 216976"/>
                <a:gd name="connsiteX1" fmla="*/ 77492 w 185980"/>
                <a:gd name="connsiteY1" fmla="*/ 123986 h 216976"/>
                <a:gd name="connsiteX2" fmla="*/ 185980 w 185980"/>
                <a:gd name="connsiteY2" fmla="*/ 216976 h 2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980" h="216976">
                  <a:moveTo>
                    <a:pt x="0" y="0"/>
                  </a:moveTo>
                  <a:cubicBezTo>
                    <a:pt x="28300" y="70749"/>
                    <a:pt x="19863" y="79164"/>
                    <a:pt x="77492" y="123986"/>
                  </a:cubicBezTo>
                  <a:cubicBezTo>
                    <a:pt x="189421" y="211041"/>
                    <a:pt x="150930" y="146874"/>
                    <a:pt x="185980" y="216976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E00A46-AAAB-42BE-B7D3-1DB5F9405EDF}"/>
                </a:ext>
              </a:extLst>
            </p:cNvPr>
            <p:cNvSpPr/>
            <p:nvPr/>
          </p:nvSpPr>
          <p:spPr>
            <a:xfrm>
              <a:off x="3462584" y="2864541"/>
              <a:ext cx="238351" cy="229683"/>
            </a:xfrm>
            <a:custGeom>
              <a:avLst/>
              <a:gdLst>
                <a:gd name="connsiteX0" fmla="*/ 0 w 238351"/>
                <a:gd name="connsiteY0" fmla="*/ 229683 h 229683"/>
                <a:gd name="connsiteX1" fmla="*/ 52004 w 238351"/>
                <a:gd name="connsiteY1" fmla="*/ 216682 h 229683"/>
                <a:gd name="connsiteX2" fmla="*/ 78006 w 238351"/>
                <a:gd name="connsiteY2" fmla="*/ 208015 h 229683"/>
                <a:gd name="connsiteX3" fmla="*/ 91007 w 238351"/>
                <a:gd name="connsiteY3" fmla="*/ 195014 h 229683"/>
                <a:gd name="connsiteX4" fmla="*/ 104008 w 238351"/>
                <a:gd name="connsiteY4" fmla="*/ 190680 h 229683"/>
                <a:gd name="connsiteX5" fmla="*/ 134344 w 238351"/>
                <a:gd name="connsiteY5" fmla="*/ 156011 h 229683"/>
                <a:gd name="connsiteX6" fmla="*/ 147344 w 238351"/>
                <a:gd name="connsiteY6" fmla="*/ 147344 h 229683"/>
                <a:gd name="connsiteX7" fmla="*/ 164679 w 238351"/>
                <a:gd name="connsiteY7" fmla="*/ 121342 h 229683"/>
                <a:gd name="connsiteX8" fmla="*/ 177680 w 238351"/>
                <a:gd name="connsiteY8" fmla="*/ 91006 h 229683"/>
                <a:gd name="connsiteX9" fmla="*/ 190681 w 238351"/>
                <a:gd name="connsiteY9" fmla="*/ 73672 h 229683"/>
                <a:gd name="connsiteX10" fmla="*/ 199348 w 238351"/>
                <a:gd name="connsiteY10" fmla="*/ 60671 h 229683"/>
                <a:gd name="connsiteX11" fmla="*/ 212349 w 238351"/>
                <a:gd name="connsiteY11" fmla="*/ 47670 h 229683"/>
                <a:gd name="connsiteX12" fmla="*/ 234017 w 238351"/>
                <a:gd name="connsiteY12" fmla="*/ 13001 h 229683"/>
                <a:gd name="connsiteX13" fmla="*/ 238351 w 238351"/>
                <a:gd name="connsiteY13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351" h="229683">
                  <a:moveTo>
                    <a:pt x="0" y="229683"/>
                  </a:moveTo>
                  <a:cubicBezTo>
                    <a:pt x="44778" y="223287"/>
                    <a:pt x="15718" y="229877"/>
                    <a:pt x="52004" y="216682"/>
                  </a:cubicBezTo>
                  <a:cubicBezTo>
                    <a:pt x="60590" y="213560"/>
                    <a:pt x="78006" y="208015"/>
                    <a:pt x="78006" y="208015"/>
                  </a:cubicBezTo>
                  <a:cubicBezTo>
                    <a:pt x="82340" y="203681"/>
                    <a:pt x="85908" y="198414"/>
                    <a:pt x="91007" y="195014"/>
                  </a:cubicBezTo>
                  <a:cubicBezTo>
                    <a:pt x="94808" y="192480"/>
                    <a:pt x="100291" y="193335"/>
                    <a:pt x="104008" y="190680"/>
                  </a:cubicBezTo>
                  <a:cubicBezTo>
                    <a:pt x="127641" y="173800"/>
                    <a:pt x="115388" y="174968"/>
                    <a:pt x="134344" y="156011"/>
                  </a:cubicBezTo>
                  <a:cubicBezTo>
                    <a:pt x="138027" y="152328"/>
                    <a:pt x="143011" y="150233"/>
                    <a:pt x="147344" y="147344"/>
                  </a:cubicBezTo>
                  <a:cubicBezTo>
                    <a:pt x="156642" y="119454"/>
                    <a:pt x="144389" y="149749"/>
                    <a:pt x="164679" y="121342"/>
                  </a:cubicBezTo>
                  <a:cubicBezTo>
                    <a:pt x="189236" y="86961"/>
                    <a:pt x="161512" y="119300"/>
                    <a:pt x="177680" y="91006"/>
                  </a:cubicBezTo>
                  <a:cubicBezTo>
                    <a:pt x="181264" y="84735"/>
                    <a:pt x="186483" y="79549"/>
                    <a:pt x="190681" y="73672"/>
                  </a:cubicBezTo>
                  <a:cubicBezTo>
                    <a:pt x="193708" y="69434"/>
                    <a:pt x="196014" y="64672"/>
                    <a:pt x="199348" y="60671"/>
                  </a:cubicBezTo>
                  <a:cubicBezTo>
                    <a:pt x="203271" y="55963"/>
                    <a:pt x="208744" y="52627"/>
                    <a:pt x="212349" y="47670"/>
                  </a:cubicBezTo>
                  <a:cubicBezTo>
                    <a:pt x="220364" y="36649"/>
                    <a:pt x="229707" y="25929"/>
                    <a:pt x="234017" y="13001"/>
                  </a:cubicBezTo>
                  <a:lnTo>
                    <a:pt x="238351" y="0"/>
                  </a:ln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89840B-1F04-4C97-AEF4-ADEB5CBAFA95}"/>
              </a:ext>
            </a:extLst>
          </p:cNvPr>
          <p:cNvGrpSpPr/>
          <p:nvPr/>
        </p:nvGrpSpPr>
        <p:grpSpPr>
          <a:xfrm>
            <a:off x="7863295" y="2914093"/>
            <a:ext cx="241511" cy="235120"/>
            <a:chOff x="3462584" y="2864541"/>
            <a:chExt cx="241511" cy="23512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C6F69E-D0FB-48A9-A6E8-BE95A2618CA3}"/>
                </a:ext>
              </a:extLst>
            </p:cNvPr>
            <p:cNvSpPr/>
            <p:nvPr/>
          </p:nvSpPr>
          <p:spPr>
            <a:xfrm>
              <a:off x="3518115" y="2882685"/>
              <a:ext cx="185980" cy="216976"/>
            </a:xfrm>
            <a:custGeom>
              <a:avLst/>
              <a:gdLst>
                <a:gd name="connsiteX0" fmla="*/ 0 w 185980"/>
                <a:gd name="connsiteY0" fmla="*/ 0 h 216976"/>
                <a:gd name="connsiteX1" fmla="*/ 77492 w 185980"/>
                <a:gd name="connsiteY1" fmla="*/ 123986 h 216976"/>
                <a:gd name="connsiteX2" fmla="*/ 185980 w 185980"/>
                <a:gd name="connsiteY2" fmla="*/ 216976 h 2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980" h="216976">
                  <a:moveTo>
                    <a:pt x="0" y="0"/>
                  </a:moveTo>
                  <a:cubicBezTo>
                    <a:pt x="28300" y="70749"/>
                    <a:pt x="19863" y="79164"/>
                    <a:pt x="77492" y="123986"/>
                  </a:cubicBezTo>
                  <a:cubicBezTo>
                    <a:pt x="189421" y="211041"/>
                    <a:pt x="150930" y="146874"/>
                    <a:pt x="185980" y="216976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628AF4-48D7-4F4B-8D3D-2E1324373F0F}"/>
                </a:ext>
              </a:extLst>
            </p:cNvPr>
            <p:cNvSpPr/>
            <p:nvPr/>
          </p:nvSpPr>
          <p:spPr>
            <a:xfrm>
              <a:off x="3462584" y="2864541"/>
              <a:ext cx="238351" cy="229683"/>
            </a:xfrm>
            <a:custGeom>
              <a:avLst/>
              <a:gdLst>
                <a:gd name="connsiteX0" fmla="*/ 0 w 238351"/>
                <a:gd name="connsiteY0" fmla="*/ 229683 h 229683"/>
                <a:gd name="connsiteX1" fmla="*/ 52004 w 238351"/>
                <a:gd name="connsiteY1" fmla="*/ 216682 h 229683"/>
                <a:gd name="connsiteX2" fmla="*/ 78006 w 238351"/>
                <a:gd name="connsiteY2" fmla="*/ 208015 h 229683"/>
                <a:gd name="connsiteX3" fmla="*/ 91007 w 238351"/>
                <a:gd name="connsiteY3" fmla="*/ 195014 h 229683"/>
                <a:gd name="connsiteX4" fmla="*/ 104008 w 238351"/>
                <a:gd name="connsiteY4" fmla="*/ 190680 h 229683"/>
                <a:gd name="connsiteX5" fmla="*/ 134344 w 238351"/>
                <a:gd name="connsiteY5" fmla="*/ 156011 h 229683"/>
                <a:gd name="connsiteX6" fmla="*/ 147344 w 238351"/>
                <a:gd name="connsiteY6" fmla="*/ 147344 h 229683"/>
                <a:gd name="connsiteX7" fmla="*/ 164679 w 238351"/>
                <a:gd name="connsiteY7" fmla="*/ 121342 h 229683"/>
                <a:gd name="connsiteX8" fmla="*/ 177680 w 238351"/>
                <a:gd name="connsiteY8" fmla="*/ 91006 h 229683"/>
                <a:gd name="connsiteX9" fmla="*/ 190681 w 238351"/>
                <a:gd name="connsiteY9" fmla="*/ 73672 h 229683"/>
                <a:gd name="connsiteX10" fmla="*/ 199348 w 238351"/>
                <a:gd name="connsiteY10" fmla="*/ 60671 h 229683"/>
                <a:gd name="connsiteX11" fmla="*/ 212349 w 238351"/>
                <a:gd name="connsiteY11" fmla="*/ 47670 h 229683"/>
                <a:gd name="connsiteX12" fmla="*/ 234017 w 238351"/>
                <a:gd name="connsiteY12" fmla="*/ 13001 h 229683"/>
                <a:gd name="connsiteX13" fmla="*/ 238351 w 238351"/>
                <a:gd name="connsiteY13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351" h="229683">
                  <a:moveTo>
                    <a:pt x="0" y="229683"/>
                  </a:moveTo>
                  <a:cubicBezTo>
                    <a:pt x="44778" y="223287"/>
                    <a:pt x="15718" y="229877"/>
                    <a:pt x="52004" y="216682"/>
                  </a:cubicBezTo>
                  <a:cubicBezTo>
                    <a:pt x="60590" y="213560"/>
                    <a:pt x="78006" y="208015"/>
                    <a:pt x="78006" y="208015"/>
                  </a:cubicBezTo>
                  <a:cubicBezTo>
                    <a:pt x="82340" y="203681"/>
                    <a:pt x="85908" y="198414"/>
                    <a:pt x="91007" y="195014"/>
                  </a:cubicBezTo>
                  <a:cubicBezTo>
                    <a:pt x="94808" y="192480"/>
                    <a:pt x="100291" y="193335"/>
                    <a:pt x="104008" y="190680"/>
                  </a:cubicBezTo>
                  <a:cubicBezTo>
                    <a:pt x="127641" y="173800"/>
                    <a:pt x="115388" y="174968"/>
                    <a:pt x="134344" y="156011"/>
                  </a:cubicBezTo>
                  <a:cubicBezTo>
                    <a:pt x="138027" y="152328"/>
                    <a:pt x="143011" y="150233"/>
                    <a:pt x="147344" y="147344"/>
                  </a:cubicBezTo>
                  <a:cubicBezTo>
                    <a:pt x="156642" y="119454"/>
                    <a:pt x="144389" y="149749"/>
                    <a:pt x="164679" y="121342"/>
                  </a:cubicBezTo>
                  <a:cubicBezTo>
                    <a:pt x="189236" y="86961"/>
                    <a:pt x="161512" y="119300"/>
                    <a:pt x="177680" y="91006"/>
                  </a:cubicBezTo>
                  <a:cubicBezTo>
                    <a:pt x="181264" y="84735"/>
                    <a:pt x="186483" y="79549"/>
                    <a:pt x="190681" y="73672"/>
                  </a:cubicBezTo>
                  <a:cubicBezTo>
                    <a:pt x="193708" y="69434"/>
                    <a:pt x="196014" y="64672"/>
                    <a:pt x="199348" y="60671"/>
                  </a:cubicBezTo>
                  <a:cubicBezTo>
                    <a:pt x="203271" y="55963"/>
                    <a:pt x="208744" y="52627"/>
                    <a:pt x="212349" y="47670"/>
                  </a:cubicBezTo>
                  <a:cubicBezTo>
                    <a:pt x="220364" y="36649"/>
                    <a:pt x="229707" y="25929"/>
                    <a:pt x="234017" y="13001"/>
                  </a:cubicBezTo>
                  <a:lnTo>
                    <a:pt x="238351" y="0"/>
                  </a:ln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C73669F-09AA-4318-A43A-87B5A3498140}"/>
              </a:ext>
            </a:extLst>
          </p:cNvPr>
          <p:cNvGrpSpPr/>
          <p:nvPr/>
        </p:nvGrpSpPr>
        <p:grpSpPr>
          <a:xfrm rot="2580000">
            <a:off x="5470755" y="64150"/>
            <a:ext cx="774178" cy="6849164"/>
            <a:chOff x="5413248" y="128016"/>
            <a:chExt cx="774178" cy="660643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B835F6D-EA60-46B4-B840-F948099740EC}"/>
                </a:ext>
              </a:extLst>
            </p:cNvPr>
            <p:cNvCxnSpPr/>
            <p:nvPr/>
          </p:nvCxnSpPr>
          <p:spPr>
            <a:xfrm>
              <a:off x="5791199" y="128016"/>
              <a:ext cx="0" cy="614476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87A083-97FB-4B2E-9C4F-40C9B236254E}"/>
                </a:ext>
              </a:extLst>
            </p:cNvPr>
            <p:cNvSpPr txBox="1"/>
            <p:nvPr/>
          </p:nvSpPr>
          <p:spPr>
            <a:xfrm>
              <a:off x="5413248" y="6272784"/>
              <a:ext cx="774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m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B80516-16F0-4B0C-BAF9-7B438D839A64}"/>
              </a:ext>
            </a:extLst>
          </p:cNvPr>
          <p:cNvCxnSpPr>
            <a:cxnSpLocks/>
          </p:cNvCxnSpPr>
          <p:nvPr/>
        </p:nvCxnSpPr>
        <p:spPr>
          <a:xfrm>
            <a:off x="6140942" y="1292368"/>
            <a:ext cx="941181" cy="825100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5F3E29-33BE-42AC-BC5D-513E79B36A88}"/>
              </a:ext>
            </a:extLst>
          </p:cNvPr>
          <p:cNvCxnSpPr>
            <a:cxnSpLocks/>
          </p:cNvCxnSpPr>
          <p:nvPr/>
        </p:nvCxnSpPr>
        <p:spPr>
          <a:xfrm flipH="1" flipV="1">
            <a:off x="7122946" y="2132188"/>
            <a:ext cx="819170" cy="816485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22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374DC73E-216F-4855-B694-3BAD366EB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088" y="645064"/>
            <a:ext cx="5832020" cy="556586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C73669F-09AA-4318-A43A-87B5A3498140}"/>
              </a:ext>
            </a:extLst>
          </p:cNvPr>
          <p:cNvGrpSpPr/>
          <p:nvPr/>
        </p:nvGrpSpPr>
        <p:grpSpPr>
          <a:xfrm rot="5240086">
            <a:off x="5290628" y="59353"/>
            <a:ext cx="774178" cy="6849164"/>
            <a:chOff x="5413248" y="128016"/>
            <a:chExt cx="774178" cy="660643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B835F6D-EA60-46B4-B840-F948099740EC}"/>
                </a:ext>
              </a:extLst>
            </p:cNvPr>
            <p:cNvCxnSpPr/>
            <p:nvPr/>
          </p:nvCxnSpPr>
          <p:spPr>
            <a:xfrm>
              <a:off x="5791199" y="128016"/>
              <a:ext cx="0" cy="614476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87A083-97FB-4B2E-9C4F-40C9B236254E}"/>
                </a:ext>
              </a:extLst>
            </p:cNvPr>
            <p:cNvSpPr txBox="1"/>
            <p:nvPr/>
          </p:nvSpPr>
          <p:spPr>
            <a:xfrm>
              <a:off x="5413248" y="6272784"/>
              <a:ext cx="774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m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CD2A127E-D76E-463B-B485-2FDA89811E17}"/>
              </a:ext>
            </a:extLst>
          </p:cNvPr>
          <p:cNvSpPr/>
          <p:nvPr/>
        </p:nvSpPr>
        <p:spPr>
          <a:xfrm rot="120000">
            <a:off x="5790336" y="1147578"/>
            <a:ext cx="595746" cy="194758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B0F07A-5CD1-403E-9C47-47529487CC3D}"/>
              </a:ext>
            </a:extLst>
          </p:cNvPr>
          <p:cNvSpPr/>
          <p:nvPr/>
        </p:nvSpPr>
        <p:spPr>
          <a:xfrm rot="21240000" flipH="1">
            <a:off x="5855790" y="3850663"/>
            <a:ext cx="620729" cy="178519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776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05D7743-21EE-480F-B6A5-8D08610BA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684" y="154631"/>
            <a:ext cx="6614885" cy="654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AE52EE-161B-425C-AB0F-DD8E4CEB244D}"/>
              </a:ext>
            </a:extLst>
          </p:cNvPr>
          <p:cNvSpPr txBox="1"/>
          <p:nvPr/>
        </p:nvSpPr>
        <p:spPr>
          <a:xfrm>
            <a:off x="9056914" y="5370286"/>
            <a:ext cx="3018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2400" dirty="0"/>
              <a:t>Crown Lynn Ceramics</a:t>
            </a:r>
          </a:p>
          <a:p>
            <a:r>
              <a:rPr lang="mi-NZ" sz="2400" dirty="0"/>
              <a:t>Polynesian Design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95091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EE23E78-E2AC-428B-B115-AF61CB834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" r="1456"/>
          <a:stretch/>
        </p:blipFill>
        <p:spPr>
          <a:xfrm rot="420000">
            <a:off x="3714346" y="740438"/>
            <a:ext cx="5631553" cy="5704945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8F3E849-46D0-44A1-8C92-353F9BA9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" r="1456"/>
          <a:stretch/>
        </p:blipFill>
        <p:spPr>
          <a:xfrm rot="420000">
            <a:off x="3714391" y="772163"/>
            <a:ext cx="5631553" cy="5692453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16617552-D07F-49CA-98DE-147373667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" r="1456"/>
          <a:stretch/>
        </p:blipFill>
        <p:spPr>
          <a:xfrm rot="420000">
            <a:off x="3717436" y="721163"/>
            <a:ext cx="5631553" cy="57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05D7743-21EE-480F-B6A5-8D08610BA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684" y="154631"/>
            <a:ext cx="6614885" cy="654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3B40908-E6F9-451C-8C9A-310949DEAFB6}"/>
              </a:ext>
            </a:extLst>
          </p:cNvPr>
          <p:cNvCxnSpPr/>
          <p:nvPr/>
        </p:nvCxnSpPr>
        <p:spPr>
          <a:xfrm flipH="1" flipV="1">
            <a:off x="2677125" y="1923650"/>
            <a:ext cx="2886008" cy="13716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EABB869-7AB0-4816-9B03-3243821D3563}"/>
              </a:ext>
            </a:extLst>
          </p:cNvPr>
          <p:cNvCxnSpPr>
            <a:cxnSpLocks/>
          </p:cNvCxnSpPr>
          <p:nvPr/>
        </p:nvCxnSpPr>
        <p:spPr>
          <a:xfrm flipV="1">
            <a:off x="5563133" y="1872495"/>
            <a:ext cx="2775172" cy="1411032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AC5B814-9F81-48D5-ABA8-D606C0EFBD3B}"/>
              </a:ext>
            </a:extLst>
          </p:cNvPr>
          <p:cNvSpPr txBox="1"/>
          <p:nvPr/>
        </p:nvSpPr>
        <p:spPr>
          <a:xfrm>
            <a:off x="9056914" y="5370286"/>
            <a:ext cx="3018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2400" dirty="0"/>
              <a:t>What is the angle of rotation?</a:t>
            </a:r>
            <a:endParaRPr lang="en-NZ" sz="2400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7A1EA40E-2122-436B-BF78-A087C8C2CA1B}"/>
              </a:ext>
            </a:extLst>
          </p:cNvPr>
          <p:cNvSpPr/>
          <p:nvPr/>
        </p:nvSpPr>
        <p:spPr>
          <a:xfrm rot="18900000">
            <a:off x="4634139" y="2734870"/>
            <a:ext cx="1798516" cy="1727200"/>
          </a:xfrm>
          <a:prstGeom prst="arc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A49F68-F782-4ABF-90E2-A5FE468B6550}"/>
              </a:ext>
            </a:extLst>
          </p:cNvPr>
          <p:cNvCxnSpPr/>
          <p:nvPr/>
        </p:nvCxnSpPr>
        <p:spPr>
          <a:xfrm flipH="1" flipV="1">
            <a:off x="6118225" y="2689225"/>
            <a:ext cx="50800" cy="241300"/>
          </a:xfrm>
          <a:prstGeom prst="straightConnector1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B61D76-95DA-4233-9CBF-BF11EF1B2CA1}"/>
              </a:ext>
            </a:extLst>
          </p:cNvPr>
          <p:cNvCxnSpPr>
            <a:cxnSpLocks/>
          </p:cNvCxnSpPr>
          <p:nvPr/>
        </p:nvCxnSpPr>
        <p:spPr>
          <a:xfrm flipH="1">
            <a:off x="5927724" y="2943225"/>
            <a:ext cx="254000" cy="38100"/>
          </a:xfrm>
          <a:prstGeom prst="straightConnector1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71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E29010C-C94C-4B4B-88BB-490ACECE4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94" b="194"/>
          <a:stretch/>
        </p:blipFill>
        <p:spPr bwMode="auto">
          <a:xfrm>
            <a:off x="2583542" y="185057"/>
            <a:ext cx="6458857" cy="648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EA67D2-BFB0-40D3-AB2E-D7B943A86ACA}"/>
              </a:ext>
            </a:extLst>
          </p:cNvPr>
          <p:cNvSpPr txBox="1"/>
          <p:nvPr/>
        </p:nvSpPr>
        <p:spPr>
          <a:xfrm>
            <a:off x="9274628" y="5384801"/>
            <a:ext cx="3018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2400" dirty="0"/>
              <a:t>Crown Lynn Ceramics</a:t>
            </a:r>
          </a:p>
          <a:p>
            <a:r>
              <a:rPr lang="mi-NZ" sz="2400" dirty="0"/>
              <a:t>“Red Roses” Design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913552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6A2AC3-E87C-4BA6-9C85-88B4D378A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" t="594" r="49600" b="-412"/>
          <a:stretch/>
        </p:blipFill>
        <p:spPr>
          <a:xfrm>
            <a:off x="2557416" y="456165"/>
            <a:ext cx="3034550" cy="6237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6F84B8-5E8A-4A92-9D49-1BB13C5A7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" t="792" r="50000" b="-594"/>
          <a:stretch/>
        </p:blipFill>
        <p:spPr>
          <a:xfrm flipH="1">
            <a:off x="5580529" y="468864"/>
            <a:ext cx="3034543" cy="62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2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30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336</cp:revision>
  <dcterms:created xsi:type="dcterms:W3CDTF">2021-01-20T01:10:48Z</dcterms:created>
  <dcterms:modified xsi:type="dcterms:W3CDTF">2021-02-28T23:09:16Z</dcterms:modified>
</cp:coreProperties>
</file>