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04BED-D38D-4621-872F-A2EE93CC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D58C34-95CA-4D42-B57A-366516E61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09929-44B2-4EDA-B42A-8189C9E98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DF5-EEDA-4A63-BECC-452ADEAB1522}" type="datetimeFigureOut">
              <a:rPr lang="en-NZ" smtClean="0"/>
              <a:t>30/11/20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F191-7471-4B7B-9193-7AC6995A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29978-E128-4332-893A-D4B6FC9EA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82BB-B743-42B2-8A13-CF37FEEB7E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825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3B0BA-EDD2-4D8C-9702-90571C045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E2BCA-171A-4176-AB5D-A965E2277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AAADC-76D1-48AC-A493-3B9106ECA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DF5-EEDA-4A63-BECC-452ADEAB1522}" type="datetimeFigureOut">
              <a:rPr lang="en-NZ" smtClean="0"/>
              <a:t>30/11/20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D55F9-AB74-43FA-81F1-F7A92A126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27CA6-CD32-4844-AEE4-792FC65C6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82BB-B743-42B2-8A13-CF37FEEB7E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710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0A06F4-23CE-40A7-BFEB-F943A06A0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F9362D-00D5-4381-8D74-3BF6C2B55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7365D-1F78-4934-B3E1-811BBD57A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DF5-EEDA-4A63-BECC-452ADEAB1522}" type="datetimeFigureOut">
              <a:rPr lang="en-NZ" smtClean="0"/>
              <a:t>30/11/20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650C3-8957-44F7-AEA6-AC6836147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9D31B-6E74-439A-A185-502D7CA63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82BB-B743-42B2-8A13-CF37FEEB7E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55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105B5-E7BF-4277-9FCB-3C4F42287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B4373-37F2-4EB0-9A2C-A7B66898C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5B9-7CF5-415F-9626-87236F29A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DF5-EEDA-4A63-BECC-452ADEAB1522}" type="datetimeFigureOut">
              <a:rPr lang="en-NZ" smtClean="0"/>
              <a:t>30/11/20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8F5EA-5855-4ED7-BF9C-8B1366544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F8D07-3546-4CF3-998E-B181D7913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82BB-B743-42B2-8A13-CF37FEEB7E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724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FBB03-FE6A-42A0-B9DF-6EB559ABC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C347C-9CA5-4B11-BDB4-6B6F06797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37B23-6AB7-440C-B89E-5B136DDBD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DF5-EEDA-4A63-BECC-452ADEAB1522}" type="datetimeFigureOut">
              <a:rPr lang="en-NZ" smtClean="0"/>
              <a:t>30/11/20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B0148-7A78-4402-906A-A4100F863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FEB49-2874-4C92-BCD7-C1F11B31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82BB-B743-42B2-8A13-CF37FEEB7E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852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1724-236E-46E4-8ED0-B857025C9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5FCAC-5ADB-4ACF-A757-22F79D2A6C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7982A-4343-4802-B15C-B2C0D117C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0F8AD-C3AA-4B12-971A-DF9E7D4C6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DF5-EEDA-4A63-BECC-452ADEAB1522}" type="datetimeFigureOut">
              <a:rPr lang="en-NZ" smtClean="0"/>
              <a:t>30/11/20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4FCA6-E7B6-431C-8CCB-3F3783A1E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6D224-038C-49B5-A53F-DF02B9C1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82BB-B743-42B2-8A13-CF37FEEB7E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232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9921-AC29-459C-ABB4-33097781A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BD685-F232-4601-B9A0-2FB484613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4E59CF-B94F-4F7F-848E-88187135A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F1EF4-4178-4522-92F9-05D1FED5A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F6256B-0C28-4AA1-942B-8C570D95F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C4A3F2-DD8C-48F3-825D-56FEB6345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DF5-EEDA-4A63-BECC-452ADEAB1522}" type="datetimeFigureOut">
              <a:rPr lang="en-NZ" smtClean="0"/>
              <a:t>30/11/20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CF0D45-898E-42FA-B279-9D3DF2109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F33D73-4B35-4105-A412-81A582425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82BB-B743-42B2-8A13-CF37FEEB7E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802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6994-C211-43AC-8FC0-A1B545E54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701987-629D-42B5-AD0D-FA3E06BC8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DF5-EEDA-4A63-BECC-452ADEAB1522}" type="datetimeFigureOut">
              <a:rPr lang="en-NZ" smtClean="0"/>
              <a:t>30/11/20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AC35F8-D2E3-4D86-861D-4B6E00102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7EBB50-96B8-4748-85DF-8289FEB6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82BB-B743-42B2-8A13-CF37FEEB7E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806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A0ACCD-072B-42D0-93B1-83724D2EA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DF5-EEDA-4A63-BECC-452ADEAB1522}" type="datetimeFigureOut">
              <a:rPr lang="en-NZ" smtClean="0"/>
              <a:t>30/11/20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944B07-D61C-4316-A7DD-6255F7029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5890A-C847-43A7-B5B0-497FF5E34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82BB-B743-42B2-8A13-CF37FEEB7E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184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A499E-B6A4-4D8D-B01A-A918AAEB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F404B-F387-42DC-AE40-7D616587A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D7A38F-C6D5-49A3-A3E7-7747EFD0A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95EA1-C700-4262-8212-F09298339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DF5-EEDA-4A63-BECC-452ADEAB1522}" type="datetimeFigureOut">
              <a:rPr lang="en-NZ" smtClean="0"/>
              <a:t>30/11/20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C17F41-B387-4BED-BF8D-83E972099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AB785-6385-474D-97E6-D827587FF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82BB-B743-42B2-8A13-CF37FEEB7E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561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EC0AE-0CBD-4946-92A9-9295BAB66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CD5A74-478B-409C-B3E9-9DB95CD6F1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DBD7DC-EA71-4DF8-8EB8-C21666534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FD209-9E4A-4461-8BDB-70826B7A5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1DF5-EEDA-4A63-BECC-452ADEAB1522}" type="datetimeFigureOut">
              <a:rPr lang="en-NZ" smtClean="0"/>
              <a:t>30/11/20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076CB-5ACF-447B-8C79-1E1DFFB9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CBA78-67EA-4A8C-93E4-5F0F945CB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82BB-B743-42B2-8A13-CF37FEEB7E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418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D63F4A-D956-4265-A56E-49430F0E2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A4682-9BC3-44B9-83D5-1DEB59F20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EC543-0B41-4C4A-A9C3-56B6750ECC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61DF5-EEDA-4A63-BECC-452ADEAB1522}" type="datetimeFigureOut">
              <a:rPr lang="en-NZ" smtClean="0"/>
              <a:t>30/11/20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42F54-C7CE-483B-871E-5BAE2985DA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7B697-095F-456F-9191-6F37D48B6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982BB-B743-42B2-8A13-CF37FEEB7E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762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DB22913-5A81-45ED-87A2-51939041E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957897"/>
              </p:ext>
            </p:extLst>
          </p:nvPr>
        </p:nvGraphicFramePr>
        <p:xfrm>
          <a:off x="2032000" y="719666"/>
          <a:ext cx="8128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3649024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410882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649746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9977886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18225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66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6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NZ" sz="6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NZ" sz="6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857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992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53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25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9419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EB298BE-988F-4358-82D6-0D65E9D26673}"/>
              </a:ext>
            </a:extLst>
          </p:cNvPr>
          <p:cNvSpPr txBox="1"/>
          <p:nvPr/>
        </p:nvSpPr>
        <p:spPr>
          <a:xfrm>
            <a:off x="3770141" y="1800665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16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9F5492-00F0-4C06-A435-BC652567028D}"/>
              </a:ext>
            </a:extLst>
          </p:cNvPr>
          <p:cNvSpPr txBox="1"/>
          <p:nvPr/>
        </p:nvSpPr>
        <p:spPr>
          <a:xfrm>
            <a:off x="5441852" y="1800665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12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734313-EC63-4101-A834-C95AA7CBA314}"/>
              </a:ext>
            </a:extLst>
          </p:cNvPr>
          <p:cNvSpPr txBox="1"/>
          <p:nvPr/>
        </p:nvSpPr>
        <p:spPr>
          <a:xfrm>
            <a:off x="8665023" y="1800665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14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181F63-4BAD-48CB-B4A4-5709209BC202}"/>
              </a:ext>
            </a:extLst>
          </p:cNvPr>
          <p:cNvSpPr txBox="1"/>
          <p:nvPr/>
        </p:nvSpPr>
        <p:spPr>
          <a:xfrm>
            <a:off x="3770141" y="2908661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13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AE9EC9-D97A-44A2-9916-DC58993F4276}"/>
              </a:ext>
            </a:extLst>
          </p:cNvPr>
          <p:cNvSpPr txBox="1"/>
          <p:nvPr/>
        </p:nvSpPr>
        <p:spPr>
          <a:xfrm>
            <a:off x="5441851" y="2908661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9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476F13-EFCE-4B3F-8B2F-0B5DA0A816CA}"/>
              </a:ext>
            </a:extLst>
          </p:cNvPr>
          <p:cNvSpPr txBox="1"/>
          <p:nvPr/>
        </p:nvSpPr>
        <p:spPr>
          <a:xfrm>
            <a:off x="3840042" y="4003365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11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7CAC3F-6D01-4FE2-8C11-7BFEBA027A6E}"/>
              </a:ext>
            </a:extLst>
          </p:cNvPr>
          <p:cNvSpPr txBox="1"/>
          <p:nvPr/>
        </p:nvSpPr>
        <p:spPr>
          <a:xfrm>
            <a:off x="5371950" y="4019253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7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862303-D0E9-435B-A54C-3EB72C4DD8CF}"/>
              </a:ext>
            </a:extLst>
          </p:cNvPr>
          <p:cNvSpPr txBox="1"/>
          <p:nvPr/>
        </p:nvSpPr>
        <p:spPr>
          <a:xfrm>
            <a:off x="8665022" y="2911257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11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9725B5-BB6A-403A-89C3-3CB5FB315F34}"/>
              </a:ext>
            </a:extLst>
          </p:cNvPr>
          <p:cNvSpPr txBox="1"/>
          <p:nvPr/>
        </p:nvSpPr>
        <p:spPr>
          <a:xfrm>
            <a:off x="8665021" y="4019253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9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25E1E8-5FD2-4331-B28C-78D8A66E2F03}"/>
              </a:ext>
            </a:extLst>
          </p:cNvPr>
          <p:cNvSpPr txBox="1"/>
          <p:nvPr/>
        </p:nvSpPr>
        <p:spPr>
          <a:xfrm>
            <a:off x="2193507" y="5076832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2</a:t>
            </a:r>
            <a:endParaRPr lang="en-NZ" sz="6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BC49B2-1746-4C25-A758-EE463D4A2246}"/>
              </a:ext>
            </a:extLst>
          </p:cNvPr>
          <p:cNvSpPr txBox="1"/>
          <p:nvPr/>
        </p:nvSpPr>
        <p:spPr>
          <a:xfrm>
            <a:off x="7053437" y="71966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8</a:t>
            </a:r>
            <a:endParaRPr lang="en-NZ" sz="6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BA4C24-0E47-4863-B666-7035ED4F5DA2}"/>
              </a:ext>
            </a:extLst>
          </p:cNvPr>
          <p:cNvSpPr txBox="1"/>
          <p:nvPr/>
        </p:nvSpPr>
        <p:spPr>
          <a:xfrm>
            <a:off x="7086776" y="1746639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17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2A862B-25B2-4760-8CC6-A27EBA0D9DD7}"/>
              </a:ext>
            </a:extLst>
          </p:cNvPr>
          <p:cNvSpPr txBox="1"/>
          <p:nvPr/>
        </p:nvSpPr>
        <p:spPr>
          <a:xfrm>
            <a:off x="7033088" y="4019253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12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CA4E5A-51AF-44D1-8CFD-86946DC2EE87}"/>
              </a:ext>
            </a:extLst>
          </p:cNvPr>
          <p:cNvSpPr txBox="1"/>
          <p:nvPr/>
        </p:nvSpPr>
        <p:spPr>
          <a:xfrm>
            <a:off x="7053437" y="5111361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10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C964B9-E40E-44DA-941A-3D0C7D80F3B7}"/>
              </a:ext>
            </a:extLst>
          </p:cNvPr>
          <p:cNvSpPr txBox="1"/>
          <p:nvPr/>
        </p:nvSpPr>
        <p:spPr>
          <a:xfrm>
            <a:off x="5386553" y="5090577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5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D2D11A-DDC1-4B44-91A5-367E5CE39E8A}"/>
              </a:ext>
            </a:extLst>
          </p:cNvPr>
          <p:cNvSpPr txBox="1"/>
          <p:nvPr/>
        </p:nvSpPr>
        <p:spPr>
          <a:xfrm>
            <a:off x="8662382" y="5083481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7</a:t>
            </a:r>
            <a:endParaRPr lang="en-NZ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7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DB22913-5A81-45ED-87A2-51939041E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60582"/>
              </p:ext>
            </p:extLst>
          </p:nvPr>
        </p:nvGraphicFramePr>
        <p:xfrm>
          <a:off x="2032000" y="719666"/>
          <a:ext cx="8128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3649024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410882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649746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9977886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18225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66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857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992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53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25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9419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7FCC407-B907-4EAC-BFD5-9C7A5C8B9146}"/>
              </a:ext>
            </a:extLst>
          </p:cNvPr>
          <p:cNvSpPr txBox="1"/>
          <p:nvPr/>
        </p:nvSpPr>
        <p:spPr>
          <a:xfrm>
            <a:off x="2171233" y="398592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3</a:t>
            </a:r>
            <a:endParaRPr lang="en-NZ" sz="6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647444-383F-4388-B243-169597F99258}"/>
              </a:ext>
            </a:extLst>
          </p:cNvPr>
          <p:cNvSpPr txBox="1"/>
          <p:nvPr/>
        </p:nvSpPr>
        <p:spPr>
          <a:xfrm>
            <a:off x="7081612" y="68393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6</a:t>
            </a:r>
            <a:endParaRPr lang="en-NZ" sz="6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F90154-CDA6-421E-8FBB-B79926509CBD}"/>
              </a:ext>
            </a:extLst>
          </p:cNvPr>
          <p:cNvSpPr txBox="1"/>
          <p:nvPr/>
        </p:nvSpPr>
        <p:spPr>
          <a:xfrm>
            <a:off x="2171233" y="2908868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5</a:t>
            </a:r>
            <a:endParaRPr lang="en-NZ" sz="6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F03FC4-0E13-453C-99FE-1930813AAD61}"/>
              </a:ext>
            </a:extLst>
          </p:cNvPr>
          <p:cNvSpPr txBox="1"/>
          <p:nvPr/>
        </p:nvSpPr>
        <p:spPr>
          <a:xfrm>
            <a:off x="8675209" y="68393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8</a:t>
            </a:r>
            <a:endParaRPr lang="en-NZ" sz="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A5F7FC-138D-4CF7-93F2-C3AAF8D1E319}"/>
              </a:ext>
            </a:extLst>
          </p:cNvPr>
          <p:cNvSpPr txBox="1"/>
          <p:nvPr/>
        </p:nvSpPr>
        <p:spPr>
          <a:xfrm>
            <a:off x="2171233" y="5133800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6</a:t>
            </a:r>
            <a:endParaRPr lang="en-NZ" sz="6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D32AAA-A0EB-4098-BDE9-60E1EF5D9A0E}"/>
              </a:ext>
            </a:extLst>
          </p:cNvPr>
          <p:cNvSpPr txBox="1"/>
          <p:nvPr/>
        </p:nvSpPr>
        <p:spPr>
          <a:xfrm>
            <a:off x="5441852" y="71966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9</a:t>
            </a:r>
            <a:endParaRPr lang="en-NZ" sz="6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D85FA3-57E9-49AD-AE1A-E7228320EF33}"/>
              </a:ext>
            </a:extLst>
          </p:cNvPr>
          <p:cNvSpPr txBox="1"/>
          <p:nvPr/>
        </p:nvSpPr>
        <p:spPr>
          <a:xfrm>
            <a:off x="2171232" y="1785403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7</a:t>
            </a:r>
            <a:endParaRPr lang="en-NZ" sz="6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39F7D9-AF8F-4203-AC9B-B8F6D3EAB946}"/>
              </a:ext>
            </a:extLst>
          </p:cNvPr>
          <p:cNvSpPr txBox="1"/>
          <p:nvPr/>
        </p:nvSpPr>
        <p:spPr>
          <a:xfrm>
            <a:off x="3806542" y="1785403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11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798086-9E61-4CB5-BA9F-347A12D4AE67}"/>
              </a:ext>
            </a:extLst>
          </p:cNvPr>
          <p:cNvSpPr txBox="1"/>
          <p:nvPr/>
        </p:nvSpPr>
        <p:spPr>
          <a:xfrm>
            <a:off x="7077162" y="1800872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13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0E253B-2459-4E7E-8DF6-3B652FDF76B6}"/>
              </a:ext>
            </a:extLst>
          </p:cNvPr>
          <p:cNvSpPr txBox="1"/>
          <p:nvPr/>
        </p:nvSpPr>
        <p:spPr>
          <a:xfrm>
            <a:off x="8618581" y="1785403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15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C66F30-546F-43CE-876A-3761394B35F7}"/>
              </a:ext>
            </a:extLst>
          </p:cNvPr>
          <p:cNvSpPr txBox="1"/>
          <p:nvPr/>
        </p:nvSpPr>
        <p:spPr>
          <a:xfrm>
            <a:off x="3806541" y="2851140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9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BBA648-6413-44C5-8223-9EECD2992868}"/>
              </a:ext>
            </a:extLst>
          </p:cNvPr>
          <p:cNvSpPr txBox="1"/>
          <p:nvPr/>
        </p:nvSpPr>
        <p:spPr>
          <a:xfrm>
            <a:off x="5441849" y="2888615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14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CD5928-82E8-4FA0-BA22-833FE9410666}"/>
              </a:ext>
            </a:extLst>
          </p:cNvPr>
          <p:cNvSpPr txBox="1"/>
          <p:nvPr/>
        </p:nvSpPr>
        <p:spPr>
          <a:xfrm>
            <a:off x="5441851" y="397449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12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0ECF0B-53C8-460E-BB0E-5C7A8E41D42A}"/>
              </a:ext>
            </a:extLst>
          </p:cNvPr>
          <p:cNvSpPr txBox="1"/>
          <p:nvPr/>
        </p:nvSpPr>
        <p:spPr>
          <a:xfrm>
            <a:off x="8712472" y="397449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11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73A1EF-ACB1-4C2C-A175-5EBCFCF9AAAA}"/>
              </a:ext>
            </a:extLst>
          </p:cNvPr>
          <p:cNvSpPr txBox="1"/>
          <p:nvPr/>
        </p:nvSpPr>
        <p:spPr>
          <a:xfrm>
            <a:off x="3806540" y="5118331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10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88EB9F-F742-4C1A-8DD6-C21C8F8FE117}"/>
              </a:ext>
            </a:extLst>
          </p:cNvPr>
          <p:cNvSpPr txBox="1"/>
          <p:nvPr/>
        </p:nvSpPr>
        <p:spPr>
          <a:xfrm>
            <a:off x="6983271" y="5118331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12</a:t>
            </a:r>
            <a:endParaRPr lang="en-NZ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0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DB22913-5A81-45ED-87A2-51939041E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757305"/>
              </p:ext>
            </p:extLst>
          </p:nvPr>
        </p:nvGraphicFramePr>
        <p:xfrm>
          <a:off x="2032000" y="719666"/>
          <a:ext cx="8128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3649024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410882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649746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9977886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18225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66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6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857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992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53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6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25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9419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B6A1794-3B9D-45C0-9281-58B8E8BC47A6}"/>
              </a:ext>
            </a:extLst>
          </p:cNvPr>
          <p:cNvSpPr txBox="1"/>
          <p:nvPr/>
        </p:nvSpPr>
        <p:spPr>
          <a:xfrm>
            <a:off x="2210217" y="4001661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9</a:t>
            </a:r>
            <a:endParaRPr lang="en-NZ" sz="6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02EDB-4250-4A26-8DB6-338385668E40}"/>
              </a:ext>
            </a:extLst>
          </p:cNvPr>
          <p:cNvSpPr txBox="1"/>
          <p:nvPr/>
        </p:nvSpPr>
        <p:spPr>
          <a:xfrm>
            <a:off x="7105098" y="71966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6</a:t>
            </a:r>
            <a:endParaRPr lang="en-NZ" sz="6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D48020-9902-4DDF-B783-A38D3B71B744}"/>
              </a:ext>
            </a:extLst>
          </p:cNvPr>
          <p:cNvSpPr txBox="1"/>
          <p:nvPr/>
        </p:nvSpPr>
        <p:spPr>
          <a:xfrm>
            <a:off x="2210216" y="1827662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5</a:t>
            </a:r>
            <a:endParaRPr lang="en-NZ" sz="6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8A21DE-1AF4-4785-8EF0-F5695F9DCE6E}"/>
              </a:ext>
            </a:extLst>
          </p:cNvPr>
          <p:cNvSpPr txBox="1"/>
          <p:nvPr/>
        </p:nvSpPr>
        <p:spPr>
          <a:xfrm>
            <a:off x="5441852" y="71966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8</a:t>
            </a:r>
            <a:endParaRPr lang="en-NZ" sz="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854CC-9F9D-4195-903E-5A2721B7EA65}"/>
              </a:ext>
            </a:extLst>
          </p:cNvPr>
          <p:cNvSpPr txBox="1"/>
          <p:nvPr/>
        </p:nvSpPr>
        <p:spPr>
          <a:xfrm>
            <a:off x="2210215" y="5109657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8</a:t>
            </a:r>
            <a:endParaRPr lang="en-NZ" sz="6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DA9A52-7951-40D5-812E-663AC3C086B0}"/>
              </a:ext>
            </a:extLst>
          </p:cNvPr>
          <p:cNvSpPr txBox="1"/>
          <p:nvPr/>
        </p:nvSpPr>
        <p:spPr>
          <a:xfrm>
            <a:off x="8673489" y="71966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3</a:t>
            </a:r>
            <a:endParaRPr lang="en-NZ" sz="6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447604-BAC0-438B-B4E7-214D78B08554}"/>
              </a:ext>
            </a:extLst>
          </p:cNvPr>
          <p:cNvSpPr txBox="1"/>
          <p:nvPr/>
        </p:nvSpPr>
        <p:spPr>
          <a:xfrm>
            <a:off x="2210215" y="2914662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7</a:t>
            </a:r>
            <a:endParaRPr lang="en-NZ" sz="6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A54423-0417-49CB-988B-8BF97ABEB35C}"/>
              </a:ext>
            </a:extLst>
          </p:cNvPr>
          <p:cNvSpPr txBox="1"/>
          <p:nvPr/>
        </p:nvSpPr>
        <p:spPr>
          <a:xfrm>
            <a:off x="3806542" y="1785403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14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F52E89-46DE-4491-8C85-01BD8F3BF67B}"/>
              </a:ext>
            </a:extLst>
          </p:cNvPr>
          <p:cNvSpPr txBox="1"/>
          <p:nvPr/>
        </p:nvSpPr>
        <p:spPr>
          <a:xfrm>
            <a:off x="8618581" y="1835451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8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A8E268-9116-444C-A25D-9D0E0D3D1ABA}"/>
              </a:ext>
            </a:extLst>
          </p:cNvPr>
          <p:cNvSpPr txBox="1"/>
          <p:nvPr/>
        </p:nvSpPr>
        <p:spPr>
          <a:xfrm>
            <a:off x="3845524" y="288583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16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0D7090-6297-417C-A05E-CCEDF2454B56}"/>
              </a:ext>
            </a:extLst>
          </p:cNvPr>
          <p:cNvSpPr txBox="1"/>
          <p:nvPr/>
        </p:nvSpPr>
        <p:spPr>
          <a:xfrm>
            <a:off x="5441854" y="2851741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15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D02B41-97C0-411C-8CA2-79F157D1E702}"/>
              </a:ext>
            </a:extLst>
          </p:cNvPr>
          <p:cNvSpPr txBox="1"/>
          <p:nvPr/>
        </p:nvSpPr>
        <p:spPr>
          <a:xfrm>
            <a:off x="7077162" y="288921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13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C97F09-E56F-422F-BFBA-49FDA574AC32}"/>
              </a:ext>
            </a:extLst>
          </p:cNvPr>
          <p:cNvSpPr txBox="1"/>
          <p:nvPr/>
        </p:nvSpPr>
        <p:spPr>
          <a:xfrm>
            <a:off x="5441851" y="397449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17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3F4CA6-4D1C-464E-9D82-EC00D907B683}"/>
              </a:ext>
            </a:extLst>
          </p:cNvPr>
          <p:cNvSpPr txBox="1"/>
          <p:nvPr/>
        </p:nvSpPr>
        <p:spPr>
          <a:xfrm>
            <a:off x="8712472" y="397449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12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9FAA4B-3BCA-470B-B55A-D86AE931EA72}"/>
              </a:ext>
            </a:extLst>
          </p:cNvPr>
          <p:cNvSpPr txBox="1"/>
          <p:nvPr/>
        </p:nvSpPr>
        <p:spPr>
          <a:xfrm>
            <a:off x="3806540" y="5118331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17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237C9C-90AA-4C83-84E7-18006F84EC98}"/>
              </a:ext>
            </a:extLst>
          </p:cNvPr>
          <p:cNvSpPr txBox="1"/>
          <p:nvPr/>
        </p:nvSpPr>
        <p:spPr>
          <a:xfrm>
            <a:off x="7077161" y="5103864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14</a:t>
            </a:r>
            <a:endParaRPr lang="en-NZ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50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DB22913-5A81-45ED-87A2-51939041E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21723"/>
              </p:ext>
            </p:extLst>
          </p:nvPr>
        </p:nvGraphicFramePr>
        <p:xfrm>
          <a:off x="2032000" y="719666"/>
          <a:ext cx="8128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3649024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410882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649746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9977886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18225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66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b="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NZ" sz="6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857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992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53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25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9419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442C6C5-7A97-45CE-B1C4-9C32FA5DB98D}"/>
              </a:ext>
            </a:extLst>
          </p:cNvPr>
          <p:cNvSpPr txBox="1"/>
          <p:nvPr/>
        </p:nvSpPr>
        <p:spPr>
          <a:xfrm>
            <a:off x="2194717" y="4030540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5</a:t>
            </a:r>
            <a:endParaRPr lang="en-NZ" sz="6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E5FDBC-C575-4C50-A8CF-C70C5007B12E}"/>
              </a:ext>
            </a:extLst>
          </p:cNvPr>
          <p:cNvSpPr txBox="1"/>
          <p:nvPr/>
        </p:nvSpPr>
        <p:spPr>
          <a:xfrm>
            <a:off x="3834954" y="71966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10</a:t>
            </a:r>
            <a:endParaRPr lang="en-NZ" sz="6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F1495-9DE1-4B3D-A235-EBA4E3F02997}"/>
              </a:ext>
            </a:extLst>
          </p:cNvPr>
          <p:cNvSpPr txBox="1"/>
          <p:nvPr/>
        </p:nvSpPr>
        <p:spPr>
          <a:xfrm>
            <a:off x="8652343" y="71966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7</a:t>
            </a:r>
            <a:endParaRPr lang="en-NZ" sz="6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2879DF-D576-4AED-A05A-0959EFD6FEBF}"/>
              </a:ext>
            </a:extLst>
          </p:cNvPr>
          <p:cNvSpPr txBox="1"/>
          <p:nvPr/>
        </p:nvSpPr>
        <p:spPr>
          <a:xfrm>
            <a:off x="2194716" y="5077837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2</a:t>
            </a:r>
            <a:endParaRPr lang="en-NZ" sz="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D681C2-3E27-49B0-A2B3-227DFC9FF3E5}"/>
              </a:ext>
            </a:extLst>
          </p:cNvPr>
          <p:cNvSpPr txBox="1"/>
          <p:nvPr/>
        </p:nvSpPr>
        <p:spPr>
          <a:xfrm>
            <a:off x="5441852" y="71966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4</a:t>
            </a:r>
            <a:endParaRPr lang="en-NZ" sz="6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14EC7D-4C18-4ACF-8038-5B41A2E41286}"/>
              </a:ext>
            </a:extLst>
          </p:cNvPr>
          <p:cNvSpPr txBox="1"/>
          <p:nvPr/>
        </p:nvSpPr>
        <p:spPr>
          <a:xfrm>
            <a:off x="2194715" y="177535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7</a:t>
            </a:r>
            <a:endParaRPr lang="en-NZ" sz="6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6B1DFC-ECBE-4A23-B054-92DE3131EBC7}"/>
              </a:ext>
            </a:extLst>
          </p:cNvPr>
          <p:cNvSpPr txBox="1"/>
          <p:nvPr/>
        </p:nvSpPr>
        <p:spPr>
          <a:xfrm>
            <a:off x="3859795" y="1785403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17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5E075B-5E54-4E9A-9799-531F3DDBF972}"/>
              </a:ext>
            </a:extLst>
          </p:cNvPr>
          <p:cNvSpPr txBox="1"/>
          <p:nvPr/>
        </p:nvSpPr>
        <p:spPr>
          <a:xfrm>
            <a:off x="7091433" y="1827662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15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0A0859-5184-4B2B-91F9-595D044540D2}"/>
              </a:ext>
            </a:extLst>
          </p:cNvPr>
          <p:cNvSpPr txBox="1"/>
          <p:nvPr/>
        </p:nvSpPr>
        <p:spPr>
          <a:xfrm>
            <a:off x="8652343" y="182000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14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E7CBD4-40D6-4284-B0A1-64385CD836DC}"/>
              </a:ext>
            </a:extLst>
          </p:cNvPr>
          <p:cNvSpPr txBox="1"/>
          <p:nvPr/>
        </p:nvSpPr>
        <p:spPr>
          <a:xfrm>
            <a:off x="3806542" y="2866500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19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E96272-6DB9-42DC-BEE1-E4D6CEBFFE62}"/>
              </a:ext>
            </a:extLst>
          </p:cNvPr>
          <p:cNvSpPr txBox="1"/>
          <p:nvPr/>
        </p:nvSpPr>
        <p:spPr>
          <a:xfrm>
            <a:off x="5489820" y="286070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13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87028C-815C-46DC-959A-27E574539CD2}"/>
              </a:ext>
            </a:extLst>
          </p:cNvPr>
          <p:cNvSpPr txBox="1"/>
          <p:nvPr/>
        </p:nvSpPr>
        <p:spPr>
          <a:xfrm>
            <a:off x="7118059" y="2875002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17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261E88-5730-4163-89B8-9FA7DA7153A6}"/>
              </a:ext>
            </a:extLst>
          </p:cNvPr>
          <p:cNvSpPr txBox="1"/>
          <p:nvPr/>
        </p:nvSpPr>
        <p:spPr>
          <a:xfrm>
            <a:off x="8625717" y="283647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16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3FDD53-4AAB-4D71-B6B9-DEDAE53D9966}"/>
              </a:ext>
            </a:extLst>
          </p:cNvPr>
          <p:cNvSpPr txBox="1"/>
          <p:nvPr/>
        </p:nvSpPr>
        <p:spPr>
          <a:xfrm>
            <a:off x="5489819" y="3990261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9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D618AD-493C-4128-9C36-2505E125863F}"/>
              </a:ext>
            </a:extLst>
          </p:cNvPr>
          <p:cNvSpPr txBox="1"/>
          <p:nvPr/>
        </p:nvSpPr>
        <p:spPr>
          <a:xfrm>
            <a:off x="3806542" y="5098257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12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B623E19-40F9-4DB4-A999-5C3A1109949A}"/>
              </a:ext>
            </a:extLst>
          </p:cNvPr>
          <p:cNvSpPr txBox="1"/>
          <p:nvPr/>
        </p:nvSpPr>
        <p:spPr>
          <a:xfrm>
            <a:off x="8688988" y="5094242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9</a:t>
            </a:r>
            <a:endParaRPr lang="en-NZ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42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DB22913-5A81-45ED-87A2-51939041E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810174"/>
              </p:ext>
            </p:extLst>
          </p:nvPr>
        </p:nvGraphicFramePr>
        <p:xfrm>
          <a:off x="2032000" y="719666"/>
          <a:ext cx="8128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3649024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410882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649746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9977886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18225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66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NZ" sz="6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857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992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53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25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66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NZ" sz="6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9419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DE2146C-540B-4EFB-A069-BA269B5681C5}"/>
              </a:ext>
            </a:extLst>
          </p:cNvPr>
          <p:cNvSpPr txBox="1"/>
          <p:nvPr/>
        </p:nvSpPr>
        <p:spPr>
          <a:xfrm>
            <a:off x="2194717" y="4046038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8</a:t>
            </a:r>
            <a:endParaRPr lang="en-NZ" sz="6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D99834-135D-4FA3-A707-67EE5CEC27A1}"/>
              </a:ext>
            </a:extLst>
          </p:cNvPr>
          <p:cNvSpPr txBox="1"/>
          <p:nvPr/>
        </p:nvSpPr>
        <p:spPr>
          <a:xfrm>
            <a:off x="5441852" y="71966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10</a:t>
            </a:r>
            <a:endParaRPr lang="en-NZ" sz="6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89F30C-7E3F-475A-A946-5FC0A5CE0968}"/>
              </a:ext>
            </a:extLst>
          </p:cNvPr>
          <p:cNvSpPr txBox="1"/>
          <p:nvPr/>
        </p:nvSpPr>
        <p:spPr>
          <a:xfrm>
            <a:off x="8709412" y="71966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7</a:t>
            </a:r>
            <a:endParaRPr lang="en-NZ" sz="6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ED4ED9-3DA0-43BC-ADA2-F5B012B4EA46}"/>
              </a:ext>
            </a:extLst>
          </p:cNvPr>
          <p:cNvSpPr txBox="1"/>
          <p:nvPr/>
        </p:nvSpPr>
        <p:spPr>
          <a:xfrm>
            <a:off x="2194716" y="5070088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9</a:t>
            </a:r>
            <a:endParaRPr lang="en-NZ" sz="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34A0FC-F6AA-414A-814D-365AF63007B0}"/>
              </a:ext>
            </a:extLst>
          </p:cNvPr>
          <p:cNvSpPr txBox="1"/>
          <p:nvPr/>
        </p:nvSpPr>
        <p:spPr>
          <a:xfrm>
            <a:off x="3808072" y="719666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/>
              <a:t>4</a:t>
            </a:r>
            <a:endParaRPr lang="en-NZ" sz="6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64B1AE-C1AB-41A6-A24E-77BEF6921755}"/>
              </a:ext>
            </a:extLst>
          </p:cNvPr>
          <p:cNvSpPr txBox="1"/>
          <p:nvPr/>
        </p:nvSpPr>
        <p:spPr>
          <a:xfrm>
            <a:off x="3859795" y="1785403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9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74EA0A-F2C8-4E2B-B1C0-7E9A22921AF7}"/>
              </a:ext>
            </a:extLst>
          </p:cNvPr>
          <p:cNvSpPr txBox="1"/>
          <p:nvPr/>
        </p:nvSpPr>
        <p:spPr>
          <a:xfrm>
            <a:off x="5411787" y="1781160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15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6597EF-FCF4-4568-8DCF-16495AE1A704}"/>
              </a:ext>
            </a:extLst>
          </p:cNvPr>
          <p:cNvSpPr txBox="1"/>
          <p:nvPr/>
        </p:nvSpPr>
        <p:spPr>
          <a:xfrm>
            <a:off x="6994659" y="1752710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11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677217-44DA-4DC5-B32B-9BF514A94570}"/>
              </a:ext>
            </a:extLst>
          </p:cNvPr>
          <p:cNvSpPr txBox="1"/>
          <p:nvPr/>
        </p:nvSpPr>
        <p:spPr>
          <a:xfrm>
            <a:off x="3806542" y="2866500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7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C640A4-F0FD-4253-A5F1-DD1C957E57DF}"/>
              </a:ext>
            </a:extLst>
          </p:cNvPr>
          <p:cNvSpPr txBox="1"/>
          <p:nvPr/>
        </p:nvSpPr>
        <p:spPr>
          <a:xfrm>
            <a:off x="7023912" y="2890779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9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9CD248-4827-4E61-849E-DE2A6B399181}"/>
              </a:ext>
            </a:extLst>
          </p:cNvPr>
          <p:cNvSpPr txBox="1"/>
          <p:nvPr/>
        </p:nvSpPr>
        <p:spPr>
          <a:xfrm>
            <a:off x="8652151" y="2905075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10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58F612-722D-425C-9D5F-CA24E21C536E}"/>
              </a:ext>
            </a:extLst>
          </p:cNvPr>
          <p:cNvSpPr txBox="1"/>
          <p:nvPr/>
        </p:nvSpPr>
        <p:spPr>
          <a:xfrm>
            <a:off x="3794300" y="3982378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14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BF6294-3EAC-434A-8863-0E8259E70F6F}"/>
              </a:ext>
            </a:extLst>
          </p:cNvPr>
          <p:cNvSpPr txBox="1"/>
          <p:nvPr/>
        </p:nvSpPr>
        <p:spPr>
          <a:xfrm>
            <a:off x="5489819" y="3990261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18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B46B5A-049C-4BCF-836F-3C3F59D84B71}"/>
              </a:ext>
            </a:extLst>
          </p:cNvPr>
          <p:cNvSpPr txBox="1"/>
          <p:nvPr/>
        </p:nvSpPr>
        <p:spPr>
          <a:xfrm>
            <a:off x="8652300" y="3998089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15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E3474A-7A34-45DE-96D9-CCC3619B1E18}"/>
              </a:ext>
            </a:extLst>
          </p:cNvPr>
          <p:cNvSpPr txBox="1"/>
          <p:nvPr/>
        </p:nvSpPr>
        <p:spPr>
          <a:xfrm>
            <a:off x="5502843" y="5070088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19</a:t>
            </a:r>
            <a:endParaRPr lang="en-NZ" sz="6600" dirty="0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7A8DF2-FBF3-4D52-AE9B-2247ABAC1CE6}"/>
              </a:ext>
            </a:extLst>
          </p:cNvPr>
          <p:cNvSpPr txBox="1"/>
          <p:nvPr/>
        </p:nvSpPr>
        <p:spPr>
          <a:xfrm>
            <a:off x="7023912" y="5085139"/>
            <a:ext cx="13082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6600" dirty="0">
                <a:solidFill>
                  <a:srgbClr val="0070C0"/>
                </a:solidFill>
              </a:rPr>
              <a:t>15</a:t>
            </a:r>
            <a:endParaRPr lang="en-NZ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56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125</Words>
  <Application>Microsoft Macintosh PowerPoint</Application>
  <PresentationFormat>Widescreen</PresentationFormat>
  <Paragraphs>125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Lucy Richardson</cp:lastModifiedBy>
  <cp:revision>7</cp:revision>
  <dcterms:created xsi:type="dcterms:W3CDTF">2020-11-10T01:36:40Z</dcterms:created>
  <dcterms:modified xsi:type="dcterms:W3CDTF">2020-11-29T22:46:38Z</dcterms:modified>
</cp:coreProperties>
</file>