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3753-601C-43B1-87BE-9D776BA68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0272A-01B2-440F-BB76-4739662BF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5CF6-80A6-432D-89AB-A0695C16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FB5A0-CADF-4E50-A385-F77A382B5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502EA-2EEF-4566-90F7-F128B6E3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44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AFA8-A305-4681-9871-9A8951632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15736-98A2-4753-9DD0-0A1E19B95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C816-9996-42B8-9BB9-006746E6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14AA4-A223-48FE-8D69-48580F89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D198-C4EB-4A05-9C16-B94BC8B6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52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3C631D-1E7B-4628-9324-A4C9AC361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98ADF-B8CE-4857-BE47-DBFC58804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62EE-0D32-4771-9D97-34E8D295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7297-E491-4C88-8A2A-62169AD1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F47B2-493C-4622-A2E6-E3D531AB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04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B5466-DDEF-4869-B833-86FBEBED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90E7-1CCC-416E-81D1-A85A2CD3E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2CF2D-7616-4BFB-9765-7AEFCF10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C57AD-8300-4031-B030-D93BBFB1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E7DC8-83A8-4569-B532-3DF2B7C8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034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20BF-A7CA-4C7E-B7F8-DF92A1D1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F827E-ECC8-42E6-AD34-EEEB14570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ADE97-5E2D-40C1-AE62-4AF45069D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F0100-6D7E-4403-9B66-BB3178E1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FBE1E-36A9-41E6-8935-A0D7EF3B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466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40E6-E16E-412A-B612-2882EC98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AEA1A-C6F3-468E-8746-E62A9646A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04D4-DBBF-4C9B-856C-21A875AE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E9B1-4DFC-4C5F-AAAB-E3B51AB6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F4599-5019-4226-8753-6AD9DEA8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D63BD-FD8A-4DC5-9006-CFE1BD11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603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D285A-56F8-4AAF-B368-008A182F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071C3-8457-4AF5-B659-4F5BC4C84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00C66-8C76-426D-B60B-DB48BDBE7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EBC88-9943-49E3-803E-5DD05FE27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DB595-BA4E-4507-BC55-940865AB9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1AFDA-4010-4810-83D5-C131EE9F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797970-023A-4A42-9A11-5D547A2F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2B528-3B08-477D-8988-44335F8B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0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0332A-ACA9-46E8-B1FC-69A4A228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9513-F372-4121-8F0C-E328D4E4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BAD5F-255D-4D4D-A4F7-71A08149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561F1-CBCF-4555-8BA7-961EA089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805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68F11-D076-447C-A3A3-5F5E7DE78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36BDD-56FA-42C0-B903-F0376736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71763-6005-4167-8B70-BA2FDDB0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42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6B5F5-653C-4109-A00E-71A6C10A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8CD0-7795-4738-BE7C-D5E86C2C8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6BF46-6F0E-4780-80E5-17830DA56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69E0-EB7E-463B-8211-31A38F90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A33E2-813D-4183-91E3-DED41B088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7990-B7DD-4DD3-A2A6-EB94BF79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122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E4D0-773B-4938-BAA1-78F3EEE3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61CB8-51A4-426A-B175-F7FB33B71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E1093-34DA-45BE-8DA9-392199276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9E255-7BCC-4711-A665-31DE3F73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FED0A-DD5D-443F-AE75-8F4D24F8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3A8FF-FBBF-4B73-B5A4-84EF6812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233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7208-9753-4934-A0D4-65B5D855D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04243-5A15-4196-8C76-5D5406077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75E88-E97C-48C7-ADB9-7F2DBA01C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804-07FA-45A3-8F62-4ACA000EC1FD}" type="datetimeFigureOut">
              <a:rPr lang="en-NZ" smtClean="0"/>
              <a:t>25/09/20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8A3F3-6668-4720-8DAE-1263099AF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ED735-4439-4EB3-AB27-D551AF842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E8E05-57A3-434A-9339-6F098700E38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550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C02822-47BF-4354-AC7D-005E715C88DD}"/>
              </a:ext>
            </a:extLst>
          </p:cNvPr>
          <p:cNvSpPr txBox="1"/>
          <p:nvPr/>
        </p:nvSpPr>
        <p:spPr>
          <a:xfrm rot="5400000">
            <a:off x="11028530" y="2374705"/>
            <a:ext cx="1632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2000" dirty="0">
                <a:solidFill>
                  <a:srgbClr val="FF0000"/>
                </a:solidFill>
              </a:rPr>
              <a:t>First Dice</a:t>
            </a:r>
            <a:endParaRPr lang="en-NZ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F8FA54-91AA-4072-B431-7F66A7475FC2}"/>
              </a:ext>
            </a:extLst>
          </p:cNvPr>
          <p:cNvSpPr txBox="1"/>
          <p:nvPr/>
        </p:nvSpPr>
        <p:spPr>
          <a:xfrm rot="5400000">
            <a:off x="11142521" y="4687746"/>
            <a:ext cx="1632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2000" dirty="0">
                <a:solidFill>
                  <a:srgbClr val="FF0000"/>
                </a:solidFill>
              </a:rPr>
              <a:t>Second Dice</a:t>
            </a:r>
            <a:endParaRPr lang="en-NZ" sz="2000" dirty="0">
              <a:solidFill>
                <a:srgbClr val="FF000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CE8071-8F74-4116-82A0-1BF61FA78783}"/>
              </a:ext>
            </a:extLst>
          </p:cNvPr>
          <p:cNvGrpSpPr/>
          <p:nvPr/>
        </p:nvGrpSpPr>
        <p:grpSpPr>
          <a:xfrm>
            <a:off x="604862" y="385831"/>
            <a:ext cx="10644593" cy="2594875"/>
            <a:chOff x="604862" y="385831"/>
            <a:chExt cx="7079271" cy="316172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2E8CF84-468E-4500-8136-BD3C05DBCE10}"/>
                </a:ext>
              </a:extLst>
            </p:cNvPr>
            <p:cNvSpPr txBox="1"/>
            <p:nvPr/>
          </p:nvSpPr>
          <p:spPr>
            <a:xfrm rot="5400000">
              <a:off x="4174164" y="2903707"/>
              <a:ext cx="8875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983F764-5929-4E9D-98A8-4C3B98454FD4}"/>
                </a:ext>
              </a:extLst>
            </p:cNvPr>
            <p:cNvGrpSpPr/>
            <p:nvPr/>
          </p:nvGrpSpPr>
          <p:grpSpPr>
            <a:xfrm>
              <a:off x="604862" y="385831"/>
              <a:ext cx="7079271" cy="3161721"/>
              <a:chOff x="551457" y="456290"/>
              <a:chExt cx="7079271" cy="3161721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0E31BB9-FB98-421A-998B-A7D3DFD5C4D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655144" y="1151493"/>
                <a:ext cx="2053670" cy="790272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49AC75-29AC-4878-A74F-61E33C70A40D}"/>
                  </a:ext>
                </a:extLst>
              </p:cNvPr>
              <p:cNvSpPr txBox="1"/>
              <p:nvPr/>
            </p:nvSpPr>
            <p:spPr>
              <a:xfrm rot="5400000">
                <a:off x="1535954" y="2942013"/>
                <a:ext cx="823273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2000" dirty="0"/>
                  <a:t>2</a:t>
                </a:r>
                <a:endParaRPr lang="en-NZ" sz="2000" dirty="0"/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12569721-B486-4E99-B2B8-013689DF797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899905" y="598033"/>
                <a:ext cx="2176993" cy="202051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DAB6137-CEBE-43E1-87F7-62EDA2CF6C2E}"/>
                  </a:ext>
                </a:extLst>
              </p:cNvPr>
              <p:cNvSpPr txBox="1"/>
              <p:nvPr/>
            </p:nvSpPr>
            <p:spPr>
              <a:xfrm rot="5400000">
                <a:off x="307722" y="2974166"/>
                <a:ext cx="8875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2000" dirty="0"/>
                  <a:t>1</a:t>
                </a:r>
                <a:endParaRPr lang="en-NZ" sz="2000" dirty="0"/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CA5BFCA-3FE0-4A5B-920D-9C5B693CD27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4087646" y="698856"/>
                <a:ext cx="2053671" cy="1695546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9FED9136-9488-4506-8D96-6398543022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3341938" y="1370540"/>
                <a:ext cx="2039539" cy="338045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2907F78-905F-4F48-BD52-503E1E40D8F7}"/>
                  </a:ext>
                </a:extLst>
              </p:cNvPr>
              <p:cNvSpPr txBox="1"/>
              <p:nvPr/>
            </p:nvSpPr>
            <p:spPr>
              <a:xfrm rot="5400000">
                <a:off x="2875206" y="2923485"/>
                <a:ext cx="8232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2000" dirty="0"/>
                  <a:t>3</a:t>
                </a:r>
                <a:endParaRPr lang="en-NZ" sz="2000" dirty="0"/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809A67D6-6118-4C3B-BB4D-BC7C98FC07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2364" y="468271"/>
                <a:ext cx="3017718" cy="215547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1BF3F514-3F50-4883-AC5D-D82F2109F3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2275" y="456290"/>
                <a:ext cx="3017718" cy="2155474"/>
              </a:xfrm>
              <a:prstGeom prst="straightConnector1">
                <a:avLst/>
              </a:prstGeom>
              <a:ln w="381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A188AC-6271-4402-B7DB-E24392522B54}"/>
                  </a:ext>
                </a:extLst>
              </p:cNvPr>
              <p:cNvSpPr txBox="1"/>
              <p:nvPr/>
            </p:nvSpPr>
            <p:spPr>
              <a:xfrm rot="5400000">
                <a:off x="5573149" y="2903707"/>
                <a:ext cx="823273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2000" dirty="0"/>
                  <a:t>5</a:t>
                </a:r>
                <a:endParaRPr lang="en-NZ" sz="2000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31DB027-E517-4BEC-84FD-7F6967928AD4}"/>
                  </a:ext>
                </a:extLst>
              </p:cNvPr>
              <p:cNvSpPr txBox="1"/>
              <p:nvPr/>
            </p:nvSpPr>
            <p:spPr>
              <a:xfrm rot="5400000">
                <a:off x="7019036" y="2903707"/>
                <a:ext cx="8232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mi-NZ" sz="2000" dirty="0"/>
                  <a:t>6</a:t>
                </a:r>
                <a:endParaRPr lang="en-NZ" sz="2000" dirty="0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D8B30F-EB96-4A1A-80E6-D42C97D9C0E4}"/>
              </a:ext>
            </a:extLst>
          </p:cNvPr>
          <p:cNvGrpSpPr/>
          <p:nvPr/>
        </p:nvGrpSpPr>
        <p:grpSpPr>
          <a:xfrm>
            <a:off x="221617" y="3078098"/>
            <a:ext cx="1649777" cy="2280459"/>
            <a:chOff x="316226" y="2896491"/>
            <a:chExt cx="1649777" cy="228045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EFBBF4-4CD2-4D2F-96EC-4B815E89B533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1D4EDE4-5E7F-4E81-B8FE-8F25687BAC7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2515F87-F0B8-4A88-84C8-26F23C9C2658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69F40836-6BFC-4BC9-8FD4-E7713D1708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DBC1A40-2DFE-483C-AED6-0337D4FB962B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A1BA3E73-7846-4CC4-92DC-5BB42102449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0C8760E5-BCBD-4351-99AF-B5293B1FCF3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F9FB12D-02C3-4299-882B-6750CFCC9517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3E8F6AA5-69DA-4EB0-92B3-CED3EE0325FC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7EAFEB2-947B-4A0F-9903-FED33D01B9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323D41B-9273-4183-9AE5-DA971C531583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012370D-35DF-4324-804D-6F9F50067CF2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00E8DBC-DE38-4A58-8A0C-C28BE2BD4088}"/>
              </a:ext>
            </a:extLst>
          </p:cNvPr>
          <p:cNvGrpSpPr/>
          <p:nvPr/>
        </p:nvGrpSpPr>
        <p:grpSpPr>
          <a:xfrm>
            <a:off x="2165848" y="3059157"/>
            <a:ext cx="1649777" cy="2280459"/>
            <a:chOff x="316226" y="2896491"/>
            <a:chExt cx="1649777" cy="228045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CD41651-F96F-4B16-97EA-D310446A3DC0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28087EB-5349-46D6-AB73-765DEF3DC4E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DB347BD-E449-4C4E-AA2A-33574B48D047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2119088D-60E8-400E-8876-E6F1F57B9C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9A6D3A3-DB64-4000-A28E-F5EBC6A38878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BA70E53A-CAA2-4792-A0ED-18E385D3C05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E69A0120-D232-4342-860A-6562F99EDBD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DC348D6-20F0-4A2F-A8CA-2C8B8376C030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D9DFA352-079F-4617-8471-951546A86438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74BB6DD1-83D9-477F-B45D-07C632D81A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71C7E28-1259-4CBF-85F4-86B0B17121D3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5E2355E-8D1F-447F-B7C6-3965C670ED6F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2214249-04D1-40CD-9ED5-8CE05917861A}"/>
              </a:ext>
            </a:extLst>
          </p:cNvPr>
          <p:cNvGrpSpPr/>
          <p:nvPr/>
        </p:nvGrpSpPr>
        <p:grpSpPr>
          <a:xfrm>
            <a:off x="4114831" y="3078098"/>
            <a:ext cx="1649777" cy="2280459"/>
            <a:chOff x="316226" y="2896491"/>
            <a:chExt cx="1649777" cy="228045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620097C-564F-4FAA-9D05-6C7393611BC4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8922490F-8E9A-44F7-971D-9F94A87B2E4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5AECE48-BE59-483B-ADFD-F96A396A2146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081B7099-6078-499E-8666-09FC668E4D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E2833FF-8930-4565-9323-35B67DADA0AC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FE7BD4-A8DF-44E3-9D5B-20A273D26965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3960452-497B-4B1B-BA9E-5976AED9A89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64F8D21-2573-44B0-8F4E-7BB2CB79D141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AAF38FB3-AD01-421B-AD01-45D30A061D1E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F9851D55-ADD7-4AB6-8496-1F1E5217AA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CBA3BD-B684-4CC3-BA47-A2E294FDE6D1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E752FC5-116B-492F-B720-456411158C0F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81F463A-D6CC-4696-8CBF-D4316E06178C}"/>
              </a:ext>
            </a:extLst>
          </p:cNvPr>
          <p:cNvGrpSpPr/>
          <p:nvPr/>
        </p:nvGrpSpPr>
        <p:grpSpPr>
          <a:xfrm>
            <a:off x="6141179" y="3087930"/>
            <a:ext cx="1649777" cy="2280459"/>
            <a:chOff x="316226" y="2896491"/>
            <a:chExt cx="1649777" cy="2280459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C029000-2BBA-480B-A8F6-D0C70025C203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D1C43F82-3112-41FA-837E-77CD3A3F5E2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7222949-AFC0-4308-990E-44ED6AD127E0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593E7685-E750-4190-847C-473A357D7E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FE4AD10-DA84-4558-B1F6-366A0D936CC8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39F786FC-95FF-4422-A059-43F43B8F4DE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FBA5EA19-1FBA-44CF-88F5-6DE24DE55365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97D9E037-3C29-4009-BADE-853522727E71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14A4E9AF-FCDB-4EE7-8B6C-E5C449E9EB84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63201415-350C-42A0-B456-9A3A33C6AF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5C67756-B379-4BEF-B7CE-D82D1423D817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0DC896-C2D4-4696-9693-38951917DF31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4FC6FA84-360C-4DD8-A6D4-1AF7528F7B7F}"/>
              </a:ext>
            </a:extLst>
          </p:cNvPr>
          <p:cNvGrpSpPr/>
          <p:nvPr/>
        </p:nvGrpSpPr>
        <p:grpSpPr>
          <a:xfrm>
            <a:off x="8110611" y="3049325"/>
            <a:ext cx="1649777" cy="2280459"/>
            <a:chOff x="316226" y="2896491"/>
            <a:chExt cx="1649777" cy="228045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50F9B6D-E969-4463-B219-6EA6D67AB944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8AE477A7-923E-4FB0-A7F2-17431D97463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1B08AAC9-9AE1-4315-8705-D2822440EF6F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879DD2C6-73E2-4185-BC2B-5CEB123009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DBE8579-6606-47E0-B530-2CB4DF10C9FB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E35B5302-601D-448D-8EA7-B9EC01C23FE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2A663B92-BF19-4C1E-AA12-5E25517091E1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3A553E18-82AF-4F5A-B867-7367C0668AA7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B6828577-8618-464A-97E0-31F63CB6550D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00718428-1847-47FE-A07C-C04DDB1A3B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55A5AE7F-62A3-4663-8C56-5B56E09FF9B6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EEE5D6A6-FD91-4CEA-8CF5-047FC4FF4C3E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1BC454A-A78B-45E9-A106-D9884DF77F02}"/>
              </a:ext>
            </a:extLst>
          </p:cNvPr>
          <p:cNvGrpSpPr/>
          <p:nvPr/>
        </p:nvGrpSpPr>
        <p:grpSpPr>
          <a:xfrm>
            <a:off x="10219881" y="3108937"/>
            <a:ext cx="1649777" cy="2280459"/>
            <a:chOff x="316226" y="2896491"/>
            <a:chExt cx="1649777" cy="2280459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BC7315F-D9F7-4D96-BFA4-9E48939C603A}"/>
                </a:ext>
              </a:extLst>
            </p:cNvPr>
            <p:cNvSpPr txBox="1"/>
            <p:nvPr/>
          </p:nvSpPr>
          <p:spPr>
            <a:xfrm rot="5400000">
              <a:off x="970916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4</a:t>
              </a:r>
              <a:endParaRPr lang="en-NZ" sz="2000" dirty="0"/>
            </a:p>
          </p:txBody>
        </p: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0E376059-6EDF-47AA-962E-C3089BBAD87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30678" y="3707217"/>
              <a:ext cx="1685480" cy="1682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197CAAB1-E226-4C3A-A52D-DC4123264451}"/>
                </a:ext>
              </a:extLst>
            </p:cNvPr>
            <p:cNvSpPr txBox="1"/>
            <p:nvPr/>
          </p:nvSpPr>
          <p:spPr>
            <a:xfrm rot="5400000">
              <a:off x="422788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2</a:t>
              </a:r>
              <a:endParaRPr lang="en-NZ" sz="2000" dirty="0"/>
            </a:p>
          </p:txBody>
        </p: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id="{1B6198CA-AB61-4850-BAB3-DC00A138C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282" y="2948609"/>
              <a:ext cx="436564" cy="172674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1C1751D-E330-4BFB-B02B-45BF63EB75D9}"/>
                </a:ext>
              </a:extLst>
            </p:cNvPr>
            <p:cNvSpPr txBox="1"/>
            <p:nvPr/>
          </p:nvSpPr>
          <p:spPr>
            <a:xfrm rot="5400000">
              <a:off x="84200" y="4770129"/>
              <a:ext cx="728451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1</a:t>
              </a:r>
              <a:endParaRPr lang="en-NZ" sz="2000" dirty="0"/>
            </a:p>
          </p:txBody>
        </p: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74ECA77C-2639-4DD1-B113-E177D302217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35685" y="3610841"/>
              <a:ext cx="1685481" cy="361015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CACF8AFB-A901-45BF-9032-E15935B1934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81204" y="3749561"/>
              <a:ext cx="1673882" cy="7197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207FC99-6981-4E17-A175-CD1F0BA05E84}"/>
                </a:ext>
              </a:extLst>
            </p:cNvPr>
            <p:cNvSpPr txBox="1"/>
            <p:nvPr/>
          </p:nvSpPr>
          <p:spPr>
            <a:xfrm rot="5400000">
              <a:off x="707306" y="4770128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3</a:t>
              </a:r>
              <a:endParaRPr lang="en-NZ" sz="2000" dirty="0"/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FE6BB1E6-2DB6-4BD2-B0E3-61B4F5852A28}"/>
                </a:ext>
              </a:extLst>
            </p:cNvPr>
            <p:cNvCxnSpPr>
              <a:cxnSpLocks/>
            </p:cNvCxnSpPr>
            <p:nvPr/>
          </p:nvCxnSpPr>
          <p:spPr>
            <a:xfrm>
              <a:off x="1120414" y="2906323"/>
              <a:ext cx="618864" cy="172776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B20004EE-3A00-45BA-8038-47CA95EDD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226" y="2896491"/>
              <a:ext cx="709999" cy="1778864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E90BC22-8118-4925-8ADF-4E52CC1984F6}"/>
                </a:ext>
              </a:extLst>
            </p:cNvPr>
            <p:cNvSpPr txBox="1"/>
            <p:nvPr/>
          </p:nvSpPr>
          <p:spPr>
            <a:xfrm rot="5400000">
              <a:off x="1288307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5</a:t>
              </a:r>
              <a:endParaRPr lang="en-NZ" sz="2000" dirty="0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0AC297FB-8A80-4DCB-B066-3C0D2041F8B4}"/>
                </a:ext>
              </a:extLst>
            </p:cNvPr>
            <p:cNvSpPr txBox="1"/>
            <p:nvPr/>
          </p:nvSpPr>
          <p:spPr>
            <a:xfrm rot="5400000">
              <a:off x="1585571" y="4767745"/>
              <a:ext cx="675673" cy="85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2000" dirty="0"/>
                <a:t>6</a:t>
              </a:r>
              <a:endParaRPr lang="en-NZ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132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BEC43BC-5E3D-491F-8A07-B8B623A800B1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719665"/>
          <a:ext cx="6874496" cy="4683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312">
                  <a:extLst>
                    <a:ext uri="{9D8B030D-6E8A-4147-A177-3AD203B41FA5}">
                      <a16:colId xmlns:a16="http://schemas.microsoft.com/office/drawing/2014/main" val="2243108768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3865057663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4167873872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863451793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2299988262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2247094867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834490484"/>
                    </a:ext>
                  </a:extLst>
                </a:gridCol>
                <a:gridCol w="859312">
                  <a:extLst>
                    <a:ext uri="{9D8B030D-6E8A-4147-A177-3AD203B41FA5}">
                      <a16:colId xmlns:a16="http://schemas.microsoft.com/office/drawing/2014/main" val="4208072202"/>
                    </a:ext>
                  </a:extLst>
                </a:gridCol>
              </a:tblGrid>
              <a:tr h="546919">
                <a:tc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NZ" b="0" dirty="0">
                          <a:solidFill>
                            <a:schemeClr val="tx1"/>
                          </a:solidFill>
                        </a:rPr>
                        <a:t>First Dice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80911"/>
                  </a:ext>
                </a:extLst>
              </a:tr>
              <a:tr h="701048">
                <a:tc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20341"/>
                  </a:ext>
                </a:extLst>
              </a:tr>
              <a:tr h="572607">
                <a:tc rowSpan="6"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Second Dice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61789"/>
                  </a:ext>
                </a:extLst>
              </a:tr>
              <a:tr h="572607">
                <a:tc vMerge="1"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424847"/>
                  </a:ext>
                </a:extLst>
              </a:tr>
              <a:tr h="572607">
                <a:tc vMerge="1"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71368"/>
                  </a:ext>
                </a:extLst>
              </a:tr>
              <a:tr h="572607">
                <a:tc vMerge="1"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68404"/>
                  </a:ext>
                </a:extLst>
              </a:tr>
              <a:tr h="572607">
                <a:tc vMerge="1"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182191"/>
                  </a:ext>
                </a:extLst>
              </a:tr>
              <a:tr h="572607">
                <a:tc vMerge="1">
                  <a:txBody>
                    <a:bodyPr/>
                    <a:lstStyle/>
                    <a:p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i-N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5406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0D843F7F-D108-4949-8935-D2785C6730CB}"/>
              </a:ext>
            </a:extLst>
          </p:cNvPr>
          <p:cNvSpPr txBox="1"/>
          <p:nvPr/>
        </p:nvSpPr>
        <p:spPr>
          <a:xfrm>
            <a:off x="3920836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7323A9-7ED7-4033-8485-7430224256C8}"/>
              </a:ext>
            </a:extLst>
          </p:cNvPr>
          <p:cNvSpPr txBox="1"/>
          <p:nvPr/>
        </p:nvSpPr>
        <p:spPr>
          <a:xfrm>
            <a:off x="3920836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110C4A-E230-4F84-9E3C-46DB20F35EAA}"/>
              </a:ext>
            </a:extLst>
          </p:cNvPr>
          <p:cNvSpPr txBox="1"/>
          <p:nvPr/>
        </p:nvSpPr>
        <p:spPr>
          <a:xfrm>
            <a:off x="3920836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5806A9-1D35-4D51-8148-EE9F66FC8854}"/>
              </a:ext>
            </a:extLst>
          </p:cNvPr>
          <p:cNvSpPr txBox="1"/>
          <p:nvPr/>
        </p:nvSpPr>
        <p:spPr>
          <a:xfrm>
            <a:off x="3920836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FA83F64-9F3A-4D02-AE76-0B82F8730500}"/>
              </a:ext>
            </a:extLst>
          </p:cNvPr>
          <p:cNvSpPr txBox="1"/>
          <p:nvPr/>
        </p:nvSpPr>
        <p:spPr>
          <a:xfrm>
            <a:off x="3920836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4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17BCF2-AD96-4676-A19B-B95E90E7DC41}"/>
              </a:ext>
            </a:extLst>
          </p:cNvPr>
          <p:cNvSpPr txBox="1"/>
          <p:nvPr/>
        </p:nvSpPr>
        <p:spPr>
          <a:xfrm>
            <a:off x="3920836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5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611C16-A077-4B80-86BE-66EFAC1A2BA5}"/>
              </a:ext>
            </a:extLst>
          </p:cNvPr>
          <p:cNvSpPr txBox="1"/>
          <p:nvPr/>
        </p:nvSpPr>
        <p:spPr>
          <a:xfrm>
            <a:off x="4752246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D99D9F-CF8A-4039-A64B-67CFE86A6675}"/>
              </a:ext>
            </a:extLst>
          </p:cNvPr>
          <p:cNvSpPr txBox="1"/>
          <p:nvPr/>
        </p:nvSpPr>
        <p:spPr>
          <a:xfrm>
            <a:off x="4752246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704866-92E1-44F5-BFE1-12456EA1E07F}"/>
              </a:ext>
            </a:extLst>
          </p:cNvPr>
          <p:cNvSpPr txBox="1"/>
          <p:nvPr/>
        </p:nvSpPr>
        <p:spPr>
          <a:xfrm>
            <a:off x="4752246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DD42E1-4A5F-4562-BA86-6FD210D239EC}"/>
              </a:ext>
            </a:extLst>
          </p:cNvPr>
          <p:cNvSpPr txBox="1"/>
          <p:nvPr/>
        </p:nvSpPr>
        <p:spPr>
          <a:xfrm>
            <a:off x="4752246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CE5BE1-35A4-4844-9077-76EEDB8D3394}"/>
              </a:ext>
            </a:extLst>
          </p:cNvPr>
          <p:cNvSpPr txBox="1"/>
          <p:nvPr/>
        </p:nvSpPr>
        <p:spPr>
          <a:xfrm>
            <a:off x="4752246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DB072D-B29C-4964-BA51-B34D2D010803}"/>
              </a:ext>
            </a:extLst>
          </p:cNvPr>
          <p:cNvSpPr txBox="1"/>
          <p:nvPr/>
        </p:nvSpPr>
        <p:spPr>
          <a:xfrm>
            <a:off x="4752246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4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F9FFBB8-90BA-4C05-AB5A-4C1889277070}"/>
              </a:ext>
            </a:extLst>
          </p:cNvPr>
          <p:cNvSpPr txBox="1"/>
          <p:nvPr/>
        </p:nvSpPr>
        <p:spPr>
          <a:xfrm>
            <a:off x="5615343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685108-1530-4286-9C2E-BF000C3BAA16}"/>
              </a:ext>
            </a:extLst>
          </p:cNvPr>
          <p:cNvSpPr txBox="1"/>
          <p:nvPr/>
        </p:nvSpPr>
        <p:spPr>
          <a:xfrm>
            <a:off x="5615343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CE45805-89B8-46D4-BD2C-DFA279382A91}"/>
              </a:ext>
            </a:extLst>
          </p:cNvPr>
          <p:cNvSpPr txBox="1"/>
          <p:nvPr/>
        </p:nvSpPr>
        <p:spPr>
          <a:xfrm>
            <a:off x="5615343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BD2E6CC-5E66-4CBF-A767-5799FC3DCC7A}"/>
              </a:ext>
            </a:extLst>
          </p:cNvPr>
          <p:cNvSpPr txBox="1"/>
          <p:nvPr/>
        </p:nvSpPr>
        <p:spPr>
          <a:xfrm>
            <a:off x="5615343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C3B119-939E-4073-AED6-71272F993E57}"/>
              </a:ext>
            </a:extLst>
          </p:cNvPr>
          <p:cNvSpPr txBox="1"/>
          <p:nvPr/>
        </p:nvSpPr>
        <p:spPr>
          <a:xfrm>
            <a:off x="5615343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BBB917-2C64-4BDB-A345-0071B282DD54}"/>
              </a:ext>
            </a:extLst>
          </p:cNvPr>
          <p:cNvSpPr txBox="1"/>
          <p:nvPr/>
        </p:nvSpPr>
        <p:spPr>
          <a:xfrm>
            <a:off x="5615343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51A572-0164-48BA-86D4-C864DC275830}"/>
              </a:ext>
            </a:extLst>
          </p:cNvPr>
          <p:cNvSpPr txBox="1"/>
          <p:nvPr/>
        </p:nvSpPr>
        <p:spPr>
          <a:xfrm>
            <a:off x="6478440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5C37FF-0E06-4335-A571-BB699DE5DAD2}"/>
              </a:ext>
            </a:extLst>
          </p:cNvPr>
          <p:cNvSpPr txBox="1"/>
          <p:nvPr/>
        </p:nvSpPr>
        <p:spPr>
          <a:xfrm>
            <a:off x="6478440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DF9273-76EB-4D96-B2B1-0D9634B429F9}"/>
              </a:ext>
            </a:extLst>
          </p:cNvPr>
          <p:cNvSpPr txBox="1"/>
          <p:nvPr/>
        </p:nvSpPr>
        <p:spPr>
          <a:xfrm>
            <a:off x="6478440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4322E6-3EF2-4B69-8D08-067AE8428E10}"/>
              </a:ext>
            </a:extLst>
          </p:cNvPr>
          <p:cNvSpPr txBox="1"/>
          <p:nvPr/>
        </p:nvSpPr>
        <p:spPr>
          <a:xfrm>
            <a:off x="6478440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01D9248-D2F2-405E-9C7B-D340D6A50C42}"/>
              </a:ext>
            </a:extLst>
          </p:cNvPr>
          <p:cNvSpPr txBox="1"/>
          <p:nvPr/>
        </p:nvSpPr>
        <p:spPr>
          <a:xfrm>
            <a:off x="6478440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B7008E-1D3E-42B9-A2F6-AEF77B959FEB}"/>
              </a:ext>
            </a:extLst>
          </p:cNvPr>
          <p:cNvSpPr txBox="1"/>
          <p:nvPr/>
        </p:nvSpPr>
        <p:spPr>
          <a:xfrm>
            <a:off x="6478440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89B7CB-B488-40B4-955F-C2F050C0DF21}"/>
              </a:ext>
            </a:extLst>
          </p:cNvPr>
          <p:cNvSpPr txBox="1"/>
          <p:nvPr/>
        </p:nvSpPr>
        <p:spPr>
          <a:xfrm>
            <a:off x="7356626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4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F42805B-0493-48F0-84AB-E56243AFEC4D}"/>
              </a:ext>
            </a:extLst>
          </p:cNvPr>
          <p:cNvSpPr txBox="1"/>
          <p:nvPr/>
        </p:nvSpPr>
        <p:spPr>
          <a:xfrm>
            <a:off x="7356626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86A41F7-CA23-485E-9638-A13FA4FFA410}"/>
              </a:ext>
            </a:extLst>
          </p:cNvPr>
          <p:cNvSpPr txBox="1"/>
          <p:nvPr/>
        </p:nvSpPr>
        <p:spPr>
          <a:xfrm>
            <a:off x="7356626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A7D7AEE-207F-4BA0-A195-F70D1BEEE86B}"/>
              </a:ext>
            </a:extLst>
          </p:cNvPr>
          <p:cNvSpPr txBox="1"/>
          <p:nvPr/>
        </p:nvSpPr>
        <p:spPr>
          <a:xfrm>
            <a:off x="7356626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B811AC3-EB2E-4B35-BBF4-79D89308B520}"/>
              </a:ext>
            </a:extLst>
          </p:cNvPr>
          <p:cNvSpPr txBox="1"/>
          <p:nvPr/>
        </p:nvSpPr>
        <p:spPr>
          <a:xfrm>
            <a:off x="7356626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A7D8CC1-D611-40C7-B287-F255982BCACB}"/>
              </a:ext>
            </a:extLst>
          </p:cNvPr>
          <p:cNvSpPr txBox="1"/>
          <p:nvPr/>
        </p:nvSpPr>
        <p:spPr>
          <a:xfrm>
            <a:off x="7356626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D9ED53-0C64-4F79-AB42-CBA926B506DE}"/>
              </a:ext>
            </a:extLst>
          </p:cNvPr>
          <p:cNvSpPr txBox="1"/>
          <p:nvPr/>
        </p:nvSpPr>
        <p:spPr>
          <a:xfrm>
            <a:off x="8234812" y="207818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5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83B4A34-D34E-495F-A809-013929A17A64}"/>
              </a:ext>
            </a:extLst>
          </p:cNvPr>
          <p:cNvSpPr txBox="1"/>
          <p:nvPr/>
        </p:nvSpPr>
        <p:spPr>
          <a:xfrm>
            <a:off x="8234812" y="262286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4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78B4BD-76FD-4BF3-B875-4041A4D7EF32}"/>
              </a:ext>
            </a:extLst>
          </p:cNvPr>
          <p:cNvSpPr txBox="1"/>
          <p:nvPr/>
        </p:nvSpPr>
        <p:spPr>
          <a:xfrm>
            <a:off x="8234812" y="32613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3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49AED05-7638-432D-B340-790E592E420A}"/>
              </a:ext>
            </a:extLst>
          </p:cNvPr>
          <p:cNvSpPr txBox="1"/>
          <p:nvPr/>
        </p:nvSpPr>
        <p:spPr>
          <a:xfrm>
            <a:off x="8234812" y="380603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2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6A5F719-E2F0-4438-A3CF-E3D1EF29B947}"/>
              </a:ext>
            </a:extLst>
          </p:cNvPr>
          <p:cNvSpPr txBox="1"/>
          <p:nvPr/>
        </p:nvSpPr>
        <p:spPr>
          <a:xfrm>
            <a:off x="8234812" y="441048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1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AB12370-949C-4FAF-885A-722C1600632F}"/>
              </a:ext>
            </a:extLst>
          </p:cNvPr>
          <p:cNvSpPr txBox="1"/>
          <p:nvPr/>
        </p:nvSpPr>
        <p:spPr>
          <a:xfrm>
            <a:off x="8234812" y="4955167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b="1" dirty="0">
                <a:solidFill>
                  <a:srgbClr val="FF0000"/>
                </a:solidFill>
              </a:rPr>
              <a:t>0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5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</Words>
  <Application>Microsoft Macintosh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Lucy Richardson</cp:lastModifiedBy>
  <cp:revision>1</cp:revision>
  <dcterms:created xsi:type="dcterms:W3CDTF">2020-08-24T02:14:28Z</dcterms:created>
  <dcterms:modified xsi:type="dcterms:W3CDTF">2020-09-25T02:29:57Z</dcterms:modified>
</cp:coreProperties>
</file>