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0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1513C-777C-47CF-A897-C2AA200E9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DAC350-3DD4-41AD-8640-D4C080DAD9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D7FFE-E1BA-45B0-BE63-A55E561B4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9668-B5C0-47D8-8EBE-4C9B456B54EC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ADA29-0B03-4E0C-A72B-AFAC47CB5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41B04-7CC7-44A1-AB55-AF4FF831C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30B6-E116-40D8-B5CA-56C2443A71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125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E3640-3F96-417A-9E0C-44FF0CF0D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74CBE9-A256-4A11-989A-628E1B0DF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A860-37EA-436B-AC5A-627D195A9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9668-B5C0-47D8-8EBE-4C9B456B54EC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21BF4-F376-4897-A736-A03EC207D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7A9AE-0ADE-4230-9190-B2EDA58DB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30B6-E116-40D8-B5CA-56C2443A71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974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088B8D-2FC0-4CD1-805B-E4212E9BDF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8B3C49-7B6F-4EB7-BD99-0B4D04163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C44DE-64D9-4050-9D1A-81F2A000B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9668-B5C0-47D8-8EBE-4C9B456B54EC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8FA58-826E-4924-AF07-653F9EEEC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66940-FE8E-4725-840A-B458176B4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30B6-E116-40D8-B5CA-56C2443A71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3535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2BB54-550B-4242-81E8-46DA182BE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59681-63AD-4738-A830-787ADE509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0F1A0-3C34-4AF1-9202-F439A5F1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9668-B5C0-47D8-8EBE-4C9B456B54EC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5C5FE-BD4E-4279-B745-FC471AFA4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3880F-78B4-4373-8946-035B12473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30B6-E116-40D8-B5CA-56C2443A71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3634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9C718-9ADA-4FEE-9EDE-BB60236A3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D3987-4245-42E3-A541-0DEDE7315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AB1CA-45CE-4084-8277-0BD157F6F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9668-B5C0-47D8-8EBE-4C9B456B54EC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BF917-6C8E-4FEC-B796-CA06E3FC4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F76E0-76AA-4448-BDCA-441E6F383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30B6-E116-40D8-B5CA-56C2443A71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093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2A473-03A4-416C-8357-D25826B12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A011D-84C4-4D0D-BC7A-1169E4C3CA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BC92C-B258-462D-818D-7E7147CF8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C417C-F7A7-4CB8-837D-01880611E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9668-B5C0-47D8-8EBE-4C9B456B54EC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EF618F-4A5A-49E3-A16B-18A262FD6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3DA5CD-9EF0-4808-8597-114755FDF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30B6-E116-40D8-B5CA-56C2443A71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9912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E72CA-BEE8-458B-8265-2C8A193E1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3A126-04F1-4992-9614-B6028EAF3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BB1DE-B3BF-4470-BB63-924491E6E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F93EF2-59FE-4BAF-85A2-5B9846119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957053-F603-4F31-93E7-752E511EAE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3C9299-BC17-499B-85BE-B3B43F8F4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9668-B5C0-47D8-8EBE-4C9B456B54EC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2E2FD3-7CE3-4133-A8DB-9D7801DC2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D98F79-468C-4738-885E-770A9C7E1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30B6-E116-40D8-B5CA-56C2443A71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317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124F2-4742-42A3-BB07-70C0CED09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2B3DA2-D40A-4149-9D0B-AE5AC16E4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9668-B5C0-47D8-8EBE-4C9B456B54EC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91320F-38D8-482D-8617-6E8A66226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DC51E-1EC6-408F-9FD2-A68C0E4BB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30B6-E116-40D8-B5CA-56C2443A71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186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7CD466-A5D0-43AA-8EEC-F5B896CE4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9668-B5C0-47D8-8EBE-4C9B456B54EC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705C7B-8717-4D0F-98C5-F1107B41F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1D646-5B2C-4BAC-934E-1D186CB9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30B6-E116-40D8-B5CA-56C2443A71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424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20F30-071F-416D-B64E-443FB1FB9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8DD7C-086F-48D3-8112-908E0E10F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3BAEC0-13A3-43F0-852A-8FFFA1FB8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D2F7F5-C37A-4CF3-89C3-A3AB56B29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9668-B5C0-47D8-8EBE-4C9B456B54EC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48E6B-9362-49FF-9AC5-1F2CF55F4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EA20C-0BDF-4D0B-B34C-9626A7017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30B6-E116-40D8-B5CA-56C2443A71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070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1800-3B3E-4BB8-BBA5-8FC1C0E82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5CD71A-9738-4589-AC76-EAF276C317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EF9AA0-3374-400F-8CBC-C355BB016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02BC6-BC29-48D4-B803-74CA82552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9668-B5C0-47D8-8EBE-4C9B456B54EC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2CE7B-034B-45E4-A745-50594977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AA683-1B22-40B1-B53F-3BF71C25A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30B6-E116-40D8-B5CA-56C2443A71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6846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FB3A43-DD6D-4EBE-B105-A0B17C08E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B991A-553E-4544-ACFA-8AF1384CE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66F5A-A8AE-4516-B33D-EAA5D6E671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99668-B5C0-47D8-8EBE-4C9B456B54EC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06A86-5C76-4FBC-BF87-2C44EB0E7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4617C-37DF-496C-81B3-1D1C08C92F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D30B6-E116-40D8-B5CA-56C2443A71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485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0715FD1-881D-489D-B17D-9ACEF643BC3B}"/>
              </a:ext>
            </a:extLst>
          </p:cNvPr>
          <p:cNvSpPr txBox="1"/>
          <p:nvPr/>
        </p:nvSpPr>
        <p:spPr>
          <a:xfrm>
            <a:off x="510639" y="5486400"/>
            <a:ext cx="11210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Where in the world would you find cuboids?</a:t>
            </a:r>
          </a:p>
        </p:txBody>
      </p:sp>
      <p:pic>
        <p:nvPicPr>
          <p:cNvPr id="3" name="Picture 2" descr="A picture containing building, brick&#10;&#10;Description automatically generated">
            <a:extLst>
              <a:ext uri="{FF2B5EF4-FFF2-40B4-BE49-F238E27FC236}">
                <a16:creationId xmlns:a16="http://schemas.microsoft.com/office/drawing/2014/main" id="{6762614A-F45A-0D42-A478-4FB26FA747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00"/>
          <a:stretch/>
        </p:blipFill>
        <p:spPr>
          <a:xfrm>
            <a:off x="1703173" y="460495"/>
            <a:ext cx="5525530" cy="442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46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creen, building&#10;&#10;Description automatically generated">
            <a:extLst>
              <a:ext uri="{FF2B5EF4-FFF2-40B4-BE49-F238E27FC236}">
                <a16:creationId xmlns:a16="http://schemas.microsoft.com/office/drawing/2014/main" id="{25A76F87-C4CE-B44D-9A19-7EAEBF34B5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700" y="355600"/>
            <a:ext cx="8102600" cy="614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883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E2743566-3577-2349-A8E6-D0AFDAB569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50" y="0"/>
            <a:ext cx="46480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887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ame&#10;&#10;Description automatically generated">
            <a:extLst>
              <a:ext uri="{FF2B5EF4-FFF2-40B4-BE49-F238E27FC236}">
                <a16:creationId xmlns:a16="http://schemas.microsoft.com/office/drawing/2014/main" id="{AB252505-2ABA-BC4C-B95F-89549659E6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738" y="0"/>
            <a:ext cx="6574544" cy="667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44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9</Words>
  <Application>Microsoft Macintosh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Lucy Richardson</cp:lastModifiedBy>
  <cp:revision>6</cp:revision>
  <dcterms:created xsi:type="dcterms:W3CDTF">2020-08-31T20:34:35Z</dcterms:created>
  <dcterms:modified xsi:type="dcterms:W3CDTF">2020-09-11T02:26:14Z</dcterms:modified>
</cp:coreProperties>
</file>