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 Wright" initials="VW" lastIdx="1" clrIdx="0">
    <p:extLst>
      <p:ext uri="{19B8F6BF-5375-455C-9EA6-DF929625EA0E}">
        <p15:presenceInfo xmlns:p15="http://schemas.microsoft.com/office/powerpoint/2012/main" userId="2d5db4ee1da9c1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E9F8-506E-4542-9BE4-16FFB5882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17FD0-84AA-402A-836E-B21D78846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8E135-7CAC-465D-9779-0C0C839A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7762-79F2-4093-A3B0-76D84F61F0B1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6A04-CD7D-41F5-896C-FB03B5A5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15212-FC46-4EA9-BC51-65E26D2C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3A6-9CE8-4E9F-8DCE-52FE7279E6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700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E629-B30D-4C3F-976A-1F822BC0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412BF-6AB2-478E-90AC-47DBEBA44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32DD4-A35C-4D4F-96D0-D2C6335E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7762-79F2-4093-A3B0-76D84F61F0B1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31A9E-4CF4-48F6-8C4E-61AB0980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C5A91-0B0F-4E8D-BD3D-16335AA9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3A6-9CE8-4E9F-8DCE-52FE7279E6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854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226E0-A92D-4A57-960E-1FA01467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EAB30-D7CD-4FDC-BD32-3308CD2CE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DB80C-2FF6-40FC-A3C6-003DB382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7762-79F2-4093-A3B0-76D84F61F0B1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488B-754C-4454-91A0-2556D160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06E73-1876-4A66-AFA4-03181951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3A6-9CE8-4E9F-8DCE-52FE7279E6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533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AA05-F6D3-4354-93DD-A1D5498B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343CF-72CB-46F6-9520-87CD6337A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11510-3B77-4FDA-88D4-C3BD01CD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7762-79F2-4093-A3B0-76D84F61F0B1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C3928-1BFD-40B7-84C5-A972B155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69F61-983F-46DC-8C5D-91C81AB2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3A6-9CE8-4E9F-8DCE-52FE7279E6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592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6C17-8785-445F-89BA-EC9091C5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40310-13D0-48B8-912C-2C67EE84B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A2856-3714-46CA-B2BE-6A9D7DCF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7762-79F2-4093-A3B0-76D84F61F0B1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1BB34-D640-42BF-B754-965D9B65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265E5-DB73-45D8-81B7-62EFB100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3A6-9CE8-4E9F-8DCE-52FE7279E6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28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7FEA-65EC-4B85-9271-599A0144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D927-2A47-409E-BA33-73BA26562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CDD5D-C48C-4E18-9817-60350E0E7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75DE7-B032-4AD5-82F6-2266C85C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7762-79F2-4093-A3B0-76D84F61F0B1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8A4DE-4026-4D73-BA60-366F1F7E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D62F9-A419-4091-84D4-43EF81B7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3A6-9CE8-4E9F-8DCE-52FE7279E6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615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7C53-515F-48C4-BC8D-0D995B13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B28BF-32EC-4830-BA15-E5C0FC46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88A00-44D6-4563-AB91-71BCDFC9B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933A8-3661-4AFE-BCE7-40AC530E0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F3110-D420-44AC-BEA0-2E2068179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C2C19-5703-4CA4-960A-8801978E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7762-79F2-4093-A3B0-76D84F61F0B1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430A9-C77D-4CA8-BF06-B4F77BBA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6CE80-101B-4713-9B47-1735999F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3A6-9CE8-4E9F-8DCE-52FE7279E6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669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4592-5BBD-4E7F-B3A3-BB5F892A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E5E6CC-993C-410F-AE1F-16445A5B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7762-79F2-4093-A3B0-76D84F61F0B1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1B026-72FE-4534-9870-007B741B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CF396-0025-432D-8FAE-60F404B8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3A6-9CE8-4E9F-8DCE-52FE7279E6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259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523B3-3FBB-456D-83B2-57D27B4D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7762-79F2-4093-A3B0-76D84F61F0B1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9A1F1-DF67-45B8-82C7-2A847F53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122E5-7FA4-43E8-8AF4-A7FB3ADB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3A6-9CE8-4E9F-8DCE-52FE7279E6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182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1299-CF22-4B74-9DFA-FE6DB2A4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757BF-0555-4387-9401-6F5128C1A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4B0E0-E1D5-4146-A46C-3F7BB4DD2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82197-34B8-4D4F-A916-6EF1EBFD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7762-79F2-4093-A3B0-76D84F61F0B1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59C1A-8DD4-433E-BFB3-1CCF9835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FAE7-3DE3-4AB9-A665-2A8CDA78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3A6-9CE8-4E9F-8DCE-52FE7279E6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164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02A2-8B69-4693-A2A3-0AF4BF27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77DB1-27A5-40B9-B8BD-27C1C7060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0B814-383A-4889-9072-BFB678D0E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BDAED-58E8-43AD-9B57-D6502683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7762-79F2-4093-A3B0-76D84F61F0B1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1EFEA-BD81-4966-90DC-C69F66BC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2261-762C-451D-93BF-2E29D797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F3A6-9CE8-4E9F-8DCE-52FE7279E6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485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EF32C-D8B7-4741-81DC-3BBE97C2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6AC43-A42A-4122-B4E9-C8DC8662A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E974A-6C38-49CD-9816-5C33F8B22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7762-79F2-4093-A3B0-76D84F61F0B1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4B8BC-9246-4D18-AC63-785229880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97E9B-E9FC-4163-9003-D3FA13379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F3A6-9CE8-4E9F-8DCE-52FE7279E6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112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107C35-AC38-4A39-B806-261107FDF48A}"/>
              </a:ext>
            </a:extLst>
          </p:cNvPr>
          <p:cNvSpPr txBox="1"/>
          <p:nvPr/>
        </p:nvSpPr>
        <p:spPr>
          <a:xfrm>
            <a:off x="394138" y="5155324"/>
            <a:ext cx="11288110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N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There are 84 students in Learning Environment Three.</a:t>
            </a:r>
            <a:endParaRPr lang="en-N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N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teacher wants to sort all students into six equal teams for the quiz.</a:t>
            </a:r>
            <a:endParaRPr lang="en-N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many students should be in each team?</a:t>
            </a:r>
            <a:endParaRPr lang="en-N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6711FCA-B20A-664A-8C9C-59DE7D4F2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6" y="-139148"/>
            <a:ext cx="737425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3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43130F8-2D56-40CE-9B1D-8152740461EC}"/>
              </a:ext>
            </a:extLst>
          </p:cNvPr>
          <p:cNvGrpSpPr/>
          <p:nvPr/>
        </p:nvGrpSpPr>
        <p:grpSpPr>
          <a:xfrm>
            <a:off x="5267032" y="172125"/>
            <a:ext cx="6831722" cy="6069724"/>
            <a:chOff x="5291959" y="536028"/>
            <a:chExt cx="6831722" cy="45183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BBBD053-12F3-4500-B8ED-5D6E40D02ECB}"/>
                </a:ext>
              </a:extLst>
            </p:cNvPr>
            <p:cNvGrpSpPr/>
            <p:nvPr/>
          </p:nvGrpSpPr>
          <p:grpSpPr>
            <a:xfrm>
              <a:off x="5291959" y="536028"/>
              <a:ext cx="6831722" cy="1506128"/>
              <a:chOff x="5291959" y="536028"/>
              <a:chExt cx="6831722" cy="150612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485483B3-0038-415C-AE6D-13A6C4524832}"/>
                  </a:ext>
                </a:extLst>
              </p:cNvPr>
              <p:cNvSpPr/>
              <p:nvPr/>
            </p:nvSpPr>
            <p:spPr>
              <a:xfrm>
                <a:off x="5291959" y="536028"/>
                <a:ext cx="3415861" cy="1506128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0E4BE13-6687-4921-A5AC-274217FC2FFD}"/>
                  </a:ext>
                </a:extLst>
              </p:cNvPr>
              <p:cNvSpPr/>
              <p:nvPr/>
            </p:nvSpPr>
            <p:spPr>
              <a:xfrm>
                <a:off x="8707820" y="536028"/>
                <a:ext cx="3415861" cy="1506128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CB1205-A3AD-4BB8-8496-59D31412E38B}"/>
                </a:ext>
              </a:extLst>
            </p:cNvPr>
            <p:cNvGrpSpPr/>
            <p:nvPr/>
          </p:nvGrpSpPr>
          <p:grpSpPr>
            <a:xfrm>
              <a:off x="5291959" y="2042156"/>
              <a:ext cx="6831722" cy="1506128"/>
              <a:chOff x="5291959" y="536028"/>
              <a:chExt cx="6831722" cy="150612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528EDEA-A7CB-4675-AEA4-E2F3C45E0CE6}"/>
                  </a:ext>
                </a:extLst>
              </p:cNvPr>
              <p:cNvSpPr/>
              <p:nvPr/>
            </p:nvSpPr>
            <p:spPr>
              <a:xfrm>
                <a:off x="5291959" y="536028"/>
                <a:ext cx="3415861" cy="1506128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1CAEF73-3644-4EFB-919F-4A3518501E51}"/>
                  </a:ext>
                </a:extLst>
              </p:cNvPr>
              <p:cNvSpPr/>
              <p:nvPr/>
            </p:nvSpPr>
            <p:spPr>
              <a:xfrm>
                <a:off x="8707820" y="536028"/>
                <a:ext cx="3415861" cy="1506128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3AF3C1-0E24-4557-8C8C-0660F2F598EA}"/>
                </a:ext>
              </a:extLst>
            </p:cNvPr>
            <p:cNvGrpSpPr/>
            <p:nvPr/>
          </p:nvGrpSpPr>
          <p:grpSpPr>
            <a:xfrm>
              <a:off x="5291959" y="3548284"/>
              <a:ext cx="6831722" cy="1506128"/>
              <a:chOff x="5291959" y="536028"/>
              <a:chExt cx="6831722" cy="150612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54644DF-9912-4D91-B1BE-FD488C9B6B49}"/>
                  </a:ext>
                </a:extLst>
              </p:cNvPr>
              <p:cNvSpPr/>
              <p:nvPr/>
            </p:nvSpPr>
            <p:spPr>
              <a:xfrm>
                <a:off x="5291959" y="536028"/>
                <a:ext cx="3415861" cy="1506128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8240F53-0031-45A4-9BAB-B83EC340E980}"/>
                  </a:ext>
                </a:extLst>
              </p:cNvPr>
              <p:cNvSpPr/>
              <p:nvPr/>
            </p:nvSpPr>
            <p:spPr>
              <a:xfrm>
                <a:off x="8707820" y="536028"/>
                <a:ext cx="3415861" cy="1506128"/>
              </a:xfrm>
              <a:prstGeom prst="ellipse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19F312E-2BEA-422A-91F3-ED0F41BE01E4}"/>
              </a:ext>
            </a:extLst>
          </p:cNvPr>
          <p:cNvGrpSpPr/>
          <p:nvPr/>
        </p:nvGrpSpPr>
        <p:grpSpPr>
          <a:xfrm>
            <a:off x="380173" y="172125"/>
            <a:ext cx="3909367" cy="6433627"/>
            <a:chOff x="380173" y="172125"/>
            <a:chExt cx="4200656" cy="691300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D01F7B6-2EB5-46E6-A78E-EE87E72970F0}"/>
                </a:ext>
              </a:extLst>
            </p:cNvPr>
            <p:cNvGrpSpPr/>
            <p:nvPr/>
          </p:nvGrpSpPr>
          <p:grpSpPr>
            <a:xfrm>
              <a:off x="380173" y="6422798"/>
              <a:ext cx="1383221" cy="662327"/>
              <a:chOff x="1093449" y="643467"/>
              <a:chExt cx="2673477" cy="1214830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EDF4CEB4-CF6C-4926-B919-2AA3147AB999}"/>
                  </a:ext>
                </a:extLst>
              </p:cNvPr>
              <p:cNvGrpSpPr/>
              <p:nvPr/>
            </p:nvGrpSpPr>
            <p:grpSpPr>
              <a:xfrm>
                <a:off x="1093449" y="643467"/>
                <a:ext cx="1337761" cy="1214830"/>
                <a:chOff x="1093449" y="643467"/>
                <a:chExt cx="1337761" cy="1214830"/>
              </a:xfrm>
            </p:grpSpPr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64BCEBDA-B69F-471C-AC6B-B4AD7D969E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flipH="1">
                  <a:off x="1093449" y="643467"/>
                  <a:ext cx="666836" cy="1214830"/>
                </a:xfrm>
                <a:prstGeom prst="rect">
                  <a:avLst/>
                </a:prstGeom>
              </p:spPr>
            </p:pic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678DBD00-9BC9-4E74-8F3C-C9D7EE564C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flipH="1">
                  <a:off x="1760285" y="643467"/>
                  <a:ext cx="670925" cy="1214830"/>
                </a:xfrm>
                <a:prstGeom prst="rect">
                  <a:avLst/>
                </a:prstGeom>
              </p:spPr>
            </p:pic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D40C5F23-77DD-479C-A0D7-3B830B07408B}"/>
                  </a:ext>
                </a:extLst>
              </p:cNvPr>
              <p:cNvGrpSpPr/>
              <p:nvPr/>
            </p:nvGrpSpPr>
            <p:grpSpPr>
              <a:xfrm>
                <a:off x="2429165" y="643467"/>
                <a:ext cx="1337761" cy="1214830"/>
                <a:chOff x="1093449" y="643467"/>
                <a:chExt cx="1337761" cy="1214830"/>
              </a:xfrm>
            </p:grpSpPr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5996610F-DD45-4353-84B0-2E89ABA35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flipH="1">
                  <a:off x="1093449" y="643467"/>
                  <a:ext cx="666836" cy="1214830"/>
                </a:xfrm>
                <a:prstGeom prst="rect">
                  <a:avLst/>
                </a:prstGeom>
              </p:spPr>
            </p:pic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06B0B0EF-DA95-4711-94FC-795F2CBDC9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flipH="1">
                  <a:off x="1760285" y="643467"/>
                  <a:ext cx="670925" cy="121483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363A492-9233-429E-8558-1F5988EC76C9}"/>
                </a:ext>
              </a:extLst>
            </p:cNvPr>
            <p:cNvGrpSpPr/>
            <p:nvPr/>
          </p:nvGrpSpPr>
          <p:grpSpPr>
            <a:xfrm>
              <a:off x="391642" y="172125"/>
              <a:ext cx="4189187" cy="6133992"/>
              <a:chOff x="391642" y="392842"/>
              <a:chExt cx="4189187" cy="6133992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6496E44-99F4-4477-BCFF-34613FF964CB}"/>
                  </a:ext>
                </a:extLst>
              </p:cNvPr>
              <p:cNvGrpSpPr/>
              <p:nvPr/>
            </p:nvGrpSpPr>
            <p:grpSpPr>
              <a:xfrm>
                <a:off x="395994" y="392842"/>
                <a:ext cx="4184835" cy="3036158"/>
                <a:chOff x="395994" y="392842"/>
                <a:chExt cx="4184835" cy="3036158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AAA7F628-6C8F-439D-89D7-7DACDE19F693}"/>
                    </a:ext>
                  </a:extLst>
                </p:cNvPr>
                <p:cNvGrpSpPr/>
                <p:nvPr/>
              </p:nvGrpSpPr>
              <p:grpSpPr>
                <a:xfrm>
                  <a:off x="395994" y="392842"/>
                  <a:ext cx="4181542" cy="662329"/>
                  <a:chOff x="1245849" y="795865"/>
                  <a:chExt cx="6495062" cy="976289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203194AC-79AE-4FB0-83A2-7C4C415176AA}"/>
                      </a:ext>
                    </a:extLst>
                  </p:cNvPr>
                  <p:cNvGrpSpPr/>
                  <p:nvPr/>
                </p:nvGrpSpPr>
                <p:grpSpPr>
                  <a:xfrm>
                    <a:off x="3425060" y="795866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4F3A067D-52D4-4CAF-B674-068C45F307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32" name="Picture 31">
                        <a:extLst>
                          <a:ext uri="{FF2B5EF4-FFF2-40B4-BE49-F238E27FC236}">
                            <a16:creationId xmlns:a16="http://schemas.microsoft.com/office/drawing/2014/main" id="{543B499C-4217-4FC0-9F49-55B7A9A058B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3" name="Picture 32">
                        <a:extLst>
                          <a:ext uri="{FF2B5EF4-FFF2-40B4-BE49-F238E27FC236}">
                            <a16:creationId xmlns:a16="http://schemas.microsoft.com/office/drawing/2014/main" id="{52F6D12F-2684-4DF5-BA96-F18857F3600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512E59B9-AAB3-4395-A7BC-95D0FE3488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30" name="Picture 29">
                        <a:extLst>
                          <a:ext uri="{FF2B5EF4-FFF2-40B4-BE49-F238E27FC236}">
                            <a16:creationId xmlns:a16="http://schemas.microsoft.com/office/drawing/2014/main" id="{C1F424C8-4260-422D-8C2B-32DEF87F47C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31" name="Picture 30">
                        <a:extLst>
                          <a:ext uri="{FF2B5EF4-FFF2-40B4-BE49-F238E27FC236}">
                            <a16:creationId xmlns:a16="http://schemas.microsoft.com/office/drawing/2014/main" id="{2D0DC665-2128-459F-99FF-B4D92796282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2E1B7279-7ABE-4A88-B5A2-B5125CC11F9C}"/>
                      </a:ext>
                    </a:extLst>
                  </p:cNvPr>
                  <p:cNvGrpSpPr/>
                  <p:nvPr/>
                </p:nvGrpSpPr>
                <p:grpSpPr>
                  <a:xfrm>
                    <a:off x="1245849" y="795867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22" name="Group 21">
                      <a:extLst>
                        <a:ext uri="{FF2B5EF4-FFF2-40B4-BE49-F238E27FC236}">
                          <a16:creationId xmlns:a16="http://schemas.microsoft.com/office/drawing/2014/main" id="{65116874-F290-4B12-8D69-4E8D9A3B2C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26" name="Picture 25">
                        <a:extLst>
                          <a:ext uri="{FF2B5EF4-FFF2-40B4-BE49-F238E27FC236}">
                            <a16:creationId xmlns:a16="http://schemas.microsoft.com/office/drawing/2014/main" id="{091C3698-7962-4648-849A-AC167018C0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7" name="Picture 26">
                        <a:extLst>
                          <a:ext uri="{FF2B5EF4-FFF2-40B4-BE49-F238E27FC236}">
                            <a16:creationId xmlns:a16="http://schemas.microsoft.com/office/drawing/2014/main" id="{D33DFF3C-85C4-4910-AE3B-00AED1230B1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2E496504-324F-4B49-A49A-DF53949070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24" name="Picture 23">
                        <a:extLst>
                          <a:ext uri="{FF2B5EF4-FFF2-40B4-BE49-F238E27FC236}">
                            <a16:creationId xmlns:a16="http://schemas.microsoft.com/office/drawing/2014/main" id="{1534BCCC-4540-405B-AB27-3211111DC35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5" name="Picture 24">
                        <a:extLst>
                          <a:ext uri="{FF2B5EF4-FFF2-40B4-BE49-F238E27FC236}">
                            <a16:creationId xmlns:a16="http://schemas.microsoft.com/office/drawing/2014/main" id="{1C3FB91A-BC2D-40C9-85F8-43AF9745190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67B0D9F4-BFDA-458C-85EC-6F7E77B22742}"/>
                      </a:ext>
                    </a:extLst>
                  </p:cNvPr>
                  <p:cNvGrpSpPr/>
                  <p:nvPr/>
                </p:nvGrpSpPr>
                <p:grpSpPr>
                  <a:xfrm>
                    <a:off x="5592396" y="795865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id="{A30C894D-5C3F-4518-9AC4-1DFC60D313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20" name="Picture 19">
                        <a:extLst>
                          <a:ext uri="{FF2B5EF4-FFF2-40B4-BE49-F238E27FC236}">
                            <a16:creationId xmlns:a16="http://schemas.microsoft.com/office/drawing/2014/main" id="{7FE78088-2251-49E2-A9CB-8E4926449C7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" name="Picture 20">
                        <a:extLst>
                          <a:ext uri="{FF2B5EF4-FFF2-40B4-BE49-F238E27FC236}">
                            <a16:creationId xmlns:a16="http://schemas.microsoft.com/office/drawing/2014/main" id="{E56C4A04-3F58-485C-81AB-A7226287E40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83C810AD-51D6-4CEE-BC7B-7CF908C5D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8" name="Picture 17">
                        <a:extLst>
                          <a:ext uri="{FF2B5EF4-FFF2-40B4-BE49-F238E27FC236}">
                            <a16:creationId xmlns:a16="http://schemas.microsoft.com/office/drawing/2014/main" id="{D71E9CB0-4051-4A5F-A7DE-EE79B3F1D5F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" name="Picture 18">
                        <a:extLst>
                          <a:ext uri="{FF2B5EF4-FFF2-40B4-BE49-F238E27FC236}">
                            <a16:creationId xmlns:a16="http://schemas.microsoft.com/office/drawing/2014/main" id="{6311475E-30BF-4053-BD8A-0BFBC17F715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C5BCD692-8751-4D24-B48E-19AC2400F99E}"/>
                    </a:ext>
                  </a:extLst>
                </p:cNvPr>
                <p:cNvGrpSpPr/>
                <p:nvPr/>
              </p:nvGrpSpPr>
              <p:grpSpPr>
                <a:xfrm>
                  <a:off x="399287" y="1208654"/>
                  <a:ext cx="4181542" cy="662329"/>
                  <a:chOff x="1245849" y="795865"/>
                  <a:chExt cx="6495062" cy="976289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6D4D1AAF-DC64-4944-BC66-6406F5FE3394}"/>
                      </a:ext>
                    </a:extLst>
                  </p:cNvPr>
                  <p:cNvGrpSpPr/>
                  <p:nvPr/>
                </p:nvGrpSpPr>
                <p:grpSpPr>
                  <a:xfrm>
                    <a:off x="3425060" y="795866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50" name="Group 49">
                      <a:extLst>
                        <a:ext uri="{FF2B5EF4-FFF2-40B4-BE49-F238E27FC236}">
                          <a16:creationId xmlns:a16="http://schemas.microsoft.com/office/drawing/2014/main" id="{17943B75-3C49-4A14-ACD0-8484A668A4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54" name="Picture 53">
                        <a:extLst>
                          <a:ext uri="{FF2B5EF4-FFF2-40B4-BE49-F238E27FC236}">
                            <a16:creationId xmlns:a16="http://schemas.microsoft.com/office/drawing/2014/main" id="{FBF54940-68FB-4A40-97C1-6FDCB73C2FE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5" name="Picture 54">
                        <a:extLst>
                          <a:ext uri="{FF2B5EF4-FFF2-40B4-BE49-F238E27FC236}">
                            <a16:creationId xmlns:a16="http://schemas.microsoft.com/office/drawing/2014/main" id="{40DAFB25-82E5-47C0-8D71-0D184930863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288541A-8851-4C7B-B7A2-A7F7CFB320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52" name="Picture 51">
                        <a:extLst>
                          <a:ext uri="{FF2B5EF4-FFF2-40B4-BE49-F238E27FC236}">
                            <a16:creationId xmlns:a16="http://schemas.microsoft.com/office/drawing/2014/main" id="{B1F9BAFD-1704-48B0-B8D2-7504F83FCBE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3" name="Picture 52">
                        <a:extLst>
                          <a:ext uri="{FF2B5EF4-FFF2-40B4-BE49-F238E27FC236}">
                            <a16:creationId xmlns:a16="http://schemas.microsoft.com/office/drawing/2014/main" id="{0EE2D4FF-CDB0-4260-81B9-BA6AF5F84F0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A5667A79-823E-4BC0-9A8C-324A2195B780}"/>
                      </a:ext>
                    </a:extLst>
                  </p:cNvPr>
                  <p:cNvGrpSpPr/>
                  <p:nvPr/>
                </p:nvGrpSpPr>
                <p:grpSpPr>
                  <a:xfrm>
                    <a:off x="1245849" y="795867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D8E41256-822E-49E1-BDCD-9B92CA1866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48" name="Picture 47">
                        <a:extLst>
                          <a:ext uri="{FF2B5EF4-FFF2-40B4-BE49-F238E27FC236}">
                            <a16:creationId xmlns:a16="http://schemas.microsoft.com/office/drawing/2014/main" id="{39376E71-DAE9-4C51-98E3-451ABBE9651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9" name="Picture 48">
                        <a:extLst>
                          <a:ext uri="{FF2B5EF4-FFF2-40B4-BE49-F238E27FC236}">
                            <a16:creationId xmlns:a16="http://schemas.microsoft.com/office/drawing/2014/main" id="{BDB50563-1887-4766-8E4A-2AEDC9227AE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27282049-F584-452C-A0BF-E81A5FDB7C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46" name="Picture 45">
                        <a:extLst>
                          <a:ext uri="{FF2B5EF4-FFF2-40B4-BE49-F238E27FC236}">
                            <a16:creationId xmlns:a16="http://schemas.microsoft.com/office/drawing/2014/main" id="{44212198-1EE6-487D-AFFA-C1901A002AA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7" name="Picture 46">
                        <a:extLst>
                          <a:ext uri="{FF2B5EF4-FFF2-40B4-BE49-F238E27FC236}">
                            <a16:creationId xmlns:a16="http://schemas.microsoft.com/office/drawing/2014/main" id="{95DF290B-9B3F-4AA9-BAB5-12D739B8E99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8AF1C487-58BB-462C-8A1F-28513C56D07F}"/>
                      </a:ext>
                    </a:extLst>
                  </p:cNvPr>
                  <p:cNvGrpSpPr/>
                  <p:nvPr/>
                </p:nvGrpSpPr>
                <p:grpSpPr>
                  <a:xfrm>
                    <a:off x="5592396" y="795865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E617D999-9DE8-4806-BDD3-994C3DAC60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42" name="Picture 41">
                        <a:extLst>
                          <a:ext uri="{FF2B5EF4-FFF2-40B4-BE49-F238E27FC236}">
                            <a16:creationId xmlns:a16="http://schemas.microsoft.com/office/drawing/2014/main" id="{6649BBCD-F7AF-4A9D-A535-1C47F501DEC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" name="Picture 42">
                        <a:extLst>
                          <a:ext uri="{FF2B5EF4-FFF2-40B4-BE49-F238E27FC236}">
                            <a16:creationId xmlns:a16="http://schemas.microsoft.com/office/drawing/2014/main" id="{C514E759-AFB1-4CC3-BF61-9852756922E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1036219D-B89A-4FC7-A2AF-CF4CD59402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40" name="Picture 39">
                        <a:extLst>
                          <a:ext uri="{FF2B5EF4-FFF2-40B4-BE49-F238E27FC236}">
                            <a16:creationId xmlns:a16="http://schemas.microsoft.com/office/drawing/2014/main" id="{1B2B59C7-9EA8-446C-A327-118BF4E5923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1" name="Picture 40">
                        <a:extLst>
                          <a:ext uri="{FF2B5EF4-FFF2-40B4-BE49-F238E27FC236}">
                            <a16:creationId xmlns:a16="http://schemas.microsoft.com/office/drawing/2014/main" id="{12B40072-7F76-458F-827F-1A2559E37CE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5C262938-6667-49D2-999B-4910115208F8}"/>
                    </a:ext>
                  </a:extLst>
                </p:cNvPr>
                <p:cNvGrpSpPr/>
                <p:nvPr/>
              </p:nvGrpSpPr>
              <p:grpSpPr>
                <a:xfrm>
                  <a:off x="395994" y="1987663"/>
                  <a:ext cx="4181542" cy="662329"/>
                  <a:chOff x="1245849" y="795865"/>
                  <a:chExt cx="6495062" cy="976289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201E2FFA-70F5-4765-89F8-CAD3FC48D567}"/>
                      </a:ext>
                    </a:extLst>
                  </p:cNvPr>
                  <p:cNvGrpSpPr/>
                  <p:nvPr/>
                </p:nvGrpSpPr>
                <p:grpSpPr>
                  <a:xfrm>
                    <a:off x="3425060" y="795866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72" name="Group 71">
                      <a:extLst>
                        <a:ext uri="{FF2B5EF4-FFF2-40B4-BE49-F238E27FC236}">
                          <a16:creationId xmlns:a16="http://schemas.microsoft.com/office/drawing/2014/main" id="{37AFA81E-EC82-4956-A033-66A4783A57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76" name="Picture 75">
                        <a:extLst>
                          <a:ext uri="{FF2B5EF4-FFF2-40B4-BE49-F238E27FC236}">
                            <a16:creationId xmlns:a16="http://schemas.microsoft.com/office/drawing/2014/main" id="{64C73BA1-B6E9-4FA0-B713-72F4C4B2151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7" name="Picture 76">
                        <a:extLst>
                          <a:ext uri="{FF2B5EF4-FFF2-40B4-BE49-F238E27FC236}">
                            <a16:creationId xmlns:a16="http://schemas.microsoft.com/office/drawing/2014/main" id="{5F4214F5-4D10-4965-BB13-CD0FE66D84D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73" name="Group 72">
                      <a:extLst>
                        <a:ext uri="{FF2B5EF4-FFF2-40B4-BE49-F238E27FC236}">
                          <a16:creationId xmlns:a16="http://schemas.microsoft.com/office/drawing/2014/main" id="{4D59F6F3-7A7C-4C78-8B6F-7C576B4558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74" name="Picture 73">
                        <a:extLst>
                          <a:ext uri="{FF2B5EF4-FFF2-40B4-BE49-F238E27FC236}">
                            <a16:creationId xmlns:a16="http://schemas.microsoft.com/office/drawing/2014/main" id="{0603296A-6CC8-4AC8-9E3E-235EFA744D8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5" name="Picture 74">
                        <a:extLst>
                          <a:ext uri="{FF2B5EF4-FFF2-40B4-BE49-F238E27FC236}">
                            <a16:creationId xmlns:a16="http://schemas.microsoft.com/office/drawing/2014/main" id="{D63FCB51-3EBB-4370-B3E5-710A8CBFC1F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B7D767D8-D621-4086-A659-8A0CB82C5BD6}"/>
                      </a:ext>
                    </a:extLst>
                  </p:cNvPr>
                  <p:cNvGrpSpPr/>
                  <p:nvPr/>
                </p:nvGrpSpPr>
                <p:grpSpPr>
                  <a:xfrm>
                    <a:off x="1245849" y="795867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7A455E72-3F99-4828-90FA-A74761BBFF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70" name="Picture 69">
                        <a:extLst>
                          <a:ext uri="{FF2B5EF4-FFF2-40B4-BE49-F238E27FC236}">
                            <a16:creationId xmlns:a16="http://schemas.microsoft.com/office/drawing/2014/main" id="{474C2F3B-00CD-4503-A412-B67ED0BBA2A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1" name="Picture 70">
                        <a:extLst>
                          <a:ext uri="{FF2B5EF4-FFF2-40B4-BE49-F238E27FC236}">
                            <a16:creationId xmlns:a16="http://schemas.microsoft.com/office/drawing/2014/main" id="{836D1356-4A15-48ED-9102-FE88D7CAF94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08934962-55C4-495E-884E-047675C2BF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68" name="Picture 67">
                        <a:extLst>
                          <a:ext uri="{FF2B5EF4-FFF2-40B4-BE49-F238E27FC236}">
                            <a16:creationId xmlns:a16="http://schemas.microsoft.com/office/drawing/2014/main" id="{B3BEBE85-766E-4361-8599-6ECD8FA6277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9" name="Picture 68">
                        <a:extLst>
                          <a:ext uri="{FF2B5EF4-FFF2-40B4-BE49-F238E27FC236}">
                            <a16:creationId xmlns:a16="http://schemas.microsoft.com/office/drawing/2014/main" id="{B839398C-6C1F-47D0-AD1F-CD4148F03A8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9FAD2A89-4F47-4899-865C-7921CC62BD26}"/>
                      </a:ext>
                    </a:extLst>
                  </p:cNvPr>
                  <p:cNvGrpSpPr/>
                  <p:nvPr/>
                </p:nvGrpSpPr>
                <p:grpSpPr>
                  <a:xfrm>
                    <a:off x="5592396" y="795865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60" name="Group 59">
                      <a:extLst>
                        <a:ext uri="{FF2B5EF4-FFF2-40B4-BE49-F238E27FC236}">
                          <a16:creationId xmlns:a16="http://schemas.microsoft.com/office/drawing/2014/main" id="{38088FA8-91E9-431B-9956-8EEEE5D599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64" name="Picture 63">
                        <a:extLst>
                          <a:ext uri="{FF2B5EF4-FFF2-40B4-BE49-F238E27FC236}">
                            <a16:creationId xmlns:a16="http://schemas.microsoft.com/office/drawing/2014/main" id="{44753511-F0C4-426D-BE38-62CA2CEA05F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5" name="Picture 64">
                        <a:extLst>
                          <a:ext uri="{FF2B5EF4-FFF2-40B4-BE49-F238E27FC236}">
                            <a16:creationId xmlns:a16="http://schemas.microsoft.com/office/drawing/2014/main" id="{164738D2-684E-4028-AAD9-698BCAF9F59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1" name="Group 60">
                      <a:extLst>
                        <a:ext uri="{FF2B5EF4-FFF2-40B4-BE49-F238E27FC236}">
                          <a16:creationId xmlns:a16="http://schemas.microsoft.com/office/drawing/2014/main" id="{D4554F13-FFA7-4CA0-9CF5-C0B99BAE33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62" name="Picture 61">
                        <a:extLst>
                          <a:ext uri="{FF2B5EF4-FFF2-40B4-BE49-F238E27FC236}">
                            <a16:creationId xmlns:a16="http://schemas.microsoft.com/office/drawing/2014/main" id="{D7E3B697-BC7B-4278-AAAC-8635146FB83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3" name="Picture 62">
                        <a:extLst>
                          <a:ext uri="{FF2B5EF4-FFF2-40B4-BE49-F238E27FC236}">
                            <a16:creationId xmlns:a16="http://schemas.microsoft.com/office/drawing/2014/main" id="{0209722B-14E6-4366-9E60-B059C4B5536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B7ACF81F-A03F-4A31-BB84-63000FE5EAE9}"/>
                    </a:ext>
                  </a:extLst>
                </p:cNvPr>
                <p:cNvGrpSpPr/>
                <p:nvPr/>
              </p:nvGrpSpPr>
              <p:grpSpPr>
                <a:xfrm>
                  <a:off x="399287" y="2766671"/>
                  <a:ext cx="4181542" cy="662329"/>
                  <a:chOff x="1245849" y="795865"/>
                  <a:chExt cx="6495062" cy="976289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DBB94CF0-260C-4234-BD32-D5C9BCD68C83}"/>
                      </a:ext>
                    </a:extLst>
                  </p:cNvPr>
                  <p:cNvGrpSpPr/>
                  <p:nvPr/>
                </p:nvGrpSpPr>
                <p:grpSpPr>
                  <a:xfrm>
                    <a:off x="3425060" y="795866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94" name="Group 93">
                      <a:extLst>
                        <a:ext uri="{FF2B5EF4-FFF2-40B4-BE49-F238E27FC236}">
                          <a16:creationId xmlns:a16="http://schemas.microsoft.com/office/drawing/2014/main" id="{9B2DD813-52CB-4C02-84DA-90BEDA535B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98" name="Picture 97">
                        <a:extLst>
                          <a:ext uri="{FF2B5EF4-FFF2-40B4-BE49-F238E27FC236}">
                            <a16:creationId xmlns:a16="http://schemas.microsoft.com/office/drawing/2014/main" id="{436FB4FF-2FB3-4323-B29A-AEB908AF9E9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9" name="Picture 98">
                        <a:extLst>
                          <a:ext uri="{FF2B5EF4-FFF2-40B4-BE49-F238E27FC236}">
                            <a16:creationId xmlns:a16="http://schemas.microsoft.com/office/drawing/2014/main" id="{4A7340AC-60F6-43FB-9B61-327268696C8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95" name="Group 94">
                      <a:extLst>
                        <a:ext uri="{FF2B5EF4-FFF2-40B4-BE49-F238E27FC236}">
                          <a16:creationId xmlns:a16="http://schemas.microsoft.com/office/drawing/2014/main" id="{3AFA7334-E450-450D-8681-BE187844D0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96" name="Picture 95">
                        <a:extLst>
                          <a:ext uri="{FF2B5EF4-FFF2-40B4-BE49-F238E27FC236}">
                            <a16:creationId xmlns:a16="http://schemas.microsoft.com/office/drawing/2014/main" id="{220C1797-7626-4942-BFFF-90FD65BDC1B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7" name="Picture 96">
                        <a:extLst>
                          <a:ext uri="{FF2B5EF4-FFF2-40B4-BE49-F238E27FC236}">
                            <a16:creationId xmlns:a16="http://schemas.microsoft.com/office/drawing/2014/main" id="{31FCD678-31CF-421E-B852-5274BBD65C3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6B5FA507-5126-403C-9FA6-40CA49DF4AA9}"/>
                      </a:ext>
                    </a:extLst>
                  </p:cNvPr>
                  <p:cNvGrpSpPr/>
                  <p:nvPr/>
                </p:nvGrpSpPr>
                <p:grpSpPr>
                  <a:xfrm>
                    <a:off x="1245849" y="795867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88" name="Group 87">
                      <a:extLst>
                        <a:ext uri="{FF2B5EF4-FFF2-40B4-BE49-F238E27FC236}">
                          <a16:creationId xmlns:a16="http://schemas.microsoft.com/office/drawing/2014/main" id="{F4C564C7-0912-4AF7-A359-036C87C59C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92" name="Picture 91">
                        <a:extLst>
                          <a:ext uri="{FF2B5EF4-FFF2-40B4-BE49-F238E27FC236}">
                            <a16:creationId xmlns:a16="http://schemas.microsoft.com/office/drawing/2014/main" id="{15806EAC-768A-4418-9171-145666D83C6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" name="Picture 92">
                        <a:extLst>
                          <a:ext uri="{FF2B5EF4-FFF2-40B4-BE49-F238E27FC236}">
                            <a16:creationId xmlns:a16="http://schemas.microsoft.com/office/drawing/2014/main" id="{C1E34D37-0078-4760-AC3D-4511A5D214A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B791D72C-5642-4741-8420-A396DF5DD0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90" name="Picture 89">
                        <a:extLst>
                          <a:ext uri="{FF2B5EF4-FFF2-40B4-BE49-F238E27FC236}">
                            <a16:creationId xmlns:a16="http://schemas.microsoft.com/office/drawing/2014/main" id="{0981C0D9-4A0A-4DC0-8C72-1DE899EE8CA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1" name="Picture 90">
                        <a:extLst>
                          <a:ext uri="{FF2B5EF4-FFF2-40B4-BE49-F238E27FC236}">
                            <a16:creationId xmlns:a16="http://schemas.microsoft.com/office/drawing/2014/main" id="{140B2083-1258-4B84-BBD3-32D4F683FF3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8A28C0FD-E333-43A8-8528-FB4B29338689}"/>
                      </a:ext>
                    </a:extLst>
                  </p:cNvPr>
                  <p:cNvGrpSpPr/>
                  <p:nvPr/>
                </p:nvGrpSpPr>
                <p:grpSpPr>
                  <a:xfrm>
                    <a:off x="5592396" y="795865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82" name="Group 81">
                      <a:extLst>
                        <a:ext uri="{FF2B5EF4-FFF2-40B4-BE49-F238E27FC236}">
                          <a16:creationId xmlns:a16="http://schemas.microsoft.com/office/drawing/2014/main" id="{44724EF7-7C3E-4635-907A-8253C5E7C4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86" name="Picture 85">
                        <a:extLst>
                          <a:ext uri="{FF2B5EF4-FFF2-40B4-BE49-F238E27FC236}">
                            <a16:creationId xmlns:a16="http://schemas.microsoft.com/office/drawing/2014/main" id="{CA665248-3CF7-4A32-BAAD-4D46550C8FE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7" name="Picture 86">
                        <a:extLst>
                          <a:ext uri="{FF2B5EF4-FFF2-40B4-BE49-F238E27FC236}">
                            <a16:creationId xmlns:a16="http://schemas.microsoft.com/office/drawing/2014/main" id="{10EBF855-F9FB-46FF-ADBB-3976980A36C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83" name="Group 82">
                      <a:extLst>
                        <a:ext uri="{FF2B5EF4-FFF2-40B4-BE49-F238E27FC236}">
                          <a16:creationId xmlns:a16="http://schemas.microsoft.com/office/drawing/2014/main" id="{0036A397-F31F-4641-BE0C-9AB9EEC6B0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84" name="Picture 83">
                        <a:extLst>
                          <a:ext uri="{FF2B5EF4-FFF2-40B4-BE49-F238E27FC236}">
                            <a16:creationId xmlns:a16="http://schemas.microsoft.com/office/drawing/2014/main" id="{972BDC1D-AAE5-4A4E-80C5-AA3320580A4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5" name="Picture 84">
                        <a:extLst>
                          <a:ext uri="{FF2B5EF4-FFF2-40B4-BE49-F238E27FC236}">
                            <a16:creationId xmlns:a16="http://schemas.microsoft.com/office/drawing/2014/main" id="{EF781A34-03DD-45A9-A7A8-B26E75E6CE7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32EB261-707B-4B05-AD3D-0B0468D50F0A}"/>
                  </a:ext>
                </a:extLst>
              </p:cNvPr>
              <p:cNvGrpSpPr/>
              <p:nvPr/>
            </p:nvGrpSpPr>
            <p:grpSpPr>
              <a:xfrm>
                <a:off x="391642" y="3490676"/>
                <a:ext cx="4184835" cy="3036158"/>
                <a:chOff x="395994" y="392842"/>
                <a:chExt cx="4184835" cy="3036158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46AD7E2D-599E-42D9-8403-3CC3DFB2B3C4}"/>
                    </a:ext>
                  </a:extLst>
                </p:cNvPr>
                <p:cNvGrpSpPr/>
                <p:nvPr/>
              </p:nvGrpSpPr>
              <p:grpSpPr>
                <a:xfrm>
                  <a:off x="395994" y="392842"/>
                  <a:ext cx="4181542" cy="662329"/>
                  <a:chOff x="1245849" y="795865"/>
                  <a:chExt cx="6495062" cy="976289"/>
                </a:xfrm>
              </p:grpSpPr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AB16791F-FFA5-45BF-BCB0-539483D03B6C}"/>
                      </a:ext>
                    </a:extLst>
                  </p:cNvPr>
                  <p:cNvGrpSpPr/>
                  <p:nvPr/>
                </p:nvGrpSpPr>
                <p:grpSpPr>
                  <a:xfrm>
                    <a:off x="3425060" y="795866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196" name="Group 195">
                      <a:extLst>
                        <a:ext uri="{FF2B5EF4-FFF2-40B4-BE49-F238E27FC236}">
                          <a16:creationId xmlns:a16="http://schemas.microsoft.com/office/drawing/2014/main" id="{8605C6F7-838A-4D31-9AE1-1FBAA0CC90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200" name="Picture 199">
                        <a:extLst>
                          <a:ext uri="{FF2B5EF4-FFF2-40B4-BE49-F238E27FC236}">
                            <a16:creationId xmlns:a16="http://schemas.microsoft.com/office/drawing/2014/main" id="{2C9151A9-CE6C-48B7-BB55-2179C854AD8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1" name="Picture 200">
                        <a:extLst>
                          <a:ext uri="{FF2B5EF4-FFF2-40B4-BE49-F238E27FC236}">
                            <a16:creationId xmlns:a16="http://schemas.microsoft.com/office/drawing/2014/main" id="{E54E6A5B-2625-4406-968F-2434C38716F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97" name="Group 196">
                      <a:extLst>
                        <a:ext uri="{FF2B5EF4-FFF2-40B4-BE49-F238E27FC236}">
                          <a16:creationId xmlns:a16="http://schemas.microsoft.com/office/drawing/2014/main" id="{59932CA9-8DFA-4E17-AB47-4AFAF98DA1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98" name="Picture 197">
                        <a:extLst>
                          <a:ext uri="{FF2B5EF4-FFF2-40B4-BE49-F238E27FC236}">
                            <a16:creationId xmlns:a16="http://schemas.microsoft.com/office/drawing/2014/main" id="{2B322E96-F50E-4352-B49A-27FE12191F2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9" name="Picture 198">
                        <a:extLst>
                          <a:ext uri="{FF2B5EF4-FFF2-40B4-BE49-F238E27FC236}">
                            <a16:creationId xmlns:a16="http://schemas.microsoft.com/office/drawing/2014/main" id="{4D112F6B-B232-4399-9E17-47DC05FF10F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327CAB88-336C-44A4-BFEE-CE9DE0CE288E}"/>
                      </a:ext>
                    </a:extLst>
                  </p:cNvPr>
                  <p:cNvGrpSpPr/>
                  <p:nvPr/>
                </p:nvGrpSpPr>
                <p:grpSpPr>
                  <a:xfrm>
                    <a:off x="1245849" y="795867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190" name="Group 189">
                      <a:extLst>
                        <a:ext uri="{FF2B5EF4-FFF2-40B4-BE49-F238E27FC236}">
                          <a16:creationId xmlns:a16="http://schemas.microsoft.com/office/drawing/2014/main" id="{8C53E382-260F-4CAF-9D13-FB04BEE71C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94" name="Picture 193">
                        <a:extLst>
                          <a:ext uri="{FF2B5EF4-FFF2-40B4-BE49-F238E27FC236}">
                            <a16:creationId xmlns:a16="http://schemas.microsoft.com/office/drawing/2014/main" id="{C5085E79-9DF5-45BC-9892-5196C573289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5" name="Picture 194">
                        <a:extLst>
                          <a:ext uri="{FF2B5EF4-FFF2-40B4-BE49-F238E27FC236}">
                            <a16:creationId xmlns:a16="http://schemas.microsoft.com/office/drawing/2014/main" id="{A83112B4-D866-4D67-AFB0-08D82F040D2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91" name="Group 190">
                      <a:extLst>
                        <a:ext uri="{FF2B5EF4-FFF2-40B4-BE49-F238E27FC236}">
                          <a16:creationId xmlns:a16="http://schemas.microsoft.com/office/drawing/2014/main" id="{F6C78658-51C6-49AC-AF83-D151EBD18B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92" name="Picture 191">
                        <a:extLst>
                          <a:ext uri="{FF2B5EF4-FFF2-40B4-BE49-F238E27FC236}">
                            <a16:creationId xmlns:a16="http://schemas.microsoft.com/office/drawing/2014/main" id="{E039B36B-9F40-4B61-97F5-E2D8EA31DCE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3" name="Picture 192">
                        <a:extLst>
                          <a:ext uri="{FF2B5EF4-FFF2-40B4-BE49-F238E27FC236}">
                            <a16:creationId xmlns:a16="http://schemas.microsoft.com/office/drawing/2014/main" id="{67CB9426-FF66-431B-8C77-9657F0EB8BF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8B1405E0-2BDD-416E-B791-17AC21A95748}"/>
                      </a:ext>
                    </a:extLst>
                  </p:cNvPr>
                  <p:cNvGrpSpPr/>
                  <p:nvPr/>
                </p:nvGrpSpPr>
                <p:grpSpPr>
                  <a:xfrm>
                    <a:off x="5592396" y="795865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184" name="Group 183">
                      <a:extLst>
                        <a:ext uri="{FF2B5EF4-FFF2-40B4-BE49-F238E27FC236}">
                          <a16:creationId xmlns:a16="http://schemas.microsoft.com/office/drawing/2014/main" id="{608BD43C-C6BF-4BBF-A67C-74B7602C3E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88" name="Picture 187">
                        <a:extLst>
                          <a:ext uri="{FF2B5EF4-FFF2-40B4-BE49-F238E27FC236}">
                            <a16:creationId xmlns:a16="http://schemas.microsoft.com/office/drawing/2014/main" id="{6402BE5C-0429-4A7C-AFFA-D0CE668B479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9" name="Picture 188">
                        <a:extLst>
                          <a:ext uri="{FF2B5EF4-FFF2-40B4-BE49-F238E27FC236}">
                            <a16:creationId xmlns:a16="http://schemas.microsoft.com/office/drawing/2014/main" id="{B381FACF-83B5-4373-957E-7C719A7D57F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85" name="Group 184">
                      <a:extLst>
                        <a:ext uri="{FF2B5EF4-FFF2-40B4-BE49-F238E27FC236}">
                          <a16:creationId xmlns:a16="http://schemas.microsoft.com/office/drawing/2014/main" id="{972AF864-2B49-4701-A917-E7BB36BAF5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86" name="Picture 185">
                        <a:extLst>
                          <a:ext uri="{FF2B5EF4-FFF2-40B4-BE49-F238E27FC236}">
                            <a16:creationId xmlns:a16="http://schemas.microsoft.com/office/drawing/2014/main" id="{D23DDA37-CA6D-4EBD-8FD5-44E90C05972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7" name="Picture 186">
                        <a:extLst>
                          <a:ext uri="{FF2B5EF4-FFF2-40B4-BE49-F238E27FC236}">
                            <a16:creationId xmlns:a16="http://schemas.microsoft.com/office/drawing/2014/main" id="{888E70C9-58E3-4CE8-B6B8-7B2AB8464CC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4C26AB76-96EA-4F25-A1AC-C118A5C713EA}"/>
                    </a:ext>
                  </a:extLst>
                </p:cNvPr>
                <p:cNvGrpSpPr/>
                <p:nvPr/>
              </p:nvGrpSpPr>
              <p:grpSpPr>
                <a:xfrm>
                  <a:off x="399287" y="1208654"/>
                  <a:ext cx="4181542" cy="662329"/>
                  <a:chOff x="1245849" y="795865"/>
                  <a:chExt cx="6495062" cy="976289"/>
                </a:xfrm>
              </p:grpSpPr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157D1BE4-3663-43DA-BF6F-782378B558C9}"/>
                      </a:ext>
                    </a:extLst>
                  </p:cNvPr>
                  <p:cNvGrpSpPr/>
                  <p:nvPr/>
                </p:nvGrpSpPr>
                <p:grpSpPr>
                  <a:xfrm>
                    <a:off x="3425060" y="795866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175" name="Group 174">
                      <a:extLst>
                        <a:ext uri="{FF2B5EF4-FFF2-40B4-BE49-F238E27FC236}">
                          <a16:creationId xmlns:a16="http://schemas.microsoft.com/office/drawing/2014/main" id="{DFFC822B-94D5-4885-ABC3-E2FB41BFEC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79" name="Picture 178">
                        <a:extLst>
                          <a:ext uri="{FF2B5EF4-FFF2-40B4-BE49-F238E27FC236}">
                            <a16:creationId xmlns:a16="http://schemas.microsoft.com/office/drawing/2014/main" id="{FBA232CC-BB01-4565-B515-E4A8B85C2E7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0" name="Picture 179">
                        <a:extLst>
                          <a:ext uri="{FF2B5EF4-FFF2-40B4-BE49-F238E27FC236}">
                            <a16:creationId xmlns:a16="http://schemas.microsoft.com/office/drawing/2014/main" id="{A0C2C471-66B6-4C03-808F-00CEB597B26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64C53F5B-753F-4732-8481-7DA396D661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77" name="Picture 176">
                        <a:extLst>
                          <a:ext uri="{FF2B5EF4-FFF2-40B4-BE49-F238E27FC236}">
                            <a16:creationId xmlns:a16="http://schemas.microsoft.com/office/drawing/2014/main" id="{5CC9CAC5-3D9D-4505-A3BC-A750FA38B4B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8" name="Picture 177">
                        <a:extLst>
                          <a:ext uri="{FF2B5EF4-FFF2-40B4-BE49-F238E27FC236}">
                            <a16:creationId xmlns:a16="http://schemas.microsoft.com/office/drawing/2014/main" id="{C1E35C11-98EF-472B-AB08-EE598FE8B47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335945BD-0692-403D-A15E-99CE905C60A7}"/>
                      </a:ext>
                    </a:extLst>
                  </p:cNvPr>
                  <p:cNvGrpSpPr/>
                  <p:nvPr/>
                </p:nvGrpSpPr>
                <p:grpSpPr>
                  <a:xfrm>
                    <a:off x="1245849" y="795867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169" name="Group 168">
                      <a:extLst>
                        <a:ext uri="{FF2B5EF4-FFF2-40B4-BE49-F238E27FC236}">
                          <a16:creationId xmlns:a16="http://schemas.microsoft.com/office/drawing/2014/main" id="{E3320979-AEF1-4CCC-A2C3-9CA72982B1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73" name="Picture 172">
                        <a:extLst>
                          <a:ext uri="{FF2B5EF4-FFF2-40B4-BE49-F238E27FC236}">
                            <a16:creationId xmlns:a16="http://schemas.microsoft.com/office/drawing/2014/main" id="{B435C635-E352-421F-AA99-3890704A632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4" name="Picture 173">
                        <a:extLst>
                          <a:ext uri="{FF2B5EF4-FFF2-40B4-BE49-F238E27FC236}">
                            <a16:creationId xmlns:a16="http://schemas.microsoft.com/office/drawing/2014/main" id="{51D8AF7F-7E40-42F8-A966-CA2B168E21F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70" name="Group 169">
                      <a:extLst>
                        <a:ext uri="{FF2B5EF4-FFF2-40B4-BE49-F238E27FC236}">
                          <a16:creationId xmlns:a16="http://schemas.microsoft.com/office/drawing/2014/main" id="{82864FE4-C1FE-4989-8347-8300398248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71" name="Picture 170">
                        <a:extLst>
                          <a:ext uri="{FF2B5EF4-FFF2-40B4-BE49-F238E27FC236}">
                            <a16:creationId xmlns:a16="http://schemas.microsoft.com/office/drawing/2014/main" id="{A797D7A3-3D64-4AA1-A9FD-023EC4AD18C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72" name="Picture 171">
                        <a:extLst>
                          <a:ext uri="{FF2B5EF4-FFF2-40B4-BE49-F238E27FC236}">
                            <a16:creationId xmlns:a16="http://schemas.microsoft.com/office/drawing/2014/main" id="{6EF734E6-2C4B-4269-A02D-8248C0D674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486566D7-84A0-4875-97E4-E622D5E6065B}"/>
                      </a:ext>
                    </a:extLst>
                  </p:cNvPr>
                  <p:cNvGrpSpPr/>
                  <p:nvPr/>
                </p:nvGrpSpPr>
                <p:grpSpPr>
                  <a:xfrm>
                    <a:off x="5592396" y="795865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163" name="Group 162">
                      <a:extLst>
                        <a:ext uri="{FF2B5EF4-FFF2-40B4-BE49-F238E27FC236}">
                          <a16:creationId xmlns:a16="http://schemas.microsoft.com/office/drawing/2014/main" id="{5AA4BFAB-79F2-4904-9CC6-EC85DBE71C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67" name="Picture 166">
                        <a:extLst>
                          <a:ext uri="{FF2B5EF4-FFF2-40B4-BE49-F238E27FC236}">
                            <a16:creationId xmlns:a16="http://schemas.microsoft.com/office/drawing/2014/main" id="{B0EB7F8D-C71A-40FD-829A-72D25A0122B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68" name="Picture 167">
                        <a:extLst>
                          <a:ext uri="{FF2B5EF4-FFF2-40B4-BE49-F238E27FC236}">
                            <a16:creationId xmlns:a16="http://schemas.microsoft.com/office/drawing/2014/main" id="{15497433-F90E-4151-BA18-A3C734057E8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64" name="Group 163">
                      <a:extLst>
                        <a:ext uri="{FF2B5EF4-FFF2-40B4-BE49-F238E27FC236}">
                          <a16:creationId xmlns:a16="http://schemas.microsoft.com/office/drawing/2014/main" id="{645B3601-4BBF-4978-AF02-FEF624D9FF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65" name="Picture 164">
                        <a:extLst>
                          <a:ext uri="{FF2B5EF4-FFF2-40B4-BE49-F238E27FC236}">
                            <a16:creationId xmlns:a16="http://schemas.microsoft.com/office/drawing/2014/main" id="{7EAAC3BB-A7FC-4600-A4AA-7CEEE732F71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66" name="Picture 165">
                        <a:extLst>
                          <a:ext uri="{FF2B5EF4-FFF2-40B4-BE49-F238E27FC236}">
                            <a16:creationId xmlns:a16="http://schemas.microsoft.com/office/drawing/2014/main" id="{3BE1D00D-C7A0-4ACA-BE65-9558033AB8A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D719D9C-845C-417D-BBB3-8C89DEB1F1D5}"/>
                    </a:ext>
                  </a:extLst>
                </p:cNvPr>
                <p:cNvGrpSpPr/>
                <p:nvPr/>
              </p:nvGrpSpPr>
              <p:grpSpPr>
                <a:xfrm>
                  <a:off x="395994" y="1987663"/>
                  <a:ext cx="4181542" cy="662329"/>
                  <a:chOff x="1245849" y="795865"/>
                  <a:chExt cx="6495062" cy="976289"/>
                </a:xfrm>
              </p:grpSpPr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0B4F7332-166B-4EED-88B8-E8F0A11EF399}"/>
                      </a:ext>
                    </a:extLst>
                  </p:cNvPr>
                  <p:cNvGrpSpPr/>
                  <p:nvPr/>
                </p:nvGrpSpPr>
                <p:grpSpPr>
                  <a:xfrm>
                    <a:off x="3425060" y="795866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154" name="Group 153">
                      <a:extLst>
                        <a:ext uri="{FF2B5EF4-FFF2-40B4-BE49-F238E27FC236}">
                          <a16:creationId xmlns:a16="http://schemas.microsoft.com/office/drawing/2014/main" id="{CE6E9C79-60EB-44BF-9992-59B4055B89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58" name="Picture 157">
                        <a:extLst>
                          <a:ext uri="{FF2B5EF4-FFF2-40B4-BE49-F238E27FC236}">
                            <a16:creationId xmlns:a16="http://schemas.microsoft.com/office/drawing/2014/main" id="{573349D6-B715-4659-95F9-E9F103A31C5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9" name="Picture 158">
                        <a:extLst>
                          <a:ext uri="{FF2B5EF4-FFF2-40B4-BE49-F238E27FC236}">
                            <a16:creationId xmlns:a16="http://schemas.microsoft.com/office/drawing/2014/main" id="{CF7385B3-CEE0-4A76-8D08-FE2FF542621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55" name="Group 154">
                      <a:extLst>
                        <a:ext uri="{FF2B5EF4-FFF2-40B4-BE49-F238E27FC236}">
                          <a16:creationId xmlns:a16="http://schemas.microsoft.com/office/drawing/2014/main" id="{60BA77E3-5406-4519-A0E9-B65F961D95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56" name="Picture 155">
                        <a:extLst>
                          <a:ext uri="{FF2B5EF4-FFF2-40B4-BE49-F238E27FC236}">
                            <a16:creationId xmlns:a16="http://schemas.microsoft.com/office/drawing/2014/main" id="{2F14C43A-78FE-47DC-AF0D-748AFD26770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7" name="Picture 156">
                        <a:extLst>
                          <a:ext uri="{FF2B5EF4-FFF2-40B4-BE49-F238E27FC236}">
                            <a16:creationId xmlns:a16="http://schemas.microsoft.com/office/drawing/2014/main" id="{2D099E57-B41E-4C4E-AB1A-9C4884B8C77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40" name="Group 139">
                    <a:extLst>
                      <a:ext uri="{FF2B5EF4-FFF2-40B4-BE49-F238E27FC236}">
                        <a16:creationId xmlns:a16="http://schemas.microsoft.com/office/drawing/2014/main" id="{31E33D0E-28BD-489B-AEB8-2804F31CF4F2}"/>
                      </a:ext>
                    </a:extLst>
                  </p:cNvPr>
                  <p:cNvGrpSpPr/>
                  <p:nvPr/>
                </p:nvGrpSpPr>
                <p:grpSpPr>
                  <a:xfrm>
                    <a:off x="1245849" y="795867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2034CC92-180A-4D14-96CE-92BC93C610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52" name="Picture 151">
                        <a:extLst>
                          <a:ext uri="{FF2B5EF4-FFF2-40B4-BE49-F238E27FC236}">
                            <a16:creationId xmlns:a16="http://schemas.microsoft.com/office/drawing/2014/main" id="{44E5563A-1406-42A9-B2AB-48A1386149E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3" name="Picture 152">
                        <a:extLst>
                          <a:ext uri="{FF2B5EF4-FFF2-40B4-BE49-F238E27FC236}">
                            <a16:creationId xmlns:a16="http://schemas.microsoft.com/office/drawing/2014/main" id="{FE21B18E-9FE5-4CD0-A0A0-8B33AD0F58D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49" name="Group 148">
                      <a:extLst>
                        <a:ext uri="{FF2B5EF4-FFF2-40B4-BE49-F238E27FC236}">
                          <a16:creationId xmlns:a16="http://schemas.microsoft.com/office/drawing/2014/main" id="{11F2163D-2633-4463-8487-806624DC56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50" name="Picture 149">
                        <a:extLst>
                          <a:ext uri="{FF2B5EF4-FFF2-40B4-BE49-F238E27FC236}">
                            <a16:creationId xmlns:a16="http://schemas.microsoft.com/office/drawing/2014/main" id="{BA451D82-E228-452A-84BF-3F65345A365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1" name="Picture 150">
                        <a:extLst>
                          <a:ext uri="{FF2B5EF4-FFF2-40B4-BE49-F238E27FC236}">
                            <a16:creationId xmlns:a16="http://schemas.microsoft.com/office/drawing/2014/main" id="{8ADB2882-6345-4E00-A3B4-13A062833A2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F0457943-606F-4E3B-BC79-9AD30752AF60}"/>
                      </a:ext>
                    </a:extLst>
                  </p:cNvPr>
                  <p:cNvGrpSpPr/>
                  <p:nvPr/>
                </p:nvGrpSpPr>
                <p:grpSpPr>
                  <a:xfrm>
                    <a:off x="5592396" y="795865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142" name="Group 141">
                      <a:extLst>
                        <a:ext uri="{FF2B5EF4-FFF2-40B4-BE49-F238E27FC236}">
                          <a16:creationId xmlns:a16="http://schemas.microsoft.com/office/drawing/2014/main" id="{B29FDB19-18AE-4085-B5AD-83760E8ED0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46" name="Picture 145">
                        <a:extLst>
                          <a:ext uri="{FF2B5EF4-FFF2-40B4-BE49-F238E27FC236}">
                            <a16:creationId xmlns:a16="http://schemas.microsoft.com/office/drawing/2014/main" id="{739B3B0C-F91E-4B77-933B-4253D6C27AE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7" name="Picture 146">
                        <a:extLst>
                          <a:ext uri="{FF2B5EF4-FFF2-40B4-BE49-F238E27FC236}">
                            <a16:creationId xmlns:a16="http://schemas.microsoft.com/office/drawing/2014/main" id="{0AC715AC-2E8C-4FC2-ADE8-81FC7C0B887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43" name="Group 142">
                      <a:extLst>
                        <a:ext uri="{FF2B5EF4-FFF2-40B4-BE49-F238E27FC236}">
                          <a16:creationId xmlns:a16="http://schemas.microsoft.com/office/drawing/2014/main" id="{EDD6CFDC-A6D2-4AD0-830F-DAF2D9C9AB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44" name="Picture 143">
                        <a:extLst>
                          <a:ext uri="{FF2B5EF4-FFF2-40B4-BE49-F238E27FC236}">
                            <a16:creationId xmlns:a16="http://schemas.microsoft.com/office/drawing/2014/main" id="{9D406999-E20F-4A87-8222-D0A3EBED2B6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5" name="Picture 144">
                        <a:extLst>
                          <a:ext uri="{FF2B5EF4-FFF2-40B4-BE49-F238E27FC236}">
                            <a16:creationId xmlns:a16="http://schemas.microsoft.com/office/drawing/2014/main" id="{43FF8CAD-5AA6-4AC5-A9C8-CEAFB2280E6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ADC358B8-1966-421A-A644-1078FA5A9C85}"/>
                    </a:ext>
                  </a:extLst>
                </p:cNvPr>
                <p:cNvGrpSpPr/>
                <p:nvPr/>
              </p:nvGrpSpPr>
              <p:grpSpPr>
                <a:xfrm>
                  <a:off x="399287" y="2766671"/>
                  <a:ext cx="4181542" cy="662329"/>
                  <a:chOff x="1245849" y="795865"/>
                  <a:chExt cx="6495062" cy="976289"/>
                </a:xfrm>
              </p:grpSpPr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A7308CA8-1E8A-4B98-B6B0-7AC1FE12C1EE}"/>
                      </a:ext>
                    </a:extLst>
                  </p:cNvPr>
                  <p:cNvGrpSpPr/>
                  <p:nvPr/>
                </p:nvGrpSpPr>
                <p:grpSpPr>
                  <a:xfrm>
                    <a:off x="3425060" y="795866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133" name="Group 132">
                      <a:extLst>
                        <a:ext uri="{FF2B5EF4-FFF2-40B4-BE49-F238E27FC236}">
                          <a16:creationId xmlns:a16="http://schemas.microsoft.com/office/drawing/2014/main" id="{EFE7E797-70D9-479A-B42E-86341F62CB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37" name="Picture 136">
                        <a:extLst>
                          <a:ext uri="{FF2B5EF4-FFF2-40B4-BE49-F238E27FC236}">
                            <a16:creationId xmlns:a16="http://schemas.microsoft.com/office/drawing/2014/main" id="{21F0D6CC-1092-4244-970D-AB74459BD8E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8" name="Picture 137">
                        <a:extLst>
                          <a:ext uri="{FF2B5EF4-FFF2-40B4-BE49-F238E27FC236}">
                            <a16:creationId xmlns:a16="http://schemas.microsoft.com/office/drawing/2014/main" id="{84D7FDFD-6206-4F2E-B7EE-8F864D29DF1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46172E3F-24BB-4858-B24B-875F34E196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35" name="Picture 134">
                        <a:extLst>
                          <a:ext uri="{FF2B5EF4-FFF2-40B4-BE49-F238E27FC236}">
                            <a16:creationId xmlns:a16="http://schemas.microsoft.com/office/drawing/2014/main" id="{5385C9C4-0EE3-4164-A1BC-10C22FE2DD1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6" name="Picture 135">
                        <a:extLst>
                          <a:ext uri="{FF2B5EF4-FFF2-40B4-BE49-F238E27FC236}">
                            <a16:creationId xmlns:a16="http://schemas.microsoft.com/office/drawing/2014/main" id="{A667F1F5-095F-4C92-84F3-9F809144872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F89139FE-3CA7-4884-BCE3-2643673A9C73}"/>
                      </a:ext>
                    </a:extLst>
                  </p:cNvPr>
                  <p:cNvGrpSpPr/>
                  <p:nvPr/>
                </p:nvGrpSpPr>
                <p:grpSpPr>
                  <a:xfrm>
                    <a:off x="1245849" y="795867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127" name="Group 126">
                      <a:extLst>
                        <a:ext uri="{FF2B5EF4-FFF2-40B4-BE49-F238E27FC236}">
                          <a16:creationId xmlns:a16="http://schemas.microsoft.com/office/drawing/2014/main" id="{BB6A8FD8-8FBD-47A0-A376-4D56F22A70A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31" name="Picture 130">
                        <a:extLst>
                          <a:ext uri="{FF2B5EF4-FFF2-40B4-BE49-F238E27FC236}">
                            <a16:creationId xmlns:a16="http://schemas.microsoft.com/office/drawing/2014/main" id="{FAC357EE-A1AF-4457-A8CA-09EEECA7AA6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2" name="Picture 131">
                        <a:extLst>
                          <a:ext uri="{FF2B5EF4-FFF2-40B4-BE49-F238E27FC236}">
                            <a16:creationId xmlns:a16="http://schemas.microsoft.com/office/drawing/2014/main" id="{DAF1083D-7EE3-4154-BB6B-23DF0A1D58A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28" name="Group 127">
                      <a:extLst>
                        <a:ext uri="{FF2B5EF4-FFF2-40B4-BE49-F238E27FC236}">
                          <a16:creationId xmlns:a16="http://schemas.microsoft.com/office/drawing/2014/main" id="{D8BA8464-00C9-41A5-A741-DE8EEC27AC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29" name="Picture 128">
                        <a:extLst>
                          <a:ext uri="{FF2B5EF4-FFF2-40B4-BE49-F238E27FC236}">
                            <a16:creationId xmlns:a16="http://schemas.microsoft.com/office/drawing/2014/main" id="{C3B459B8-234A-4193-BFDF-53E17A4E57E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0" name="Picture 129">
                        <a:extLst>
                          <a:ext uri="{FF2B5EF4-FFF2-40B4-BE49-F238E27FC236}">
                            <a16:creationId xmlns:a16="http://schemas.microsoft.com/office/drawing/2014/main" id="{1CCE2DD3-278B-45DB-9606-FFCAFB63BC1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A4B6767B-8687-401A-97B1-8EDAF55A6ED1}"/>
                      </a:ext>
                    </a:extLst>
                  </p:cNvPr>
                  <p:cNvGrpSpPr/>
                  <p:nvPr/>
                </p:nvGrpSpPr>
                <p:grpSpPr>
                  <a:xfrm>
                    <a:off x="5592396" y="795865"/>
                    <a:ext cx="2148515" cy="976287"/>
                    <a:chOff x="1093449" y="643467"/>
                    <a:chExt cx="2673477" cy="1214830"/>
                  </a:xfrm>
                </p:grpSpPr>
                <p:grpSp>
                  <p:nvGrpSpPr>
                    <p:cNvPr id="121" name="Group 120">
                      <a:extLst>
                        <a:ext uri="{FF2B5EF4-FFF2-40B4-BE49-F238E27FC236}">
                          <a16:creationId xmlns:a16="http://schemas.microsoft.com/office/drawing/2014/main" id="{70724336-D3EF-4B96-8C94-6990C7D1B1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3449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25" name="Picture 124">
                        <a:extLst>
                          <a:ext uri="{FF2B5EF4-FFF2-40B4-BE49-F238E27FC236}">
                            <a16:creationId xmlns:a16="http://schemas.microsoft.com/office/drawing/2014/main" id="{9645B390-C316-4FB2-ACAB-1EC4617DDAA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6" name="Picture 125">
                        <a:extLst>
                          <a:ext uri="{FF2B5EF4-FFF2-40B4-BE49-F238E27FC236}">
                            <a16:creationId xmlns:a16="http://schemas.microsoft.com/office/drawing/2014/main" id="{A8CA606B-65E0-46EF-9637-5A79F3CF5D0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122" name="Group 121">
                      <a:extLst>
                        <a:ext uri="{FF2B5EF4-FFF2-40B4-BE49-F238E27FC236}">
                          <a16:creationId xmlns:a16="http://schemas.microsoft.com/office/drawing/2014/main" id="{7926CE60-782B-4B2F-AE66-FC265DBD68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9165" y="643467"/>
                      <a:ext cx="1337761" cy="1214830"/>
                      <a:chOff x="1093449" y="643467"/>
                      <a:chExt cx="1337761" cy="1214830"/>
                    </a:xfrm>
                  </p:grpSpPr>
                  <p:pic>
                    <p:nvPicPr>
                      <p:cNvPr id="123" name="Picture 122">
                        <a:extLst>
                          <a:ext uri="{FF2B5EF4-FFF2-40B4-BE49-F238E27FC236}">
                            <a16:creationId xmlns:a16="http://schemas.microsoft.com/office/drawing/2014/main" id="{AB022CE7-4473-456D-B311-A03CAE939A3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 flipH="1">
                        <a:off x="1093449" y="643467"/>
                        <a:ext cx="666836" cy="121483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4" name="Picture 123">
                        <a:extLst>
                          <a:ext uri="{FF2B5EF4-FFF2-40B4-BE49-F238E27FC236}">
                            <a16:creationId xmlns:a16="http://schemas.microsoft.com/office/drawing/2014/main" id="{2B815B60-E6DE-4133-A207-AF33B5125C0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 flipH="1">
                        <a:off x="1760285" y="643467"/>
                        <a:ext cx="670925" cy="121483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99864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508C63-8679-4315-8AB2-804A4B2AEE7E}"/>
              </a:ext>
            </a:extLst>
          </p:cNvPr>
          <p:cNvSpPr txBox="1"/>
          <p:nvPr/>
        </p:nvSpPr>
        <p:spPr>
          <a:xfrm>
            <a:off x="428296" y="5076497"/>
            <a:ext cx="11335407" cy="1657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N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32 students are in Room 8.</a:t>
            </a:r>
            <a:endParaRPr lang="en-N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N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teacher wants to share the students equally into five tug o’ war teams.</a:t>
            </a:r>
            <a:endParaRPr lang="en-N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many students will be in each team?</a:t>
            </a:r>
            <a:endParaRPr lang="en-N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pic>
        <p:nvPicPr>
          <p:cNvPr id="5" name="Picture 4" descr="A picture containing person, outdoor, child, grass&#10;&#10;Description automatically generated">
            <a:extLst>
              <a:ext uri="{FF2B5EF4-FFF2-40B4-BE49-F238E27FC236}">
                <a16:creationId xmlns:a16="http://schemas.microsoft.com/office/drawing/2014/main" id="{05C5C5CD-3DA1-9D47-9ECE-B346AA419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-1"/>
            <a:ext cx="756000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2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0E4BE13-6687-4921-A5AC-274217FC2FFD}"/>
              </a:ext>
            </a:extLst>
          </p:cNvPr>
          <p:cNvSpPr/>
          <p:nvPr/>
        </p:nvSpPr>
        <p:spPr>
          <a:xfrm>
            <a:off x="8634244" y="4662633"/>
            <a:ext cx="3415861" cy="20232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8EDEA-A7CB-4675-AEA4-E2F3C45E0CE6}"/>
              </a:ext>
            </a:extLst>
          </p:cNvPr>
          <p:cNvSpPr/>
          <p:nvPr/>
        </p:nvSpPr>
        <p:spPr>
          <a:xfrm>
            <a:off x="8557900" y="577803"/>
            <a:ext cx="3415861" cy="20232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CAEF73-3644-4EFB-919F-4A3518501E51}"/>
              </a:ext>
            </a:extLst>
          </p:cNvPr>
          <p:cNvSpPr/>
          <p:nvPr/>
        </p:nvSpPr>
        <p:spPr>
          <a:xfrm>
            <a:off x="8637614" y="2620218"/>
            <a:ext cx="3415861" cy="20232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3AF3C1-0E24-4557-8C8C-0660F2F598EA}"/>
              </a:ext>
            </a:extLst>
          </p:cNvPr>
          <p:cNvGrpSpPr/>
          <p:nvPr/>
        </p:nvGrpSpPr>
        <p:grpSpPr>
          <a:xfrm>
            <a:off x="1802523" y="4662633"/>
            <a:ext cx="6831722" cy="2023241"/>
            <a:chOff x="5291959" y="536028"/>
            <a:chExt cx="6831722" cy="150612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54644DF-9912-4D91-B1BE-FD488C9B6B49}"/>
                </a:ext>
              </a:extLst>
            </p:cNvPr>
            <p:cNvSpPr/>
            <p:nvPr/>
          </p:nvSpPr>
          <p:spPr>
            <a:xfrm>
              <a:off x="5291959" y="536028"/>
              <a:ext cx="3415861" cy="1506128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240F53-0031-45A4-9BAB-B83EC340E980}"/>
                </a:ext>
              </a:extLst>
            </p:cNvPr>
            <p:cNvSpPr/>
            <p:nvPr/>
          </p:nvSpPr>
          <p:spPr>
            <a:xfrm>
              <a:off x="8707820" y="536028"/>
              <a:ext cx="3415861" cy="1506128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C8DB518-3859-40A1-B28A-1273F5A749C1}"/>
              </a:ext>
            </a:extLst>
          </p:cNvPr>
          <p:cNvGrpSpPr/>
          <p:nvPr/>
        </p:nvGrpSpPr>
        <p:grpSpPr>
          <a:xfrm>
            <a:off x="393911" y="172124"/>
            <a:ext cx="6164543" cy="4471335"/>
            <a:chOff x="393912" y="172125"/>
            <a:chExt cx="3895628" cy="2825620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DF4CEB4-CF6C-4926-B919-2AA3147AB999}"/>
                </a:ext>
              </a:extLst>
            </p:cNvPr>
            <p:cNvGrpSpPr/>
            <p:nvPr/>
          </p:nvGrpSpPr>
          <p:grpSpPr>
            <a:xfrm>
              <a:off x="393912" y="2381346"/>
              <a:ext cx="644144" cy="616399"/>
              <a:chOff x="1093449" y="643467"/>
              <a:chExt cx="1337761" cy="1214830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64BCEBDA-B69F-471C-AC6B-B4AD7D969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1093449" y="643467"/>
                <a:ext cx="666836" cy="1214830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678DBD00-9BC9-4E74-8F3C-C9D7EE564C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1760285" y="643467"/>
                <a:ext cx="670925" cy="121483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AA7F628-6C8F-439D-89D7-7DACDE19F693}"/>
                </a:ext>
              </a:extLst>
            </p:cNvPr>
            <p:cNvGrpSpPr/>
            <p:nvPr/>
          </p:nvGrpSpPr>
          <p:grpSpPr>
            <a:xfrm>
              <a:off x="394897" y="172125"/>
              <a:ext cx="3891578" cy="616401"/>
              <a:chOff x="1245849" y="795865"/>
              <a:chExt cx="6495062" cy="97628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03194AC-79AE-4FB0-83A2-7C4C415176AA}"/>
                  </a:ext>
                </a:extLst>
              </p:cNvPr>
              <p:cNvGrpSpPr/>
              <p:nvPr/>
            </p:nvGrpSpPr>
            <p:grpSpPr>
              <a:xfrm>
                <a:off x="3425060" y="795866"/>
                <a:ext cx="2148515" cy="976287"/>
                <a:chOff x="1093449" y="643467"/>
                <a:chExt cx="2673477" cy="1214830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4F3A067D-52D4-4CAF-B674-068C45F30735}"/>
                    </a:ext>
                  </a:extLst>
                </p:cNvPr>
                <p:cNvGrpSpPr/>
                <p:nvPr/>
              </p:nvGrpSpPr>
              <p:grpSpPr>
                <a:xfrm>
                  <a:off x="1093449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543B499C-4217-4FC0-9F49-55B7A9A058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52F6D12F-2684-4DF5-BA96-F18857F360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512E59B9-AAB3-4395-A7BC-95D0FE348873}"/>
                    </a:ext>
                  </a:extLst>
                </p:cNvPr>
                <p:cNvGrpSpPr/>
                <p:nvPr/>
              </p:nvGrpSpPr>
              <p:grpSpPr>
                <a:xfrm>
                  <a:off x="2429165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30" name="Picture 29">
                    <a:extLst>
                      <a:ext uri="{FF2B5EF4-FFF2-40B4-BE49-F238E27FC236}">
                        <a16:creationId xmlns:a16="http://schemas.microsoft.com/office/drawing/2014/main" id="{C1F424C8-4260-422D-8C2B-32DEF87F47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2D0DC665-2128-459F-99FF-B4D9279628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E1B7279-7ABE-4A88-B5A2-B5125CC11F9C}"/>
                  </a:ext>
                </a:extLst>
              </p:cNvPr>
              <p:cNvGrpSpPr/>
              <p:nvPr/>
            </p:nvGrpSpPr>
            <p:grpSpPr>
              <a:xfrm>
                <a:off x="1245849" y="795867"/>
                <a:ext cx="2148515" cy="976287"/>
                <a:chOff x="1093449" y="643467"/>
                <a:chExt cx="2673477" cy="121483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65116874-F290-4B12-8D69-4E8D9A3B2C93}"/>
                    </a:ext>
                  </a:extLst>
                </p:cNvPr>
                <p:cNvGrpSpPr/>
                <p:nvPr/>
              </p:nvGrpSpPr>
              <p:grpSpPr>
                <a:xfrm>
                  <a:off x="1093449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091C3698-7962-4648-849A-AC167018C0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id="{D33DFF3C-85C4-4910-AE3B-00AED1230B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E496504-324F-4B49-A49A-DF5394907052}"/>
                    </a:ext>
                  </a:extLst>
                </p:cNvPr>
                <p:cNvGrpSpPr/>
                <p:nvPr/>
              </p:nvGrpSpPr>
              <p:grpSpPr>
                <a:xfrm>
                  <a:off x="2429165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1534BCCC-4540-405B-AB27-3211111DC3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C3FB91A-BC2D-40C9-85F8-43AF974519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7B0D9F4-BFDA-458C-85EC-6F7E77B22742}"/>
                  </a:ext>
                </a:extLst>
              </p:cNvPr>
              <p:cNvGrpSpPr/>
              <p:nvPr/>
            </p:nvGrpSpPr>
            <p:grpSpPr>
              <a:xfrm>
                <a:off x="5592396" y="795865"/>
                <a:ext cx="2148515" cy="976287"/>
                <a:chOff x="1093449" y="643467"/>
                <a:chExt cx="2673477" cy="1214830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30C894D-5C3F-4518-9AC4-1DFC60D31304}"/>
                    </a:ext>
                  </a:extLst>
                </p:cNvPr>
                <p:cNvGrpSpPr/>
                <p:nvPr/>
              </p:nvGrpSpPr>
              <p:grpSpPr>
                <a:xfrm>
                  <a:off x="1093449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7FE78088-2251-49E2-A9CB-8E4926449C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E56C4A04-3F58-485C-81AB-A7226287E4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3C810AD-51D6-4CEE-BC7B-7CF908C5D3D2}"/>
                    </a:ext>
                  </a:extLst>
                </p:cNvPr>
                <p:cNvGrpSpPr/>
                <p:nvPr/>
              </p:nvGrpSpPr>
              <p:grpSpPr>
                <a:xfrm>
                  <a:off x="2429165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D71E9CB0-4051-4A5F-A7DE-EE79B3F1D5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6311475E-30BF-4053-BD8A-0BFBC17F71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5BCD692-8751-4D24-B48E-19AC2400F99E}"/>
                </a:ext>
              </a:extLst>
            </p:cNvPr>
            <p:cNvGrpSpPr/>
            <p:nvPr/>
          </p:nvGrpSpPr>
          <p:grpSpPr>
            <a:xfrm>
              <a:off x="397962" y="931365"/>
              <a:ext cx="3891578" cy="616401"/>
              <a:chOff x="1245849" y="795865"/>
              <a:chExt cx="6495062" cy="97628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D4D1AAF-DC64-4944-BC66-6406F5FE3394}"/>
                  </a:ext>
                </a:extLst>
              </p:cNvPr>
              <p:cNvGrpSpPr/>
              <p:nvPr/>
            </p:nvGrpSpPr>
            <p:grpSpPr>
              <a:xfrm>
                <a:off x="3425060" y="795866"/>
                <a:ext cx="2148515" cy="976287"/>
                <a:chOff x="1093449" y="643467"/>
                <a:chExt cx="2673477" cy="121483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17943B75-3C49-4A14-ACD0-8484A668A4AA}"/>
                    </a:ext>
                  </a:extLst>
                </p:cNvPr>
                <p:cNvGrpSpPr/>
                <p:nvPr/>
              </p:nvGrpSpPr>
              <p:grpSpPr>
                <a:xfrm>
                  <a:off x="1093449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54" name="Picture 53">
                    <a:extLst>
                      <a:ext uri="{FF2B5EF4-FFF2-40B4-BE49-F238E27FC236}">
                        <a16:creationId xmlns:a16="http://schemas.microsoft.com/office/drawing/2014/main" id="{FBF54940-68FB-4A40-97C1-6FDCB73C2F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>
                    <a:extLst>
                      <a:ext uri="{FF2B5EF4-FFF2-40B4-BE49-F238E27FC236}">
                        <a16:creationId xmlns:a16="http://schemas.microsoft.com/office/drawing/2014/main" id="{40DAFB25-82E5-47C0-8D71-0D18493086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0288541A-8851-4C7B-B7A2-A7F7CFB32026}"/>
                    </a:ext>
                  </a:extLst>
                </p:cNvPr>
                <p:cNvGrpSpPr/>
                <p:nvPr/>
              </p:nvGrpSpPr>
              <p:grpSpPr>
                <a:xfrm>
                  <a:off x="2429165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id="{B1F9BAFD-1704-48B0-B8D2-7504F83FCB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>
                    <a:extLst>
                      <a:ext uri="{FF2B5EF4-FFF2-40B4-BE49-F238E27FC236}">
                        <a16:creationId xmlns:a16="http://schemas.microsoft.com/office/drawing/2014/main" id="{0EE2D4FF-CDB0-4260-81B9-BA6AF5F84F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5667A79-823E-4BC0-9A8C-324A2195B780}"/>
                  </a:ext>
                </a:extLst>
              </p:cNvPr>
              <p:cNvGrpSpPr/>
              <p:nvPr/>
            </p:nvGrpSpPr>
            <p:grpSpPr>
              <a:xfrm>
                <a:off x="1245849" y="795867"/>
                <a:ext cx="2148515" cy="976287"/>
                <a:chOff x="1093449" y="643467"/>
                <a:chExt cx="2673477" cy="121483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8E41256-822E-49E1-BDCD-9B92CA1866C9}"/>
                    </a:ext>
                  </a:extLst>
                </p:cNvPr>
                <p:cNvGrpSpPr/>
                <p:nvPr/>
              </p:nvGrpSpPr>
              <p:grpSpPr>
                <a:xfrm>
                  <a:off x="1093449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39376E71-DAE9-4C51-98E3-451ABBE965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BDB50563-1887-4766-8E4A-2AEDC9227A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27282049-F584-452C-A0BF-E81A5FDB7C07}"/>
                    </a:ext>
                  </a:extLst>
                </p:cNvPr>
                <p:cNvGrpSpPr/>
                <p:nvPr/>
              </p:nvGrpSpPr>
              <p:grpSpPr>
                <a:xfrm>
                  <a:off x="2429165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46" name="Picture 45">
                    <a:extLst>
                      <a:ext uri="{FF2B5EF4-FFF2-40B4-BE49-F238E27FC236}">
                        <a16:creationId xmlns:a16="http://schemas.microsoft.com/office/drawing/2014/main" id="{44212198-1EE6-487D-AFFA-C1901A002AA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95DF290B-9B3F-4AA9-BAB5-12D739B8E99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AF1C487-58BB-462C-8A1F-28513C56D07F}"/>
                  </a:ext>
                </a:extLst>
              </p:cNvPr>
              <p:cNvGrpSpPr/>
              <p:nvPr/>
            </p:nvGrpSpPr>
            <p:grpSpPr>
              <a:xfrm>
                <a:off x="5592396" y="795865"/>
                <a:ext cx="2148515" cy="976287"/>
                <a:chOff x="1093449" y="643467"/>
                <a:chExt cx="2673477" cy="1214830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E617D999-9DE8-4806-BDD3-994C3DAC6079}"/>
                    </a:ext>
                  </a:extLst>
                </p:cNvPr>
                <p:cNvGrpSpPr/>
                <p:nvPr/>
              </p:nvGrpSpPr>
              <p:grpSpPr>
                <a:xfrm>
                  <a:off x="1093449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6649BBCD-F7AF-4A9D-A535-1C47F501DE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C514E759-AFB1-4CC3-BF61-9852756922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1036219D-B89A-4FC7-A2AF-CF4CD5940207}"/>
                    </a:ext>
                  </a:extLst>
                </p:cNvPr>
                <p:cNvGrpSpPr/>
                <p:nvPr/>
              </p:nvGrpSpPr>
              <p:grpSpPr>
                <a:xfrm>
                  <a:off x="2429165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1B2B59C7-9EA8-446C-A327-118BF4E592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12B40072-7F76-458F-827F-1A2559E37C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C262938-6667-49D2-999B-4910115208F8}"/>
                </a:ext>
              </a:extLst>
            </p:cNvPr>
            <p:cNvGrpSpPr/>
            <p:nvPr/>
          </p:nvGrpSpPr>
          <p:grpSpPr>
            <a:xfrm>
              <a:off x="394897" y="1656355"/>
              <a:ext cx="3891578" cy="616401"/>
              <a:chOff x="1245849" y="795865"/>
              <a:chExt cx="6495062" cy="97628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01E2FFA-70F5-4765-89F8-CAD3FC48D567}"/>
                  </a:ext>
                </a:extLst>
              </p:cNvPr>
              <p:cNvGrpSpPr/>
              <p:nvPr/>
            </p:nvGrpSpPr>
            <p:grpSpPr>
              <a:xfrm>
                <a:off x="3425060" y="795866"/>
                <a:ext cx="2148515" cy="976287"/>
                <a:chOff x="1093449" y="643467"/>
                <a:chExt cx="2673477" cy="1214830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7AFA81E-EC82-4956-A033-66A4783A5768}"/>
                    </a:ext>
                  </a:extLst>
                </p:cNvPr>
                <p:cNvGrpSpPr/>
                <p:nvPr/>
              </p:nvGrpSpPr>
              <p:grpSpPr>
                <a:xfrm>
                  <a:off x="1093449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64C73BA1-B6E9-4FA0-B713-72F4C4B215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76">
                    <a:extLst>
                      <a:ext uri="{FF2B5EF4-FFF2-40B4-BE49-F238E27FC236}">
                        <a16:creationId xmlns:a16="http://schemas.microsoft.com/office/drawing/2014/main" id="{5F4214F5-4D10-4965-BB13-CD0FE66D84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4D59F6F3-7A7C-4C78-8B6F-7C576B455850}"/>
                    </a:ext>
                  </a:extLst>
                </p:cNvPr>
                <p:cNvGrpSpPr/>
                <p:nvPr/>
              </p:nvGrpSpPr>
              <p:grpSpPr>
                <a:xfrm>
                  <a:off x="2429165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74" name="Picture 73">
                    <a:extLst>
                      <a:ext uri="{FF2B5EF4-FFF2-40B4-BE49-F238E27FC236}">
                        <a16:creationId xmlns:a16="http://schemas.microsoft.com/office/drawing/2014/main" id="{0603296A-6CC8-4AC8-9E3E-235EFA744D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D63FCB51-3EBB-4370-B3E5-710A8CBFC1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7D767D8-D621-4086-A659-8A0CB82C5BD6}"/>
                  </a:ext>
                </a:extLst>
              </p:cNvPr>
              <p:cNvGrpSpPr/>
              <p:nvPr/>
            </p:nvGrpSpPr>
            <p:grpSpPr>
              <a:xfrm>
                <a:off x="1245849" y="795867"/>
                <a:ext cx="2148515" cy="976287"/>
                <a:chOff x="1093449" y="643467"/>
                <a:chExt cx="2673477" cy="1214830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7A455E72-3F99-4828-90FA-A74761BBFF3F}"/>
                    </a:ext>
                  </a:extLst>
                </p:cNvPr>
                <p:cNvGrpSpPr/>
                <p:nvPr/>
              </p:nvGrpSpPr>
              <p:grpSpPr>
                <a:xfrm>
                  <a:off x="1093449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474C2F3B-00CD-4503-A412-B67ED0BBA2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>
                    <a:extLst>
                      <a:ext uri="{FF2B5EF4-FFF2-40B4-BE49-F238E27FC236}">
                        <a16:creationId xmlns:a16="http://schemas.microsoft.com/office/drawing/2014/main" id="{836D1356-4A15-48ED-9102-FE88D7CAF9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08934962-55C4-495E-884E-047675C2BF07}"/>
                    </a:ext>
                  </a:extLst>
                </p:cNvPr>
                <p:cNvGrpSpPr/>
                <p:nvPr/>
              </p:nvGrpSpPr>
              <p:grpSpPr>
                <a:xfrm>
                  <a:off x="2429165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id="{B3BEBE85-766E-4361-8599-6ECD8FA627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B839398C-6C1F-47D0-AD1F-CD4148F03A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FAD2A89-4F47-4899-865C-7921CC62BD26}"/>
                  </a:ext>
                </a:extLst>
              </p:cNvPr>
              <p:cNvGrpSpPr/>
              <p:nvPr/>
            </p:nvGrpSpPr>
            <p:grpSpPr>
              <a:xfrm>
                <a:off x="5592396" y="795865"/>
                <a:ext cx="2148515" cy="976287"/>
                <a:chOff x="1093449" y="643467"/>
                <a:chExt cx="2673477" cy="1214830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38088FA8-91E9-431B-9956-8EEEE5D5994F}"/>
                    </a:ext>
                  </a:extLst>
                </p:cNvPr>
                <p:cNvGrpSpPr/>
                <p:nvPr/>
              </p:nvGrpSpPr>
              <p:grpSpPr>
                <a:xfrm>
                  <a:off x="1093449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44753511-F0C4-426D-BE38-62CA2CEA05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164738D2-684E-4028-AAD9-698BCAF9F5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4554F13-FFA7-4CA0-9CF5-C0B99BAE33BB}"/>
                    </a:ext>
                  </a:extLst>
                </p:cNvPr>
                <p:cNvGrpSpPr/>
                <p:nvPr/>
              </p:nvGrpSpPr>
              <p:grpSpPr>
                <a:xfrm>
                  <a:off x="2429165" y="643467"/>
                  <a:ext cx="1337761" cy="1214830"/>
                  <a:chOff x="1093449" y="643467"/>
                  <a:chExt cx="1337761" cy="1214830"/>
                </a:xfrm>
              </p:grpSpPr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D7E3B697-BC7B-4278-AAAC-8635146FB8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flipH="1">
                    <a:off x="1093449" y="643467"/>
                    <a:ext cx="666836" cy="1214830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0209722B-14E6-4366-9E60-B059C4B553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flipH="1">
                    <a:off x="1760285" y="643467"/>
                    <a:ext cx="670925" cy="1214830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401029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65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Microsoft Office User</cp:lastModifiedBy>
  <cp:revision>7</cp:revision>
  <dcterms:created xsi:type="dcterms:W3CDTF">2020-07-16T01:56:51Z</dcterms:created>
  <dcterms:modified xsi:type="dcterms:W3CDTF">2020-08-21T03:31:37Z</dcterms:modified>
</cp:coreProperties>
</file>