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F225A-DD00-4A41-BE70-D4D311E783E2}" type="datetimeFigureOut">
              <a:rPr lang="en-NZ" smtClean="0"/>
              <a:t>6/12/2019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D2193-F68D-427E-AEDF-D75B7C252B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093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D2193-F68D-427E-AEDF-D75B7C252B81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475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76AF-0A92-49FF-850A-7E699D5D7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8D4E9-933D-4AA7-96BB-66DC485F7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6293D-6EA3-4A5D-9D66-2D161E65F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0477-57B2-4F4E-9FD9-2522697AB71A}" type="datetimeFigureOut">
              <a:rPr lang="en-NZ" smtClean="0"/>
              <a:t>6/12/2019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3CB4B-5407-4960-B21A-AE9D3F7E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F6B6C-EFCA-4714-9D89-EF04C320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967-D007-40A7-8A95-4879120CDB6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672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185C-531F-4ADB-8A1F-6E836A3D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94808-5C59-4082-B847-EE0185B70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88F2E-7CD1-496F-8EEA-2AE7A460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0477-57B2-4F4E-9FD9-2522697AB71A}" type="datetimeFigureOut">
              <a:rPr lang="en-NZ" smtClean="0"/>
              <a:t>6/12/2019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5770B-5646-48B9-8464-8C704634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75701-D7A4-4ACF-AEB6-D354E63D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967-D007-40A7-8A95-4879120CDB6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65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5B47FA-CD79-4D35-BB3A-17A507EC1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1A9C0-115A-4194-8347-2102BD489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A0E30-FD8C-4A88-9038-C445FDE6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0477-57B2-4F4E-9FD9-2522697AB71A}" type="datetimeFigureOut">
              <a:rPr lang="en-NZ" smtClean="0"/>
              <a:t>6/12/2019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B457F-AC89-4931-957D-F2BBE5CE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88F81-613A-48CE-A670-CCD9A014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967-D007-40A7-8A95-4879120CDB6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75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D545-008C-440B-952E-66675DFA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E2437-F8FA-4D24-ACD6-DE1F9122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75A12-BE54-4A54-A775-A9F8BBB0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0477-57B2-4F4E-9FD9-2522697AB71A}" type="datetimeFigureOut">
              <a:rPr lang="en-NZ" smtClean="0"/>
              <a:t>6/12/2019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A4F0-10A5-475E-BE86-BC14996F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0AF68-E1EF-42A0-9E13-4658838B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967-D007-40A7-8A95-4879120CDB6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203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5727-DDB5-45B8-BD3B-A1DAC914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39D5C-13F7-4D11-96BC-34EF10D4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C1DC8-30DC-4637-93CC-8ADB6479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0477-57B2-4F4E-9FD9-2522697AB71A}" type="datetimeFigureOut">
              <a:rPr lang="en-NZ" smtClean="0"/>
              <a:t>6/12/2019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EB6E0-8BE4-40C6-870C-2BA29D32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2D3AC-CC1D-4DCA-9B2B-3A82DB09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967-D007-40A7-8A95-4879120CDB6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335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5DD7-2CD4-44E9-AB97-1EE8D72C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A5E30-5954-4FB4-B32E-208647F18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C095F-A87F-4C0F-889F-18036D45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92483-006C-473B-9901-E98F11A9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0477-57B2-4F4E-9FD9-2522697AB71A}" type="datetimeFigureOut">
              <a:rPr lang="en-NZ" smtClean="0"/>
              <a:t>6/12/2019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79C32-4D6D-4A12-B002-FB2F1414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D34B4-3DBE-4A4A-AF32-1EE8E1DB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967-D007-40A7-8A95-4879120CDB6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400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424A-FF9C-43E5-AA61-F9A871B2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A75B0-CD31-4483-9F8C-FB75D498D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03164-35CD-4D15-A314-E6CF629EF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E6F93-5664-4E26-9F59-7D5E244E1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AF888-D690-4407-9870-2E2B2CC9E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319A19-16D7-4DB0-8F7C-5A092E8A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0477-57B2-4F4E-9FD9-2522697AB71A}" type="datetimeFigureOut">
              <a:rPr lang="en-NZ" smtClean="0"/>
              <a:t>6/12/2019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29093-6C98-422C-BD07-03B4C6A9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0A374-E11B-4FE9-A527-A545F544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967-D007-40A7-8A95-4879120CDB6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2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F73F-2D9B-4B26-9391-4E2E09DF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B39384-BAD2-4063-8F71-D78BDA38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0477-57B2-4F4E-9FD9-2522697AB71A}" type="datetimeFigureOut">
              <a:rPr lang="en-NZ" smtClean="0"/>
              <a:t>6/12/2019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809A5-CEE7-434E-BC93-E00D3D9F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FFD20-1CE6-4AE8-B3A4-9C3981A9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967-D007-40A7-8A95-4879120CDB6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871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DFA7C-0628-426F-9229-0954DFED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0477-57B2-4F4E-9FD9-2522697AB71A}" type="datetimeFigureOut">
              <a:rPr lang="en-NZ" smtClean="0"/>
              <a:t>6/12/2019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B98894-2A49-42AF-ACA5-098EF0B1F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17D1F-EF6F-4B76-B6B9-058CE8E0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967-D007-40A7-8A95-4879120CDB6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302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9375-37C3-41B6-B4EF-283055E4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B4F94-51A8-4339-9B7D-8453C077B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29AE8-0C5A-4004-88F2-2C092E4ED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E7510-D814-4045-A502-3210AFDE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0477-57B2-4F4E-9FD9-2522697AB71A}" type="datetimeFigureOut">
              <a:rPr lang="en-NZ" smtClean="0"/>
              <a:t>6/12/2019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6B79B-323E-4FF5-A871-A96BB010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83105-7937-4302-8E94-69EF8F5D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967-D007-40A7-8A95-4879120CDB6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000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AD52E-79EA-4278-B018-97A8FF511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FCBC2-A48C-4A63-B7B5-524BCE2A1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8D937-7DF3-4F7B-8E12-801D3918A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634A1-C79D-4FFC-9635-0A2718CA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0477-57B2-4F4E-9FD9-2522697AB71A}" type="datetimeFigureOut">
              <a:rPr lang="en-NZ" smtClean="0"/>
              <a:t>6/12/2019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F3A85-017B-4160-9E39-5F2A6BE3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649AC-E6A2-42EC-A925-D68AC85C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967-D007-40A7-8A95-4879120CDB6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117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C6807-5F68-4A44-8988-198D4EFA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81EA9-8E2E-4D06-9489-6C0A2BEA3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3498C-0100-45B9-840A-46847B51C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0477-57B2-4F4E-9FD9-2522697AB71A}" type="datetimeFigureOut">
              <a:rPr lang="en-NZ" smtClean="0"/>
              <a:t>6/12/2019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203CC-56A7-4C2A-80A3-6CFB55F2F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24C43-052B-41C0-8F0C-91C1D8D85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D5967-D007-40A7-8A95-4879120CDB6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3781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A92F-8EF6-4759-9408-47441C764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solidFill>
                  <a:schemeClr val="bg1"/>
                </a:solidFill>
              </a:rPr>
              <a:t>How does the tensile strength of spaghetti change as you add more strands?</a:t>
            </a:r>
          </a:p>
        </p:txBody>
      </p:sp>
    </p:spTree>
    <p:extLst>
      <p:ext uri="{BB962C8B-B14F-4D97-AF65-F5344CB8AC3E}">
        <p14:creationId xmlns:p14="http://schemas.microsoft.com/office/powerpoint/2010/main" val="918793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650E08-A946-4D42-B75D-3B135421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18" y="319695"/>
            <a:ext cx="10899429" cy="632094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0E48C2-69F1-46BC-AE41-73D8DC3E400E}"/>
              </a:ext>
            </a:extLst>
          </p:cNvPr>
          <p:cNvCxnSpPr>
            <a:cxnSpLocks/>
          </p:cNvCxnSpPr>
          <p:nvPr/>
        </p:nvCxnSpPr>
        <p:spPr>
          <a:xfrm flipV="1">
            <a:off x="2008682" y="1573967"/>
            <a:ext cx="5516380" cy="4077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79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56F16A-902E-4FB3-AE59-67CA0B52C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90" y="239843"/>
            <a:ext cx="11405286" cy="64008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37CB84-A176-4180-8588-F9601102D187}"/>
              </a:ext>
            </a:extLst>
          </p:cNvPr>
          <p:cNvCxnSpPr>
            <a:cxnSpLocks/>
          </p:cNvCxnSpPr>
          <p:nvPr/>
        </p:nvCxnSpPr>
        <p:spPr>
          <a:xfrm flipV="1">
            <a:off x="1304145" y="1933732"/>
            <a:ext cx="4572000" cy="3612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DBDD2BF-948D-43B1-8B76-3DF0DE8E340A}"/>
              </a:ext>
            </a:extLst>
          </p:cNvPr>
          <p:cNvSpPr/>
          <p:nvPr/>
        </p:nvSpPr>
        <p:spPr>
          <a:xfrm>
            <a:off x="1154243" y="2896747"/>
            <a:ext cx="6208441" cy="2919437"/>
          </a:xfrm>
          <a:custGeom>
            <a:avLst/>
            <a:gdLst>
              <a:gd name="connsiteX0" fmla="*/ 0 w 6208441"/>
              <a:gd name="connsiteY0" fmla="*/ 2919437 h 2919437"/>
              <a:gd name="connsiteX1" fmla="*/ 404734 w 6208441"/>
              <a:gd name="connsiteY1" fmla="*/ 2379791 h 2919437"/>
              <a:gd name="connsiteX2" fmla="*/ 1139252 w 6208441"/>
              <a:gd name="connsiteY2" fmla="*/ 1795174 h 2919437"/>
              <a:gd name="connsiteX3" fmla="*/ 1678898 w 6208441"/>
              <a:gd name="connsiteY3" fmla="*/ 1405430 h 2919437"/>
              <a:gd name="connsiteX4" fmla="*/ 2683239 w 6208441"/>
              <a:gd name="connsiteY4" fmla="*/ 970715 h 2919437"/>
              <a:gd name="connsiteX5" fmla="*/ 4107305 w 6208441"/>
              <a:gd name="connsiteY5" fmla="*/ 416079 h 2919437"/>
              <a:gd name="connsiteX6" fmla="*/ 4122295 w 6208441"/>
              <a:gd name="connsiteY6" fmla="*/ 416079 h 2919437"/>
              <a:gd name="connsiteX7" fmla="*/ 5996065 w 6208441"/>
              <a:gd name="connsiteY7" fmla="*/ 41325 h 2919437"/>
              <a:gd name="connsiteX8" fmla="*/ 6086006 w 6208441"/>
              <a:gd name="connsiteY8" fmla="*/ 26335 h 291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8441" h="2919437">
                <a:moveTo>
                  <a:pt x="0" y="2919437"/>
                </a:moveTo>
                <a:cubicBezTo>
                  <a:pt x="107429" y="2743302"/>
                  <a:pt x="214859" y="2567168"/>
                  <a:pt x="404734" y="2379791"/>
                </a:cubicBezTo>
                <a:cubicBezTo>
                  <a:pt x="594609" y="2192414"/>
                  <a:pt x="926891" y="1957567"/>
                  <a:pt x="1139252" y="1795174"/>
                </a:cubicBezTo>
                <a:cubicBezTo>
                  <a:pt x="1351613" y="1632780"/>
                  <a:pt x="1421567" y="1542840"/>
                  <a:pt x="1678898" y="1405430"/>
                </a:cubicBezTo>
                <a:cubicBezTo>
                  <a:pt x="1936229" y="1268020"/>
                  <a:pt x="2278504" y="1135607"/>
                  <a:pt x="2683239" y="970715"/>
                </a:cubicBezTo>
                <a:cubicBezTo>
                  <a:pt x="3087974" y="805823"/>
                  <a:pt x="4107305" y="416079"/>
                  <a:pt x="4107305" y="416079"/>
                </a:cubicBezTo>
                <a:cubicBezTo>
                  <a:pt x="4347148" y="323640"/>
                  <a:pt x="4122295" y="416079"/>
                  <a:pt x="4122295" y="416079"/>
                </a:cubicBezTo>
                <a:lnTo>
                  <a:pt x="5996065" y="41325"/>
                </a:lnTo>
                <a:cubicBezTo>
                  <a:pt x="6323350" y="-23632"/>
                  <a:pt x="6204678" y="1351"/>
                  <a:pt x="6086006" y="263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4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080">
            <a:extLst>
              <a:ext uri="{FF2B5EF4-FFF2-40B4-BE49-F238E27FC236}">
                <a16:creationId xmlns:a16="http://schemas.microsoft.com/office/drawing/2014/main" id="{E05A9616-A3C8-44C3-93AD-7521F455B2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2C77BD-6D50-40C4-86E7-0CCA137BDF90}"/>
              </a:ext>
            </a:extLst>
          </p:cNvPr>
          <p:cNvSpPr txBox="1"/>
          <p:nvPr/>
        </p:nvSpPr>
        <p:spPr>
          <a:xfrm>
            <a:off x="197370" y="5786203"/>
            <a:ext cx="1179725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</a:rPr>
              <a:t>Set up two desks that are the same height. The edges should be 20cm apart.</a:t>
            </a:r>
          </a:p>
          <a:p>
            <a:r>
              <a:rPr lang="en-NZ" sz="2800" dirty="0">
                <a:solidFill>
                  <a:schemeClr val="bg1"/>
                </a:solidFill>
              </a:rPr>
              <a:t>Use duct tape to anchor the ends of the spaghetti.</a:t>
            </a:r>
          </a:p>
        </p:txBody>
      </p:sp>
    </p:spTree>
    <p:extLst>
      <p:ext uri="{BB962C8B-B14F-4D97-AF65-F5344CB8AC3E}">
        <p14:creationId xmlns:p14="http://schemas.microsoft.com/office/powerpoint/2010/main" val="386623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081">
            <a:extLst>
              <a:ext uri="{FF2B5EF4-FFF2-40B4-BE49-F238E27FC236}">
                <a16:creationId xmlns:a16="http://schemas.microsoft.com/office/drawing/2014/main" id="{3CB53CE6-4F59-4C11-A2E1-6DD60CE8F2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649C16-E703-4131-A5F0-90401C5EA512}"/>
              </a:ext>
            </a:extLst>
          </p:cNvPr>
          <p:cNvSpPr txBox="1"/>
          <p:nvPr/>
        </p:nvSpPr>
        <p:spPr>
          <a:xfrm>
            <a:off x="197370" y="5786203"/>
            <a:ext cx="1179725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</a:rPr>
              <a:t>Make a hook from a paper clip. Turn a paper cup into a small bucket. Use string for the handle.</a:t>
            </a:r>
          </a:p>
        </p:txBody>
      </p:sp>
    </p:spTree>
    <p:extLst>
      <p:ext uri="{BB962C8B-B14F-4D97-AF65-F5344CB8AC3E}">
        <p14:creationId xmlns:p14="http://schemas.microsoft.com/office/powerpoint/2010/main" val="154394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082">
            <a:extLst>
              <a:ext uri="{FF2B5EF4-FFF2-40B4-BE49-F238E27FC236}">
                <a16:creationId xmlns:a16="http://schemas.microsoft.com/office/drawing/2014/main" id="{B94AC9FB-4BAB-425C-98AF-1D6F52A3AB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8CC5C7-BA6A-4BAC-A79C-B8A6C3D6A810}"/>
              </a:ext>
            </a:extLst>
          </p:cNvPr>
          <p:cNvSpPr txBox="1"/>
          <p:nvPr/>
        </p:nvSpPr>
        <p:spPr>
          <a:xfrm>
            <a:off x="197370" y="6145967"/>
            <a:ext cx="117972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</a:rPr>
              <a:t>You might wrap tape around the hook so it does not cut like a knife.</a:t>
            </a:r>
          </a:p>
        </p:txBody>
      </p:sp>
    </p:spTree>
    <p:extLst>
      <p:ext uri="{BB962C8B-B14F-4D97-AF65-F5344CB8AC3E}">
        <p14:creationId xmlns:p14="http://schemas.microsoft.com/office/powerpoint/2010/main" val="391068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083">
            <a:extLst>
              <a:ext uri="{FF2B5EF4-FFF2-40B4-BE49-F238E27FC236}">
                <a16:creationId xmlns:a16="http://schemas.microsoft.com/office/drawing/2014/main" id="{6F326E31-CBF5-4575-A8EA-D18ACF2B7A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5528DC-4B17-4581-B509-A4C7018E41DD}"/>
              </a:ext>
            </a:extLst>
          </p:cNvPr>
          <p:cNvSpPr txBox="1"/>
          <p:nvPr/>
        </p:nvSpPr>
        <p:spPr>
          <a:xfrm>
            <a:off x="197370" y="5786203"/>
            <a:ext cx="1179725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</a:rPr>
              <a:t>Add weights such as coins into the cup gently until the spaghetti snaps.</a:t>
            </a:r>
          </a:p>
          <a:p>
            <a:r>
              <a:rPr lang="en-NZ" sz="2800" dirty="0">
                <a:solidFill>
                  <a:schemeClr val="bg1"/>
                </a:solidFill>
              </a:rPr>
              <a:t>Do not drop the coins into the cup? Why?</a:t>
            </a:r>
          </a:p>
        </p:txBody>
      </p:sp>
    </p:spTree>
    <p:extLst>
      <p:ext uri="{BB962C8B-B14F-4D97-AF65-F5344CB8AC3E}">
        <p14:creationId xmlns:p14="http://schemas.microsoft.com/office/powerpoint/2010/main" val="239913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084">
            <a:extLst>
              <a:ext uri="{FF2B5EF4-FFF2-40B4-BE49-F238E27FC236}">
                <a16:creationId xmlns:a16="http://schemas.microsoft.com/office/drawing/2014/main" id="{0EA965FD-9467-46B4-B170-02ABF80EE6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E6F2C0-7694-49F9-89E2-0452755932A9}"/>
              </a:ext>
            </a:extLst>
          </p:cNvPr>
          <p:cNvSpPr txBox="1"/>
          <p:nvPr/>
        </p:nvSpPr>
        <p:spPr>
          <a:xfrm>
            <a:off x="197370" y="5786203"/>
            <a:ext cx="1179725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</a:rPr>
              <a:t>Test the tensile strength of different numbers of strands.</a:t>
            </a:r>
          </a:p>
          <a:p>
            <a:r>
              <a:rPr lang="en-NZ" sz="2800" dirty="0">
                <a:solidFill>
                  <a:schemeClr val="bg1"/>
                </a:solidFill>
              </a:rPr>
              <a:t>Do you expect the spaghetti to have same or different tensile strength?</a:t>
            </a:r>
          </a:p>
        </p:txBody>
      </p:sp>
    </p:spTree>
    <p:extLst>
      <p:ext uri="{BB962C8B-B14F-4D97-AF65-F5344CB8AC3E}">
        <p14:creationId xmlns:p14="http://schemas.microsoft.com/office/powerpoint/2010/main" val="18805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085">
            <a:extLst>
              <a:ext uri="{FF2B5EF4-FFF2-40B4-BE49-F238E27FC236}">
                <a16:creationId xmlns:a16="http://schemas.microsoft.com/office/drawing/2014/main" id="{6EE04676-9526-409D-98F4-80D9A1869A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C81202-309E-4275-9A98-F9F94C684B38}"/>
              </a:ext>
            </a:extLst>
          </p:cNvPr>
          <p:cNvSpPr txBox="1"/>
          <p:nvPr/>
        </p:nvSpPr>
        <p:spPr>
          <a:xfrm>
            <a:off x="197370" y="5786203"/>
            <a:ext cx="1179725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</a:rPr>
              <a:t>Each time you test the spaghetti find the mass of the cup and coins.</a:t>
            </a:r>
          </a:p>
          <a:p>
            <a:r>
              <a:rPr lang="en-NZ" sz="2800" dirty="0">
                <a:solidFill>
                  <a:schemeClr val="bg1"/>
                </a:solidFill>
              </a:rPr>
              <a:t>Record the measures.</a:t>
            </a:r>
          </a:p>
        </p:txBody>
      </p:sp>
    </p:spTree>
    <p:extLst>
      <p:ext uri="{BB962C8B-B14F-4D97-AF65-F5344CB8AC3E}">
        <p14:creationId xmlns:p14="http://schemas.microsoft.com/office/powerpoint/2010/main" val="222709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086">
            <a:extLst>
              <a:ext uri="{FF2B5EF4-FFF2-40B4-BE49-F238E27FC236}">
                <a16:creationId xmlns:a16="http://schemas.microsoft.com/office/drawing/2014/main" id="{48F2F5EB-D6D2-4660-93D1-9970373650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A90033-F078-4CED-AD0E-3845633D2350}"/>
              </a:ext>
            </a:extLst>
          </p:cNvPr>
          <p:cNvSpPr txBox="1"/>
          <p:nvPr/>
        </p:nvSpPr>
        <p:spPr>
          <a:xfrm>
            <a:off x="394741" y="0"/>
            <a:ext cx="117972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</a:rPr>
              <a:t>Can you predict the mass a collection of strands will hold before snapping?</a:t>
            </a:r>
          </a:p>
        </p:txBody>
      </p:sp>
    </p:spTree>
    <p:extLst>
      <p:ext uri="{BB962C8B-B14F-4D97-AF65-F5344CB8AC3E}">
        <p14:creationId xmlns:p14="http://schemas.microsoft.com/office/powerpoint/2010/main" val="401874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089">
            <a:extLst>
              <a:ext uri="{FF2B5EF4-FFF2-40B4-BE49-F238E27FC236}">
                <a16:creationId xmlns:a16="http://schemas.microsoft.com/office/drawing/2014/main" id="{C004A22C-D1A5-4798-97CC-292745AE1C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02CFB8-6073-4D62-8F56-9013EE835259}"/>
              </a:ext>
            </a:extLst>
          </p:cNvPr>
          <p:cNvSpPr txBox="1"/>
          <p:nvPr/>
        </p:nvSpPr>
        <p:spPr>
          <a:xfrm>
            <a:off x="197370" y="5903893"/>
            <a:ext cx="1179725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</a:rPr>
              <a:t>Organise your data in a table to look for patterns.</a:t>
            </a:r>
          </a:p>
          <a:p>
            <a:r>
              <a:rPr lang="en-NZ" sz="2800" dirty="0">
                <a:solidFill>
                  <a:schemeClr val="bg1"/>
                </a:solidFill>
              </a:rPr>
              <a:t>Is one test of each number of strands enough? Why?</a:t>
            </a:r>
          </a:p>
        </p:txBody>
      </p:sp>
    </p:spTree>
    <p:extLst>
      <p:ext uri="{BB962C8B-B14F-4D97-AF65-F5344CB8AC3E}">
        <p14:creationId xmlns:p14="http://schemas.microsoft.com/office/powerpoint/2010/main" val="342983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186</Words>
  <Application>Microsoft Office PowerPoint</Application>
  <PresentationFormat>Widescreen</PresentationFormat>
  <Paragraphs>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How does the tensile strength of spaghetti change as you add more strands?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the tensile strength of spaghetti change as you add more strands?</dc:title>
  <dc:creator>Vince Wright</dc:creator>
  <cp:lastModifiedBy>Andrew  Tagg</cp:lastModifiedBy>
  <cp:revision>8</cp:revision>
  <dcterms:created xsi:type="dcterms:W3CDTF">2019-10-31T05:44:19Z</dcterms:created>
  <dcterms:modified xsi:type="dcterms:W3CDTF">2019-12-06T03:22:03Z</dcterms:modified>
</cp:coreProperties>
</file>