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DF6C7-F8A7-4545-8736-080D030BF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15DDFC-13AC-49DB-865F-B4A4A13DA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BB012-13FE-42CA-B4AF-C8F2577B2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B1CB-7A6F-4B9B-968A-2A3BDCF99351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D320A-DA79-4597-99DE-2B8B82D64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6DF9E-0294-4BFB-8A7B-D2B766D8E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A2C6-BD7E-41B5-816D-2BD2BDC392B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538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4E6E3-6C8D-431F-9CD1-182E95AA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73AEF1-8620-4686-AAEB-349FCBB18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67346-6F46-4F20-AA63-D90A1EB93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B1CB-7A6F-4B9B-968A-2A3BDCF99351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A22F3-4467-40E8-A3DC-E47FE69F2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C54D2-9B30-4A62-BDD4-0126649D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A2C6-BD7E-41B5-816D-2BD2BDC392B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457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5C929D-99F3-442E-A248-0DC02C32FD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5675E-3F79-4491-A45A-19F305EEB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6A868-C319-418B-8713-A92749BC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B1CB-7A6F-4B9B-968A-2A3BDCF99351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BEFAC-47BC-453D-A40B-242C4EABD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BB4C8-1D4B-4EE7-94C2-B69591F02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A2C6-BD7E-41B5-816D-2BD2BDC392B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039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6997C-E52C-4EF3-B23A-31FC71E7B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4C87C-B761-4D18-8C2C-07A4F5EA6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79304-EF62-42A0-8280-78037A759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B1CB-7A6F-4B9B-968A-2A3BDCF99351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DA233-5E47-4C21-8A4F-FA2F3EFA0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A10EC-B2DA-429D-85B3-084435199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A2C6-BD7E-41B5-816D-2BD2BDC392B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24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5C7F7-336C-4791-84E8-2024DEFEA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71FCE-2E98-4418-BF59-73EE7C250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1BE37-344C-481E-AA60-D328FFDB4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B1CB-7A6F-4B9B-968A-2A3BDCF99351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0985D-6C94-4049-95AA-60814D59F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00E7C-0023-483A-A799-B0B77117D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A2C6-BD7E-41B5-816D-2BD2BDC392B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995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44B9C-C050-4FB5-9FF5-DD660D047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023D-AF88-43D6-B010-9C97BC895F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762FE0-400A-4507-A849-A1D658837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617EA-25DA-4EB4-B22C-B70BADD72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B1CB-7A6F-4B9B-968A-2A3BDCF99351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1D9FB-AC30-4401-83C4-B805BF926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270C84-881C-402A-96A2-F09BD2B8B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A2C6-BD7E-41B5-816D-2BD2BDC392B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9908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6EABB-8C76-49D7-A38B-0798F4813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0BB65-8E84-4097-9438-13D660A9A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BD6DE7-829F-4B5A-9946-5F6DB5088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E54168-6DE6-4867-B291-29202D3012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EAA613-19A5-4349-8956-A9B7956893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32B885-93D6-4AD0-A087-B29611E49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B1CB-7A6F-4B9B-968A-2A3BDCF99351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27B883-2638-416E-86BD-28C9E0B9F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916372-C89F-49CC-A687-F86F5BAD6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A2C6-BD7E-41B5-816D-2BD2BDC392B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6095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F9B66-C306-4704-941F-529D2591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FF6B5C-2AB3-4B66-ABE6-45E72E3D2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B1CB-7A6F-4B9B-968A-2A3BDCF99351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E9FD4B-0E1A-4A9B-AFE7-7B10580D2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EDEADF-6ADE-4C3B-9EC1-B532FB4C4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A2C6-BD7E-41B5-816D-2BD2BDC392B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637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F655BF-A788-4206-AFAA-5C5729B9C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B1CB-7A6F-4B9B-968A-2A3BDCF99351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6E9E50-45F0-410B-8B68-BD176E43A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52A271-91AE-4D6E-94C2-69EE33A00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A2C6-BD7E-41B5-816D-2BD2BDC392B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7248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FA945-19F0-477B-9562-27B7B0521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551E3-AAAA-4DCE-8F6F-17CFCDD62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4285AC-8D7E-4FDA-B407-C83E40F1B4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C80EF9-1617-40C7-B809-6886A400A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B1CB-7A6F-4B9B-968A-2A3BDCF99351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A07875-793A-4B72-B95D-E40D08DC1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3BE669-6693-437F-923F-BDAE09644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A2C6-BD7E-41B5-816D-2BD2BDC392B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168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7F693-555F-4E97-AE51-E9EB5302F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BCA937-A471-4F6D-BE6F-A27DE32806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CB0CE-5DA0-4708-A89B-E3C799C2A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E4DB2-B3B5-4B99-AAA9-B26FA7DC9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B1CB-7A6F-4B9B-968A-2A3BDCF99351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4BED7-393C-4049-8D74-E84D58D7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F7207-9F3A-4DB1-A08A-C6B3E0CB1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A2C6-BD7E-41B5-816D-2BD2BDC392B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168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3AEB26-B8FB-428E-92BB-893AB7FFD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02920-AC24-4A99-9EEF-63FB8C474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F55AE-66D7-4749-A7D2-234FF1064D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8B1CB-7A6F-4B9B-968A-2A3BDCF99351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1E07C-5453-4BF0-9DCF-B76B3C299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B06D4-A3D0-45E2-87B6-35720369E0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0A2C6-BD7E-41B5-816D-2BD2BDC392B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7874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C2151EE-A6C7-43B2-8BCE-D77A56AB722F}"/>
              </a:ext>
            </a:extLst>
          </p:cNvPr>
          <p:cNvSpPr txBox="1"/>
          <p:nvPr/>
        </p:nvSpPr>
        <p:spPr>
          <a:xfrm>
            <a:off x="0" y="5657671"/>
            <a:ext cx="11727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The departure lounges in International terminals are busy places.  </a:t>
            </a:r>
          </a:p>
          <a:p>
            <a:r>
              <a:rPr lang="en-NZ" sz="2400" dirty="0"/>
              <a:t>Auckland Airport hosts about 10 million passengers per year. </a:t>
            </a:r>
          </a:p>
          <a:p>
            <a:r>
              <a:rPr lang="en-NZ" sz="2400" dirty="0"/>
              <a:t>That is twice the whole population of New Zealand.</a:t>
            </a:r>
          </a:p>
        </p:txBody>
      </p:sp>
      <p:pic>
        <p:nvPicPr>
          <p:cNvPr id="7" name="Picture 6" descr="A picture containing airport, indoor, building, luggage&#10;&#10;Description automatically generated">
            <a:extLst>
              <a:ext uri="{FF2B5EF4-FFF2-40B4-BE49-F238E27FC236}">
                <a16:creationId xmlns:a16="http://schemas.microsoft.com/office/drawing/2014/main" id="{F6CDD35F-E6C9-4028-9209-45FE270CC3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-29028"/>
            <a:ext cx="12090400" cy="574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699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E5081E55-168C-41FC-AAC3-FBCC3C5773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9381"/>
          <a:stretch/>
        </p:blipFill>
        <p:spPr>
          <a:xfrm>
            <a:off x="980923" y="86640"/>
            <a:ext cx="10230153" cy="55050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FF8538E-E266-4ADC-955B-A68E0298100D}"/>
              </a:ext>
            </a:extLst>
          </p:cNvPr>
          <p:cNvSpPr txBox="1"/>
          <p:nvPr/>
        </p:nvSpPr>
        <p:spPr>
          <a:xfrm>
            <a:off x="436637" y="5591723"/>
            <a:ext cx="11318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When you check in you receive a boarding pass with details of boarding time and departure gate.</a:t>
            </a:r>
          </a:p>
          <a:p>
            <a:r>
              <a:rPr lang="en-NZ" sz="2400" dirty="0"/>
              <a:t>Try not to miss your flight!</a:t>
            </a:r>
          </a:p>
        </p:txBody>
      </p:sp>
    </p:spTree>
    <p:extLst>
      <p:ext uri="{BB962C8B-B14F-4D97-AF65-F5344CB8AC3E}">
        <p14:creationId xmlns:p14="http://schemas.microsoft.com/office/powerpoint/2010/main" val="322342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hand holding a cellphone&#10;&#10;Description automatically generated">
            <a:extLst>
              <a:ext uri="{FF2B5EF4-FFF2-40B4-BE49-F238E27FC236}">
                <a16:creationId xmlns:a16="http://schemas.microsoft.com/office/drawing/2014/main" id="{D2E6A67F-CE4B-4C13-BE6F-C716B85A80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537" y="0"/>
            <a:ext cx="8907977" cy="594329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A103F50-F48F-4172-A70E-717C18890322}"/>
              </a:ext>
            </a:extLst>
          </p:cNvPr>
          <p:cNvSpPr txBox="1"/>
          <p:nvPr/>
        </p:nvSpPr>
        <p:spPr>
          <a:xfrm>
            <a:off x="365982" y="6173315"/>
            <a:ext cx="11771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You can also get the boarding pass on your mobile phone.</a:t>
            </a:r>
          </a:p>
        </p:txBody>
      </p:sp>
    </p:spTree>
    <p:extLst>
      <p:ext uri="{BB962C8B-B14F-4D97-AF65-F5344CB8AC3E}">
        <p14:creationId xmlns:p14="http://schemas.microsoft.com/office/powerpoint/2010/main" val="1001868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silver text&#10;&#10;Description automatically generated">
            <a:extLst>
              <a:ext uri="{FF2B5EF4-FFF2-40B4-BE49-F238E27FC236}">
                <a16:creationId xmlns:a16="http://schemas.microsoft.com/office/drawing/2014/main" id="{45B646A1-9CA2-423E-A893-C73068786D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30"/>
          <a:stretch/>
        </p:blipFill>
        <p:spPr>
          <a:xfrm>
            <a:off x="0" y="-56271"/>
            <a:ext cx="12192000" cy="60467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8C73B9B-DCEA-43B0-BAEA-0A3A8A1EF360}"/>
              </a:ext>
            </a:extLst>
          </p:cNvPr>
          <p:cNvSpPr txBox="1"/>
          <p:nvPr/>
        </p:nvSpPr>
        <p:spPr>
          <a:xfrm>
            <a:off x="210457" y="5990435"/>
            <a:ext cx="11771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Information boards give the arrival and departure times of flights. </a:t>
            </a:r>
          </a:p>
          <a:p>
            <a:r>
              <a:rPr lang="en-NZ" sz="2400" dirty="0"/>
              <a:t>It is important to check the boards for changes of time and gate.</a:t>
            </a:r>
          </a:p>
        </p:txBody>
      </p:sp>
    </p:spTree>
    <p:extLst>
      <p:ext uri="{BB962C8B-B14F-4D97-AF65-F5344CB8AC3E}">
        <p14:creationId xmlns:p14="http://schemas.microsoft.com/office/powerpoint/2010/main" val="86345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1A5F54DF-AA45-4958-831E-0089B9514B6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4" y="-1669869"/>
            <a:ext cx="10519996" cy="81183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17635B-01B0-44B4-928C-9CE15D7CAD77}"/>
              </a:ext>
            </a:extLst>
          </p:cNvPr>
          <p:cNvSpPr txBox="1"/>
          <p:nvPr/>
        </p:nvSpPr>
        <p:spPr>
          <a:xfrm>
            <a:off x="635684" y="5325609"/>
            <a:ext cx="11035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What details can you find about Angela’s flight from her boarding pass?</a:t>
            </a:r>
          </a:p>
        </p:txBody>
      </p:sp>
    </p:spTree>
    <p:extLst>
      <p:ext uri="{BB962C8B-B14F-4D97-AF65-F5344CB8AC3E}">
        <p14:creationId xmlns:p14="http://schemas.microsoft.com/office/powerpoint/2010/main" val="1798519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1C63BDC0-0407-41A2-9196-E96DDBBB52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-112032"/>
            <a:ext cx="11379200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143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B44164DE-5233-497B-8F18-53F36F719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68" y="1239950"/>
            <a:ext cx="10115463" cy="437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667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18BB66F4-9A46-4FCF-8C25-684E0D7B75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5" y="1030287"/>
            <a:ext cx="10773165" cy="479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67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105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4</cp:revision>
  <dcterms:created xsi:type="dcterms:W3CDTF">2019-11-22T01:18:33Z</dcterms:created>
  <dcterms:modified xsi:type="dcterms:W3CDTF">2019-11-22T02:23:48Z</dcterms:modified>
</cp:coreProperties>
</file>