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1"/>
    <a:srgbClr val="FFC5FF"/>
    <a:srgbClr val="FF99FF"/>
    <a:srgbClr val="A669FF"/>
    <a:srgbClr val="6600FF"/>
    <a:srgbClr val="CBA9E5"/>
    <a:srgbClr val="B020B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19955-39E0-4EE3-A67C-91595F3E5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344C2-573A-433E-9C19-EC9DEE2CB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3B928-4688-4937-A7B8-5BBA53245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A8D0-A139-4462-9BAF-7330AF2CBBFF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9AEEA-3063-4B1E-A032-0B1AF9F8C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9184B-5322-429B-A20E-BB89790A1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CF75-115E-4665-8C87-F294C592B0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8708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137A4-02C3-43B0-82E3-770E287E8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077C80-53D7-47F9-8437-F1866754E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EA7EE-26A0-4D33-B5C2-10B923FD0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A8D0-A139-4462-9BAF-7330AF2CBBFF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9D63C-8BD1-47C9-8E90-66CD0C62A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1B8CC-2982-4D05-AD82-1DC9AE733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CF75-115E-4665-8C87-F294C592B0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5499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B78638-A8E9-4F5B-9FA2-3E2AB928D4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548AE1-D969-4571-A200-5B85ED2AB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FDE78-0162-4B20-AB9F-29720175D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A8D0-A139-4462-9BAF-7330AF2CBBFF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3CFB5-812B-4B9A-886B-6FF128B20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B2B4E-A8F4-44D1-9A66-B7BAD70C2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CF75-115E-4665-8C87-F294C592B0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604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2D8D2-E372-44C7-ADD0-D020B4597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AA9A2-5FC1-499D-9E87-572E49F6B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3A6BB-1776-4732-968E-4104464EE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A8D0-A139-4462-9BAF-7330AF2CBBFF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566D3-1F9E-4E95-87E2-411392093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DE3E2-5EF3-4783-891F-9330528A3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CF75-115E-4665-8C87-F294C592B0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5634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1B6DA-3898-45C9-A4A3-26455EFA5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2F4813-DB47-4433-B3F3-9D79903DA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0D6C9-E94E-477F-B560-90B2EFA6A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A8D0-A139-4462-9BAF-7330AF2CBBFF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A4DF2-7F04-4DCD-890B-B3B8F6042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A1D73-9C77-43EF-82EC-AA7553DA4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CF75-115E-4665-8C87-F294C592B0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574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09B84-2FB0-4401-89E9-775E3C69B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AD26E-C2E0-4C61-B6FE-3CAF0371C2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FACC1D-9C7D-4901-97AB-FFE344933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FF043-3E68-4BDC-BEF8-2AEAC3A54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A8D0-A139-4462-9BAF-7330AF2CBBFF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5F08F-DAEA-48A8-9A0C-4263831FD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1843D-7890-458C-B903-1C23784CE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CF75-115E-4665-8C87-F294C592B0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020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4EE17-9F41-467C-8628-8B00DEA90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C4750-B4DE-4DB7-8F68-CFC836F7C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3E70C-243D-4676-A824-FB56F295F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2A30B7-78F7-4612-B6C9-CA251FAE0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4A0375-9A69-49E0-BAFC-FAF084CED2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A8074A-36FB-4829-A379-9AA94DF2B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A8D0-A139-4462-9BAF-7330AF2CBBFF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A5302C-A3CF-4D8B-A6B1-FE01021E4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EC55C7-C6C7-4406-A6F1-EB2A7A1C3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CF75-115E-4665-8C87-F294C592B0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530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52F1F-9D21-4C4D-9FC7-4362DDE61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176429-DB1F-4D19-A237-B35A81CB1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A8D0-A139-4462-9BAF-7330AF2CBBFF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75BCF2-B587-4C50-9EBE-EFA0850D5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AAAFF-3135-4C98-A2A7-C57A2773C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CF75-115E-4665-8C87-F294C592B0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801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B91A33-0DF7-48AA-9EE2-751A651CC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A8D0-A139-4462-9BAF-7330AF2CBBFF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5EB0C1-0B70-4C6B-A706-E979BCD11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EEF2DA-6514-43A9-89AC-25A4C2CA9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CF75-115E-4665-8C87-F294C592B0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734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503E3-FC02-46EF-BF32-3FEF86D4C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DA697-57A2-488A-82BD-14F9811C8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547448-17EE-4CE1-9C61-4B19A4906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20252-EAC1-4057-8DC7-561419DEF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A8D0-A139-4462-9BAF-7330AF2CBBFF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BA94D-647C-46FA-B00F-E0CB9A007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6AEC1-44D6-4C47-B049-17FB4A102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CF75-115E-4665-8C87-F294C592B0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1010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D7873-DF59-4374-99FA-3EDE10FCD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45F597-F9CC-45F9-AF48-5F6DC41F02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CEFE8-DCF7-49FE-9DC6-44F7EB09A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4ED0CF-BA97-4C8B-8005-EC1B07AE6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A8D0-A139-4462-9BAF-7330AF2CBBFF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BF6EC-94E9-426E-8C3E-938868529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DCFC47-10F4-46FC-A081-9C099158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CF75-115E-4665-8C87-F294C592B0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1193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3D8B2F-706B-4724-B411-2C03FFD78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B33975-D4B7-4BCE-9EC8-538E73099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12411-4722-44CB-945B-B029BD60B7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CA8D0-A139-4462-9BAF-7330AF2CBBFF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1FE26-C282-4288-9755-BF06FF3A7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ADF07-245A-4ACE-9892-165900DFFB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BCF75-115E-4665-8C87-F294C592B0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610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C5C92E-6016-4BD1-A715-A143D58EF2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43" y="478971"/>
            <a:ext cx="11561095" cy="587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3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4A9FDFD-8E11-4547-B302-4719299967CA}"/>
              </a:ext>
            </a:extLst>
          </p:cNvPr>
          <p:cNvSpPr txBox="1"/>
          <p:nvPr/>
        </p:nvSpPr>
        <p:spPr>
          <a:xfrm>
            <a:off x="309489" y="1317654"/>
            <a:ext cx="11437034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2800" dirty="0">
                <a:noFill/>
              </a:rPr>
              <a:t>I am from China and they say I don’t belong here.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17197E-E025-407C-9B44-1C55E8471247}"/>
              </a:ext>
            </a:extLst>
          </p:cNvPr>
          <p:cNvSpPr txBox="1"/>
          <p:nvPr/>
        </p:nvSpPr>
        <p:spPr>
          <a:xfrm>
            <a:off x="309489" y="1932641"/>
            <a:ext cx="1143703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2800" dirty="0">
                <a:noFill/>
              </a:rPr>
              <a:t>I was born with bad legs so I can’t play sport very good.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D2CE159-A256-4812-9572-027810686A5D}"/>
              </a:ext>
            </a:extLst>
          </p:cNvPr>
          <p:cNvSpPr txBox="1"/>
          <p:nvPr/>
        </p:nvSpPr>
        <p:spPr>
          <a:xfrm>
            <a:off x="309489" y="2547628"/>
            <a:ext cx="11437034" cy="523220"/>
          </a:xfrm>
          <a:prstGeom prst="rect">
            <a:avLst/>
          </a:prstGeom>
          <a:solidFill>
            <a:srgbClr val="FFC5FF"/>
          </a:solidFill>
        </p:spPr>
        <p:txBody>
          <a:bodyPr wrap="square" rtlCol="0">
            <a:spAutoFit/>
          </a:bodyPr>
          <a:lstStyle/>
          <a:p>
            <a:r>
              <a:rPr lang="en-NZ" sz="2800" dirty="0">
                <a:noFill/>
              </a:rPr>
              <a:t>My Dad is a teacher at their last school. He used to tell them off.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132E42-C16C-4A56-8D7F-113F53F88C7F}"/>
              </a:ext>
            </a:extLst>
          </p:cNvPr>
          <p:cNvSpPr txBox="1"/>
          <p:nvPr/>
        </p:nvSpPr>
        <p:spPr>
          <a:xfrm>
            <a:off x="309489" y="3162615"/>
            <a:ext cx="11437034" cy="523220"/>
          </a:xfrm>
          <a:prstGeom prst="rect">
            <a:avLst/>
          </a:prstGeom>
          <a:solidFill>
            <a:srgbClr val="FFC5FF"/>
          </a:solidFill>
        </p:spPr>
        <p:txBody>
          <a:bodyPr wrap="square" rtlCol="0">
            <a:spAutoFit/>
          </a:bodyPr>
          <a:lstStyle/>
          <a:p>
            <a:r>
              <a:rPr lang="en-NZ" sz="2800" dirty="0">
                <a:noFill/>
              </a:rPr>
              <a:t>They are jealous of me because my family owns a big farm.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D37FBFA-AC26-42C1-920A-974C9E369AF2}"/>
              </a:ext>
            </a:extLst>
          </p:cNvPr>
          <p:cNvSpPr txBox="1"/>
          <p:nvPr/>
        </p:nvSpPr>
        <p:spPr>
          <a:xfrm>
            <a:off x="309489" y="3777602"/>
            <a:ext cx="1143703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2800" dirty="0">
                <a:noFill/>
              </a:rPr>
              <a:t>It’s because I wear really thick glasses.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5C4236-54DD-45B6-9A46-3354B4B2EB99}"/>
              </a:ext>
            </a:extLst>
          </p:cNvPr>
          <p:cNvSpPr txBox="1"/>
          <p:nvPr/>
        </p:nvSpPr>
        <p:spPr>
          <a:xfrm>
            <a:off x="309489" y="4392589"/>
            <a:ext cx="1143703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2800" dirty="0">
                <a:noFill/>
              </a:rPr>
              <a:t>I used to have trouble with going to the toilet. Some kids still call me Peewee.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836BFE-5BC3-412B-803A-6203583E12CC}"/>
              </a:ext>
            </a:extLst>
          </p:cNvPr>
          <p:cNvSpPr txBox="1"/>
          <p:nvPr/>
        </p:nvSpPr>
        <p:spPr>
          <a:xfrm>
            <a:off x="309489" y="5007576"/>
            <a:ext cx="11437034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2800" dirty="0">
                <a:noFill/>
              </a:rPr>
              <a:t>There are no other Somali kids at my school.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AE3A44-D008-4389-8A54-6E000D2DA918}"/>
              </a:ext>
            </a:extLst>
          </p:cNvPr>
          <p:cNvSpPr txBox="1"/>
          <p:nvPr/>
        </p:nvSpPr>
        <p:spPr>
          <a:xfrm>
            <a:off x="309489" y="5622563"/>
            <a:ext cx="11437034" cy="523220"/>
          </a:xfrm>
          <a:prstGeom prst="rect">
            <a:avLst/>
          </a:prstGeom>
          <a:solidFill>
            <a:srgbClr val="A669FF"/>
          </a:solidFill>
        </p:spPr>
        <p:txBody>
          <a:bodyPr wrap="square" rtlCol="0">
            <a:spAutoFit/>
          </a:bodyPr>
          <a:lstStyle/>
          <a:p>
            <a:r>
              <a:rPr lang="en-NZ" sz="2800" dirty="0">
                <a:noFill/>
              </a:rPr>
              <a:t>Everyone thinks I am dumb ‘cos I can’t read well.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FAAB28-B4D7-4E86-A5CF-A472B7B4455D}"/>
              </a:ext>
            </a:extLst>
          </p:cNvPr>
          <p:cNvSpPr txBox="1"/>
          <p:nvPr/>
        </p:nvSpPr>
        <p:spPr>
          <a:xfrm>
            <a:off x="309489" y="6237554"/>
            <a:ext cx="1143703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2800" dirty="0">
                <a:noFill/>
              </a:rPr>
              <a:t>I’m pretty fat. I guess that’s why nobody wants me on their team.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396B0E-04F2-4678-8614-6F46589D7A08}"/>
              </a:ext>
            </a:extLst>
          </p:cNvPr>
          <p:cNvSpPr txBox="1"/>
          <p:nvPr/>
        </p:nvSpPr>
        <p:spPr>
          <a:xfrm>
            <a:off x="309489" y="702667"/>
            <a:ext cx="11437034" cy="523220"/>
          </a:xfrm>
          <a:prstGeom prst="rect">
            <a:avLst/>
          </a:prstGeom>
          <a:solidFill>
            <a:srgbClr val="FFFF61"/>
          </a:solidFill>
        </p:spPr>
        <p:txBody>
          <a:bodyPr wrap="square" rtlCol="0">
            <a:spAutoFit/>
          </a:bodyPr>
          <a:lstStyle/>
          <a:p>
            <a:r>
              <a:rPr lang="en-NZ" sz="2800" dirty="0">
                <a:noFill/>
              </a:rPr>
              <a:t>I play tricks on other kids a lot. Some of them get angry.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DCF389C-A7C2-477A-9F46-F93D24B6DD87}"/>
              </a:ext>
            </a:extLst>
          </p:cNvPr>
          <p:cNvSpPr txBox="1"/>
          <p:nvPr/>
        </p:nvSpPr>
        <p:spPr>
          <a:xfrm>
            <a:off x="309489" y="87680"/>
            <a:ext cx="11437034" cy="523220"/>
          </a:xfrm>
          <a:prstGeom prst="rect">
            <a:avLst/>
          </a:prstGeom>
          <a:solidFill>
            <a:srgbClr val="FFFF61"/>
          </a:solidFill>
        </p:spPr>
        <p:txBody>
          <a:bodyPr wrap="square" rtlCol="0">
            <a:spAutoFit/>
          </a:bodyPr>
          <a:lstStyle/>
          <a:p>
            <a:r>
              <a:rPr lang="en-NZ" sz="2800" dirty="0">
                <a:noFill/>
              </a:rPr>
              <a:t>My temper is really bad. Other kids stay away from me.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FC95A9-B520-4BBA-A10B-94A35C87B057}"/>
              </a:ext>
            </a:extLst>
          </p:cNvPr>
          <p:cNvSpPr txBox="1"/>
          <p:nvPr/>
        </p:nvSpPr>
        <p:spPr>
          <a:xfrm>
            <a:off x="318199" y="1317654"/>
            <a:ext cx="11437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I am from China and they say I don’t belong here.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5B17DE-AB64-40BD-8714-DCC2763C612A}"/>
              </a:ext>
            </a:extLst>
          </p:cNvPr>
          <p:cNvSpPr txBox="1"/>
          <p:nvPr/>
        </p:nvSpPr>
        <p:spPr>
          <a:xfrm>
            <a:off x="318199" y="1932641"/>
            <a:ext cx="11437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I was born with bad legs so I can’t play sport very good.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2A904E-640A-4AE8-B5F5-45CEB20E7A3E}"/>
              </a:ext>
            </a:extLst>
          </p:cNvPr>
          <p:cNvSpPr txBox="1"/>
          <p:nvPr/>
        </p:nvSpPr>
        <p:spPr>
          <a:xfrm>
            <a:off x="318199" y="2547628"/>
            <a:ext cx="11437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My Dad is a teacher at their last school. He used to tell them off.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8E0288-8106-4B46-A274-3B7B05AE45A4}"/>
              </a:ext>
            </a:extLst>
          </p:cNvPr>
          <p:cNvSpPr txBox="1"/>
          <p:nvPr/>
        </p:nvSpPr>
        <p:spPr>
          <a:xfrm>
            <a:off x="318199" y="3162615"/>
            <a:ext cx="11437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They are jealous of me because my family owns a big farm.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7F53F8-707A-409B-8F93-B196514F70F3}"/>
              </a:ext>
            </a:extLst>
          </p:cNvPr>
          <p:cNvSpPr txBox="1"/>
          <p:nvPr/>
        </p:nvSpPr>
        <p:spPr>
          <a:xfrm>
            <a:off x="318199" y="3777602"/>
            <a:ext cx="11437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It’s because I wear really thick glasses.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E82C9D-5DCC-40CA-A79E-3C9DC280DE37}"/>
              </a:ext>
            </a:extLst>
          </p:cNvPr>
          <p:cNvSpPr txBox="1"/>
          <p:nvPr/>
        </p:nvSpPr>
        <p:spPr>
          <a:xfrm>
            <a:off x="318199" y="4392589"/>
            <a:ext cx="11437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I used to have trouble with going to the toilet. Some kids still call me Peewee.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96C2C9-CB42-4B90-97FC-78FEA953D80F}"/>
              </a:ext>
            </a:extLst>
          </p:cNvPr>
          <p:cNvSpPr txBox="1"/>
          <p:nvPr/>
        </p:nvSpPr>
        <p:spPr>
          <a:xfrm>
            <a:off x="318199" y="5007576"/>
            <a:ext cx="11437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There are no other Somali kids at my school.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5B858E-716E-429D-90E8-02188A3AA467}"/>
              </a:ext>
            </a:extLst>
          </p:cNvPr>
          <p:cNvSpPr txBox="1"/>
          <p:nvPr/>
        </p:nvSpPr>
        <p:spPr>
          <a:xfrm>
            <a:off x="318199" y="5622563"/>
            <a:ext cx="11437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Everyone thinks I am dumb ‘cos I can’t read well.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8C0554-D538-4F60-8799-536582FC75E7}"/>
              </a:ext>
            </a:extLst>
          </p:cNvPr>
          <p:cNvSpPr txBox="1"/>
          <p:nvPr/>
        </p:nvSpPr>
        <p:spPr>
          <a:xfrm>
            <a:off x="318199" y="6237554"/>
            <a:ext cx="11437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I’m pretty fat. I guess that’s why nobody wants me on their team.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5E694D-B02A-487F-AF7D-52F6DB5AF525}"/>
              </a:ext>
            </a:extLst>
          </p:cNvPr>
          <p:cNvSpPr txBox="1"/>
          <p:nvPr/>
        </p:nvSpPr>
        <p:spPr>
          <a:xfrm>
            <a:off x="318199" y="702667"/>
            <a:ext cx="11437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I play tricks on other kids a lot. Some of them get angry.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183A2D-245E-41F1-9341-D72568B7864E}"/>
              </a:ext>
            </a:extLst>
          </p:cNvPr>
          <p:cNvSpPr txBox="1"/>
          <p:nvPr/>
        </p:nvSpPr>
        <p:spPr>
          <a:xfrm>
            <a:off x="318199" y="87680"/>
            <a:ext cx="11437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My temper is really bad. Other kids stay away from me.</a:t>
            </a:r>
          </a:p>
        </p:txBody>
      </p:sp>
    </p:spTree>
    <p:extLst>
      <p:ext uri="{BB962C8B-B14F-4D97-AF65-F5344CB8AC3E}">
        <p14:creationId xmlns:p14="http://schemas.microsoft.com/office/powerpoint/2010/main" val="190992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4540</TotalTime>
  <Words>294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13</cp:revision>
  <dcterms:created xsi:type="dcterms:W3CDTF">2019-08-21T04:56:37Z</dcterms:created>
  <dcterms:modified xsi:type="dcterms:W3CDTF">2019-08-26T00:03:59Z</dcterms:modified>
</cp:coreProperties>
</file>