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71" r:id="rId5"/>
    <p:sldId id="269" r:id="rId6"/>
    <p:sldId id="266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B392-39FC-41FD-B0C6-075B9363A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4D284-3872-4081-972A-838CEC5AC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07B08-A44A-4FBB-8A28-62E259EE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AEAF9-EFA1-4A8E-AF23-EC63E557C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224AE-5A64-48F6-BE92-FB8555C0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698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E93AB-D9E6-4ADF-BC06-C0B43ECED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BBA04-0AA4-48C3-B7B8-D9D4E25BE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FCCA4-EE5D-4C0F-A6E8-D6064996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F97B2-6157-4981-8734-7D8DC1D1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BE16C-5901-40CA-8DA5-B3DB9564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636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A0B168-A7F6-4C04-B604-98EF37E8E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213EA-02D5-4D02-AE9C-C76CEB222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ED665-429C-41D7-AF7B-CF136A53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27B56-B0DB-49AC-9FEB-32F29BE8B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62080-3B53-4626-9BBC-1653E789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180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466D-521F-4253-8C57-A1563490E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4B935-05AB-4036-925D-1C807D3DA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166CD-C0CA-4DE5-9D3A-FD9FA4AF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20ABD-0FA4-4003-8763-D8F1087FB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A981C-0EC4-4636-B259-2278F460B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084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4EB54-D4E0-42F4-8C67-F77B898D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4F5C49-7186-4AFC-B695-B319D861D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44BCE-B1BD-4DA4-8BBC-960D7330D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278B-7880-47F5-91F3-F62D9221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8E6FD-4081-4303-9E3D-E5264668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6962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28190-65D6-49E6-A7F8-B87A9A47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FFDEF-7594-4C68-9EA9-F0CE4F848A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F64F1-4E79-4557-BCDA-B389DB604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746F1-D628-4027-BDC0-949C7A0D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294C4-3DF3-48C1-AFD1-4996BFFE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20EF32-FE3D-4DF0-B79A-D3215C72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477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C0BC0-E753-4172-89B9-8F572E56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30E80-869C-4714-92CF-3D9110539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27832-C023-404E-ACC3-5BF16EB90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37919-8F24-4EDD-AE39-23DA0D2F85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FD817-536C-430F-A262-E1A6BE8B23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9A6CE-EB28-4FD1-ABA2-E5DFB57A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68F68-45DE-4678-9066-CDBA92E7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75691-1120-474E-B0F5-FB10E6A7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197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E1E2-E6AB-4343-9A36-441CE57AD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C4747-5167-40B3-BE0A-74F06C215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DB34A-9D57-430B-838A-9B3AFF82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D70FC5-57DE-4592-A401-E4C5F4A5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910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4920D0-94B8-4204-9928-804C8004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58175C-336F-4A6E-AFCC-816FCC42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03869-8559-4143-ABD7-1FB4ECE7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239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DBF78-C9DC-4907-AFB1-3ADE5B8CC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58FC4-975A-433E-846E-DBF2C88A3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C0121A-A751-44C1-BFCD-A980C5E14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CC9DE-10A0-45A4-AE68-E8AF9DAB2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E7192-38EF-4422-906A-D7F5E4A63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276DC-4E0D-47BE-B249-DF4CC03A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5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8A756-1050-4397-B184-462AC209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CEA50B-7AF3-4106-A7B2-D71DD396C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428C8-9A65-4C59-BAD2-377738865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817D87-BF8D-4A34-B6A7-3A3DA7C8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06898-65C9-4DBE-9544-B1EF6F65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B7FCA-975A-428E-9828-8885ACF8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576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24918C-DCC1-41D9-90CA-33149848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EB1B1-129D-4DC8-9629-B12080AE4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ACE82-D1CE-40B2-B378-B8E85F581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B0887-2431-4240-AFCD-1F426C966FC5}" type="datetimeFigureOut">
              <a:rPr lang="en-NZ" smtClean="0"/>
              <a:t>13/08/2019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42E5C-3C08-4700-AC17-C226858FA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47072-BC4C-4C9B-878C-4A18F6C8D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0883-10EF-444E-8371-BB12FDB9ABD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582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0.png"/><Relationship Id="rId4" Type="http://schemas.openxmlformats.org/officeDocument/2006/relationships/image" Target="../media/image15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/>
                <p:nvPr/>
              </p:nvSpPr>
              <p:spPr>
                <a:xfrm>
                  <a:off x="929980" y="1209710"/>
                  <a:ext cx="4122066" cy="1235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NZ" sz="5400" b="0" dirty="0">
                      <a:cs typeface="Arial" panose="020B0604020202020204" pitchFamily="34" charset="0"/>
                    </a:rPr>
                    <a:t>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5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5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NZ" sz="5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a14:m>
                  <a:endParaRPr lang="en-NZ" sz="5400" dirty="0"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980" y="1209710"/>
                  <a:ext cx="4122066" cy="123511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0A809B-7B9C-4071-8DDD-07D2A419A604}"/>
              </a:ext>
            </a:extLst>
          </p:cNvPr>
          <p:cNvSpPr/>
          <p:nvPr/>
        </p:nvSpPr>
        <p:spPr>
          <a:xfrm>
            <a:off x="110577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DFF76A6-7B07-4BED-922C-BCC3268C9068}"/>
              </a:ext>
            </a:extLst>
          </p:cNvPr>
          <p:cNvSpPr/>
          <p:nvPr/>
        </p:nvSpPr>
        <p:spPr>
          <a:xfrm>
            <a:off x="6295684" y="199530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4C4893-BF8D-4A7F-8A38-4482A9AAC747}"/>
              </a:ext>
            </a:extLst>
          </p:cNvPr>
          <p:cNvSpPr/>
          <p:nvPr/>
        </p:nvSpPr>
        <p:spPr>
          <a:xfrm>
            <a:off x="629568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D6B2CD-1395-4551-B231-339B8D0E82F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2247A81-C6B6-4280-9FBC-E8BCF320EC4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42E219-2AA0-486A-8096-E61CF886A596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/>
              <p:nvPr/>
            </p:nvSpPr>
            <p:spPr>
              <a:xfrm>
                <a:off x="6766635" y="872033"/>
                <a:ext cx="3966690" cy="1346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635" y="872033"/>
                <a:ext cx="3966690" cy="13462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/>
              <p:nvPr/>
            </p:nvSpPr>
            <p:spPr>
              <a:xfrm>
                <a:off x="6499349" y="3954869"/>
                <a:ext cx="3915087" cy="125290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5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NZ" sz="5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349" y="3954869"/>
                <a:ext cx="3915087" cy="12529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/>
              <p:nvPr/>
            </p:nvSpPr>
            <p:spPr>
              <a:xfrm>
                <a:off x="1777564" y="3984752"/>
                <a:ext cx="3966690" cy="1346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564" y="3984752"/>
                <a:ext cx="3966690" cy="13467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92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/>
                <p:nvPr/>
              </p:nvSpPr>
              <p:spPr>
                <a:xfrm>
                  <a:off x="929980" y="1209710"/>
                  <a:ext cx="4122066" cy="123694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NZ" sz="5400" b="0" dirty="0">
                      <a:cs typeface="Arial" panose="020B0604020202020204" pitchFamily="34" charset="0"/>
                    </a:rPr>
                    <a:t>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NZ" sz="5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NZ" sz="5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5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NZ" sz="5400" dirty="0"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980" y="1209710"/>
                  <a:ext cx="4122066" cy="123694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0A809B-7B9C-4071-8DDD-07D2A419A604}"/>
              </a:ext>
            </a:extLst>
          </p:cNvPr>
          <p:cNvSpPr/>
          <p:nvPr/>
        </p:nvSpPr>
        <p:spPr>
          <a:xfrm>
            <a:off x="110577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DFF76A6-7B07-4BED-922C-BCC3268C9068}"/>
              </a:ext>
            </a:extLst>
          </p:cNvPr>
          <p:cNvSpPr/>
          <p:nvPr/>
        </p:nvSpPr>
        <p:spPr>
          <a:xfrm>
            <a:off x="6295684" y="199530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4C4893-BF8D-4A7F-8A38-4482A9AAC747}"/>
              </a:ext>
            </a:extLst>
          </p:cNvPr>
          <p:cNvSpPr/>
          <p:nvPr/>
        </p:nvSpPr>
        <p:spPr>
          <a:xfrm>
            <a:off x="629568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D6B2CD-1395-4551-B231-339B8D0E82F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2247A81-C6B6-4280-9FBC-E8BCF320EC4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42E219-2AA0-486A-8096-E61CF886A596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/>
              <p:nvPr/>
            </p:nvSpPr>
            <p:spPr>
              <a:xfrm>
                <a:off x="6766635" y="872033"/>
                <a:ext cx="3966690" cy="1346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635" y="872033"/>
                <a:ext cx="3966690" cy="13462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/>
              <p:nvPr/>
            </p:nvSpPr>
            <p:spPr>
              <a:xfrm>
                <a:off x="6499349" y="3954869"/>
                <a:ext cx="3915087" cy="12661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NZ" sz="5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349" y="3954869"/>
                <a:ext cx="3915087" cy="12661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/>
              <p:nvPr/>
            </p:nvSpPr>
            <p:spPr>
              <a:xfrm>
                <a:off x="1777564" y="3984752"/>
                <a:ext cx="3966690" cy="1341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d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7564" y="3984752"/>
                <a:ext cx="3966690" cy="13410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443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/>
                <p:nvPr/>
              </p:nvSpPr>
              <p:spPr>
                <a:xfrm>
                  <a:off x="929980" y="1209710"/>
                  <a:ext cx="4122066" cy="12351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NZ" sz="5400" b="0" dirty="0">
                      <a:cs typeface="Arial" panose="020B0604020202020204" pitchFamily="34" charset="0"/>
                    </a:rPr>
                    <a:t>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5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5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5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NZ" sz="5400" dirty="0"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980" y="1209710"/>
                  <a:ext cx="4122066" cy="123511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0A809B-7B9C-4071-8DDD-07D2A419A604}"/>
              </a:ext>
            </a:extLst>
          </p:cNvPr>
          <p:cNvSpPr/>
          <p:nvPr/>
        </p:nvSpPr>
        <p:spPr>
          <a:xfrm>
            <a:off x="110577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DFF76A6-7B07-4BED-922C-BCC3268C9068}"/>
              </a:ext>
            </a:extLst>
          </p:cNvPr>
          <p:cNvSpPr/>
          <p:nvPr/>
        </p:nvSpPr>
        <p:spPr>
          <a:xfrm>
            <a:off x="6295684" y="199530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4C4893-BF8D-4A7F-8A38-4482A9AAC747}"/>
              </a:ext>
            </a:extLst>
          </p:cNvPr>
          <p:cNvSpPr/>
          <p:nvPr/>
        </p:nvSpPr>
        <p:spPr>
          <a:xfrm>
            <a:off x="629568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D6B2CD-1395-4551-B231-339B8D0E82F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2247A81-C6B6-4280-9FBC-E8BCF320EC4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42E219-2AA0-486A-8096-E61CF886A596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/>
              <p:nvPr/>
            </p:nvSpPr>
            <p:spPr>
              <a:xfrm>
                <a:off x="6715031" y="864634"/>
                <a:ext cx="3966690" cy="1378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031" y="864634"/>
                <a:ext cx="3966690" cy="1378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/>
              <p:nvPr/>
            </p:nvSpPr>
            <p:spPr>
              <a:xfrm>
                <a:off x="1340196" y="4002688"/>
                <a:ext cx="4233976" cy="12864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NZ" sz="5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196" y="4002688"/>
                <a:ext cx="4233976" cy="12864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/>
              <p:nvPr/>
            </p:nvSpPr>
            <p:spPr>
              <a:xfrm>
                <a:off x="6538580" y="3982504"/>
                <a:ext cx="4319591" cy="1378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580" y="3982504"/>
                <a:ext cx="4319591" cy="1378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6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/>
                <p:nvPr/>
              </p:nvSpPr>
              <p:spPr>
                <a:xfrm>
                  <a:off x="1470415" y="1240415"/>
                  <a:ext cx="2923637" cy="123694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NZ" sz="5400" b="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NZ" sz="5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NZ" sz="5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a14:m>
                  <a:endParaRPr lang="en-NZ" sz="54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0415" y="1240415"/>
                  <a:ext cx="2923637" cy="123694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0A809B-7B9C-4071-8DDD-07D2A419A604}"/>
              </a:ext>
            </a:extLst>
          </p:cNvPr>
          <p:cNvSpPr/>
          <p:nvPr/>
        </p:nvSpPr>
        <p:spPr>
          <a:xfrm>
            <a:off x="110577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DFF76A6-7B07-4BED-922C-BCC3268C9068}"/>
              </a:ext>
            </a:extLst>
          </p:cNvPr>
          <p:cNvSpPr/>
          <p:nvPr/>
        </p:nvSpPr>
        <p:spPr>
          <a:xfrm>
            <a:off x="6295684" y="199530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4C4893-BF8D-4A7F-8A38-4482A9AAC747}"/>
              </a:ext>
            </a:extLst>
          </p:cNvPr>
          <p:cNvSpPr/>
          <p:nvPr/>
        </p:nvSpPr>
        <p:spPr>
          <a:xfrm>
            <a:off x="629568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D6B2CD-1395-4551-B231-339B8D0E82F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2247A81-C6B6-4280-9FBC-E8BCF320EC4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42E219-2AA0-486A-8096-E61CF886A596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4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CF85AA-2867-4CE7-BB3B-2E25DD81C614}"/>
                  </a:ext>
                </a:extLst>
              </p:cNvPr>
              <p:cNvSpPr txBox="1"/>
              <p:nvPr/>
            </p:nvSpPr>
            <p:spPr>
              <a:xfrm>
                <a:off x="7315814" y="992463"/>
                <a:ext cx="2750279" cy="1176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d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CF85AA-2867-4CE7-BB3B-2E25DD81C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814" y="992463"/>
                <a:ext cx="2750279" cy="1176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E4EF66-F7C4-46BA-8C71-02055684A048}"/>
                  </a:ext>
                </a:extLst>
              </p:cNvPr>
              <p:cNvSpPr txBox="1"/>
              <p:nvPr/>
            </p:nvSpPr>
            <p:spPr>
              <a:xfrm>
                <a:off x="1799816" y="3871969"/>
                <a:ext cx="2750279" cy="12780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</m:e>
                        </m:d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NZ" sz="5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NZ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E4EF66-F7C4-46BA-8C71-02055684A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816" y="3871969"/>
                <a:ext cx="2750279" cy="12780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51CE9C-61EA-4AB9-BEDA-F84F466DC371}"/>
                  </a:ext>
                </a:extLst>
              </p:cNvPr>
              <p:cNvSpPr txBox="1"/>
              <p:nvPr/>
            </p:nvSpPr>
            <p:spPr>
              <a:xfrm>
                <a:off x="7315813" y="3975262"/>
                <a:ext cx="3403769" cy="12538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NZ" sz="5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51CE9C-61EA-4AB9-BEDA-F84F466DC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813" y="3975262"/>
                <a:ext cx="3403769" cy="125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29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/>
                <p:nvPr/>
              </p:nvSpPr>
              <p:spPr>
                <a:xfrm>
                  <a:off x="1470415" y="1240415"/>
                  <a:ext cx="2923637" cy="123694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NZ" sz="5400" b="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NZ" sz="5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5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endParaRPr lang="en-NZ" sz="54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0415" y="1240415"/>
                  <a:ext cx="2923637" cy="123694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0A809B-7B9C-4071-8DDD-07D2A419A604}"/>
              </a:ext>
            </a:extLst>
          </p:cNvPr>
          <p:cNvSpPr/>
          <p:nvPr/>
        </p:nvSpPr>
        <p:spPr>
          <a:xfrm>
            <a:off x="110577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DFF76A6-7B07-4BED-922C-BCC3268C9068}"/>
              </a:ext>
            </a:extLst>
          </p:cNvPr>
          <p:cNvSpPr/>
          <p:nvPr/>
        </p:nvSpPr>
        <p:spPr>
          <a:xfrm>
            <a:off x="6295684" y="199530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4C4893-BF8D-4A7F-8A38-4482A9AAC747}"/>
              </a:ext>
            </a:extLst>
          </p:cNvPr>
          <p:cNvSpPr/>
          <p:nvPr/>
        </p:nvSpPr>
        <p:spPr>
          <a:xfrm>
            <a:off x="629568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D6B2CD-1395-4551-B231-339B8D0E82F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2247A81-C6B6-4280-9FBC-E8BCF320EC4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42E219-2AA0-486A-8096-E61CF886A596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5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CF85AA-2867-4CE7-BB3B-2E25DD81C614}"/>
                  </a:ext>
                </a:extLst>
              </p:cNvPr>
              <p:cNvSpPr txBox="1"/>
              <p:nvPr/>
            </p:nvSpPr>
            <p:spPr>
              <a:xfrm>
                <a:off x="7315814" y="992463"/>
                <a:ext cx="2750279" cy="12881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d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CF85AA-2867-4CE7-BB3B-2E25DD81C6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814" y="992463"/>
                <a:ext cx="2750279" cy="12881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E4EF66-F7C4-46BA-8C71-02055684A048}"/>
                  </a:ext>
                </a:extLst>
              </p:cNvPr>
              <p:cNvSpPr txBox="1"/>
              <p:nvPr/>
            </p:nvSpPr>
            <p:spPr>
              <a:xfrm>
                <a:off x="1799816" y="3871969"/>
                <a:ext cx="2750279" cy="12780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 </m:t>
                            </m:r>
                          </m:e>
                        </m:d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endParaRPr lang="en-NZ" sz="54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E4EF66-F7C4-46BA-8C71-02055684A0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816" y="3871969"/>
                <a:ext cx="2750279" cy="12780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51CE9C-61EA-4AB9-BEDA-F84F466DC371}"/>
                  </a:ext>
                </a:extLst>
              </p:cNvPr>
              <p:cNvSpPr txBox="1"/>
              <p:nvPr/>
            </p:nvSpPr>
            <p:spPr>
              <a:xfrm>
                <a:off x="7315813" y="3975262"/>
                <a:ext cx="3403769" cy="125386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25</m:t>
                        </m:r>
                      </m:den>
                    </m:f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51CE9C-61EA-4AB9-BEDA-F84F466DC3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813" y="3975262"/>
                <a:ext cx="3403769" cy="125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721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66610" y="199530"/>
            <a:ext cx="4790543" cy="2803247"/>
            <a:chOff x="564649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564649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/>
                <p:nvPr/>
              </p:nvSpPr>
              <p:spPr>
                <a:xfrm>
                  <a:off x="929980" y="1209710"/>
                  <a:ext cx="4122066" cy="12405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NZ" sz="5400" b="0" dirty="0">
                      <a:cs typeface="Arial" panose="020B0604020202020204" pitchFamily="34" charset="0"/>
                    </a:rPr>
                    <a:t>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5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NZ" sz="5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5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a14:m>
                  <a:endParaRPr lang="en-NZ" sz="5400" dirty="0"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980" y="1209710"/>
                  <a:ext cx="4122066" cy="124058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0A809B-7B9C-4071-8DDD-07D2A419A604}"/>
              </a:ext>
            </a:extLst>
          </p:cNvPr>
          <p:cNvSpPr/>
          <p:nvPr/>
        </p:nvSpPr>
        <p:spPr>
          <a:xfrm>
            <a:off x="110577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DFF76A6-7B07-4BED-922C-BCC3268C9068}"/>
              </a:ext>
            </a:extLst>
          </p:cNvPr>
          <p:cNvSpPr/>
          <p:nvPr/>
        </p:nvSpPr>
        <p:spPr>
          <a:xfrm>
            <a:off x="6295684" y="199530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4C4893-BF8D-4A7F-8A38-4482A9AAC747}"/>
              </a:ext>
            </a:extLst>
          </p:cNvPr>
          <p:cNvSpPr/>
          <p:nvPr/>
        </p:nvSpPr>
        <p:spPr>
          <a:xfrm>
            <a:off x="629568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D6B2CD-1395-4551-B231-339B8D0E82F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2247A81-C6B6-4280-9FBC-E8BCF320EC4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42E219-2AA0-486A-8096-E61CF886A596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6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/>
              <p:nvPr/>
            </p:nvSpPr>
            <p:spPr>
              <a:xfrm>
                <a:off x="6766635" y="872033"/>
                <a:ext cx="3966690" cy="1378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635" y="872033"/>
                <a:ext cx="3966690" cy="1378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/>
              <p:nvPr/>
            </p:nvSpPr>
            <p:spPr>
              <a:xfrm>
                <a:off x="1340196" y="4002688"/>
                <a:ext cx="4233976" cy="12864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NZ" sz="5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196" y="4002688"/>
                <a:ext cx="4233976" cy="128644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/>
              <p:nvPr/>
            </p:nvSpPr>
            <p:spPr>
              <a:xfrm>
                <a:off x="6766635" y="4002688"/>
                <a:ext cx="3966690" cy="1378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635" y="4002688"/>
                <a:ext cx="3966690" cy="1378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548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B4C797D-F4E3-46CA-8DAB-9F71CE515A1A}"/>
              </a:ext>
            </a:extLst>
          </p:cNvPr>
          <p:cNvGrpSpPr/>
          <p:nvPr/>
        </p:nvGrpSpPr>
        <p:grpSpPr>
          <a:xfrm>
            <a:off x="1105774" y="199530"/>
            <a:ext cx="4790543" cy="2803247"/>
            <a:chOff x="499978" y="438680"/>
            <a:chExt cx="5092505" cy="295069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F4D80516-5897-4C61-8789-186B0A9E28AB}"/>
                </a:ext>
              </a:extLst>
            </p:cNvPr>
            <p:cNvSpPr/>
            <p:nvPr/>
          </p:nvSpPr>
          <p:spPr>
            <a:xfrm>
              <a:off x="499978" y="438680"/>
              <a:ext cx="5092505" cy="2950698"/>
            </a:xfrm>
            <a:prstGeom prst="roundRect">
              <a:avLst/>
            </a:prstGeom>
            <a:solidFill>
              <a:srgbClr val="FFFF99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/>
                <p:nvPr/>
              </p:nvSpPr>
              <p:spPr>
                <a:xfrm>
                  <a:off x="929980" y="1209710"/>
                  <a:ext cx="4122066" cy="131982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NZ" sz="5400" b="0" dirty="0">
                      <a:cs typeface="Arial" panose="020B0604020202020204" pitchFamily="34" charset="0"/>
                    </a:rPr>
                    <a:t>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5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NZ" sz="5400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NZ" sz="5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NZ" sz="5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NZ" sz="5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d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NZ" sz="5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NZ" sz="5400" dirty="0"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169DA86-BCDB-4950-901C-B8DDD3DCD3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9980" y="1209710"/>
                  <a:ext cx="4122066" cy="131982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N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80A809B-7B9C-4071-8DDD-07D2A419A604}"/>
              </a:ext>
            </a:extLst>
          </p:cNvPr>
          <p:cNvSpPr/>
          <p:nvPr/>
        </p:nvSpPr>
        <p:spPr>
          <a:xfrm>
            <a:off x="110577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DFF76A6-7B07-4BED-922C-BCC3268C9068}"/>
              </a:ext>
            </a:extLst>
          </p:cNvPr>
          <p:cNvSpPr/>
          <p:nvPr/>
        </p:nvSpPr>
        <p:spPr>
          <a:xfrm>
            <a:off x="6295684" y="199530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24C4893-BF8D-4A7F-8A38-4482A9AAC747}"/>
              </a:ext>
            </a:extLst>
          </p:cNvPr>
          <p:cNvSpPr/>
          <p:nvPr/>
        </p:nvSpPr>
        <p:spPr>
          <a:xfrm>
            <a:off x="6295683" y="3217726"/>
            <a:ext cx="4790543" cy="2803247"/>
          </a:xfrm>
          <a:prstGeom prst="round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82004-9CCD-4450-A750-A8C762D0892E}"/>
              </a:ext>
            </a:extLst>
          </p:cNvPr>
          <p:cNvSpPr txBox="1"/>
          <p:nvPr/>
        </p:nvSpPr>
        <p:spPr>
          <a:xfrm>
            <a:off x="206758" y="6080360"/>
            <a:ext cx="11746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dirty="0"/>
              <a:t>What do you notice? What’s going on here?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BD6B2CD-1395-4551-B231-339B8D0E82F1}"/>
              </a:ext>
            </a:extLst>
          </p:cNvPr>
          <p:cNvGrpSpPr/>
          <p:nvPr/>
        </p:nvGrpSpPr>
        <p:grpSpPr>
          <a:xfrm>
            <a:off x="0" y="0"/>
            <a:ext cx="962025" cy="872033"/>
            <a:chOff x="11244263" y="199530"/>
            <a:chExt cx="962025" cy="872033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2247A81-C6B6-4280-9FBC-E8BCF320EC4B}"/>
                </a:ext>
              </a:extLst>
            </p:cNvPr>
            <p:cNvSpPr/>
            <p:nvPr/>
          </p:nvSpPr>
          <p:spPr>
            <a:xfrm>
              <a:off x="11244263" y="199530"/>
              <a:ext cx="962025" cy="872033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942E219-2AA0-486A-8096-E61CF886A596}"/>
                </a:ext>
              </a:extLst>
            </p:cNvPr>
            <p:cNvSpPr txBox="1"/>
            <p:nvPr/>
          </p:nvSpPr>
          <p:spPr>
            <a:xfrm>
              <a:off x="11499882" y="302122"/>
              <a:ext cx="46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3600" dirty="0"/>
                <a:t>7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/>
              <p:nvPr/>
            </p:nvSpPr>
            <p:spPr>
              <a:xfrm>
                <a:off x="6766635" y="872033"/>
                <a:ext cx="3966690" cy="1380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3549276-0205-493D-BC88-596C468293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635" y="872033"/>
                <a:ext cx="3966690" cy="13805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/>
              <p:nvPr/>
            </p:nvSpPr>
            <p:spPr>
              <a:xfrm>
                <a:off x="1340196" y="4002688"/>
                <a:ext cx="4233976" cy="12881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NZ" sz="5400" b="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NZ" sz="5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NZ" sz="5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den>
                    </m:f>
                    <m:r>
                      <a:rPr lang="en-NZ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NZ" sz="5400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C417D96-244C-49F3-8FD6-3361C520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0196" y="4002688"/>
                <a:ext cx="4233976" cy="12881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/>
              <p:nvPr/>
            </p:nvSpPr>
            <p:spPr>
              <a:xfrm>
                <a:off x="6766635" y="3949853"/>
                <a:ext cx="4319591" cy="1341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NZ" sz="5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</m:e>
                        </m:d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NZ" sz="5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NZ" sz="5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NZ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NZ" sz="5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NZ" sz="5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6B0FCE0-C4EC-4119-8F07-6AC46FAAD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635" y="3949853"/>
                <a:ext cx="4319591" cy="13410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71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219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34</cp:revision>
  <dcterms:created xsi:type="dcterms:W3CDTF">2019-08-04T22:55:08Z</dcterms:created>
  <dcterms:modified xsi:type="dcterms:W3CDTF">2019-08-12T22:30:49Z</dcterms:modified>
</cp:coreProperties>
</file>