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50B9-0285-4660-B059-E49478809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13DF0-AC2E-41E2-8D8C-D99B35CE1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38531-53A7-43E8-BE65-0C5B13FF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F43C4-DE27-4B37-9624-55F48D45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14C60-88FF-4AAF-96A7-E4668D51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747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DCE1B-8C64-451A-8B99-4229EBA1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C686B-79A0-452B-9CD6-D86EA787D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54D6-0025-45BE-BAAA-CD0F0BC5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7E6E-F6D8-4278-BCC9-06B53E93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04B1E-869B-4770-A807-8361DCD3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16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CA5FC-0A03-4371-BF06-4C26BE73F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D1856-ECEB-46C4-BABB-371D32265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3CAA4-48CB-449F-9968-F1CD71FB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BA30A-165B-4F5A-8536-2B4A09E7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F6546-AAF7-40AA-BABF-CCE04FE7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303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893A-8686-4761-8A84-CC585C52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F8CB-ACD7-42AE-92A9-8EEE5D66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9FE2B-78A7-437A-8760-B0DEA7F1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E8CA4-1BBA-4BC3-B886-67E6D283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5CDFB-71A7-424E-8189-95D612D4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259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A973-4485-4195-93DB-CB14BF65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4BC27-D4E6-4565-B5F1-276B38F4C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65040-6D16-4113-9B37-133D4D53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262A0-73C5-45C0-AD03-E641877E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500E2-0828-4472-8AC3-F7F50057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765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9365-3B27-491C-AA68-239335C3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E05AC-F800-425B-8C87-DA92B79F4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2116A-FFCC-4576-A542-054D5FF15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3F871-E58E-42E2-BC98-7F0275A7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16D00-8707-4C36-B852-080FFE6C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79DD2-37C5-4E37-874C-291697EF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254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BEC2-5079-494F-AFFD-891F90C7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CFE85-7277-4CFD-B708-3CE9C5939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92D2E-9E2F-4CE0-8A69-C7B9EB363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787F2-0263-49A2-A197-C6B450C39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C43FF-E4A9-430C-AF1F-5525C6AEF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5F297-6E35-4DE2-B7A5-FEF4BC570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F47F17-FFE9-4F52-8E63-3DED8641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17111-7AEE-444E-B35B-687C7569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968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829F-5536-4A3D-A2CB-4419FD16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2026F-36AF-4048-B064-6C3A2BAE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092CF-8D37-43BC-8EB9-93E2D117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E8125-88B4-4CAE-8ABF-9C6F4B34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14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2AB9B4-BD79-4D7B-BA10-F29CDAA0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F864C-E57C-46D6-B8D9-68310F73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0FE846-6D72-4016-B1D6-CE5313D5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592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A5E1-A643-495A-A0A9-F50D5015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8491-95EF-4451-AEA0-D940D46E0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AB826-EC69-4090-876D-ECBB26076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34F09-8DD1-44A1-9BC0-F8379F32D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5E473-5471-4F35-AFA5-885EF795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301B3-4E3F-4965-A050-768B0B1A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462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83C6-91AE-4EC7-84E0-7BA6B7260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0841F-A99F-49C8-B8F3-D8028F5F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DBF91-AEA7-4E2B-8934-1040517B6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40E57-2666-4F24-916A-CDCB81AA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7C4F9-033C-46F8-AA10-09BC9B69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D9773-1E9E-48F5-8C22-7C339D08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6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4A70B-008D-4B7D-949F-585D33386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BC808-D939-4D34-8C8D-862F93CE2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B0637-3199-4ED2-9DF0-397C2057F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7565-5D06-40DB-908C-7D5D93890F51}" type="datetimeFigureOut">
              <a:rPr lang="en-NZ" smtClean="0"/>
              <a:t>11/04/2019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1FD33-546B-46D9-A4B7-A048C45A8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BCCE6-E763-4E42-AD7D-94A76FE6E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5332-71D2-4E35-9666-0E285C47BD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496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912A830-5631-4855-BBD6-EE745A1F25D6}"/>
              </a:ext>
            </a:extLst>
          </p:cNvPr>
          <p:cNvGrpSpPr/>
          <p:nvPr/>
        </p:nvGrpSpPr>
        <p:grpSpPr>
          <a:xfrm>
            <a:off x="1913201" y="1195755"/>
            <a:ext cx="8809213" cy="5050858"/>
            <a:chOff x="2264894" y="2363372"/>
            <a:chExt cx="6527413" cy="3742563"/>
          </a:xfrm>
        </p:grpSpPr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8C9DB922-9505-47A5-9715-9347E4863FBF}"/>
                </a:ext>
              </a:extLst>
            </p:cNvPr>
            <p:cNvSpPr/>
            <p:nvPr/>
          </p:nvSpPr>
          <p:spPr>
            <a:xfrm flipH="1">
              <a:off x="2264894" y="2363372"/>
              <a:ext cx="5438951" cy="3130062"/>
            </a:xfrm>
            <a:prstGeom prst="rtTriangl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9747140-E5CC-4D94-829A-A1F9D9FBE955}"/>
                </a:ext>
              </a:extLst>
            </p:cNvPr>
            <p:cNvSpPr/>
            <p:nvPr/>
          </p:nvSpPr>
          <p:spPr>
            <a:xfrm>
              <a:off x="3024554" y="5064369"/>
              <a:ext cx="203931" cy="436099"/>
            </a:xfrm>
            <a:custGeom>
              <a:avLst/>
              <a:gdLst>
                <a:gd name="connsiteX0" fmla="*/ 0 w 203931"/>
                <a:gd name="connsiteY0" fmla="*/ 0 h 436099"/>
                <a:gd name="connsiteX1" fmla="*/ 196948 w 203931"/>
                <a:gd name="connsiteY1" fmla="*/ 154745 h 436099"/>
                <a:gd name="connsiteX2" fmla="*/ 140677 w 203931"/>
                <a:gd name="connsiteY2" fmla="*/ 436099 h 43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931" h="436099">
                  <a:moveTo>
                    <a:pt x="0" y="0"/>
                  </a:moveTo>
                  <a:cubicBezTo>
                    <a:pt x="86751" y="41031"/>
                    <a:pt x="173502" y="82062"/>
                    <a:pt x="196948" y="154745"/>
                  </a:cubicBezTo>
                  <a:cubicBezTo>
                    <a:pt x="220394" y="227428"/>
                    <a:pt x="180535" y="331763"/>
                    <a:pt x="140677" y="4360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71A428-5C1C-4350-BAFD-7D89BB782BE7}"/>
                </a:ext>
              </a:extLst>
            </p:cNvPr>
            <p:cNvSpPr txBox="1"/>
            <p:nvPr/>
          </p:nvSpPr>
          <p:spPr>
            <a:xfrm>
              <a:off x="3228485" y="4970214"/>
              <a:ext cx="11816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800" dirty="0"/>
                <a:t>30◦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D88D90C-CEFC-4934-B722-235511212703}"/>
                </a:ext>
              </a:extLst>
            </p:cNvPr>
            <p:cNvSpPr txBox="1"/>
            <p:nvPr/>
          </p:nvSpPr>
          <p:spPr>
            <a:xfrm>
              <a:off x="4192172" y="3429000"/>
              <a:ext cx="6330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5B0AD49-9911-422D-93DA-7A8316DFAB32}"/>
                </a:ext>
              </a:extLst>
            </p:cNvPr>
            <p:cNvSpPr txBox="1"/>
            <p:nvPr/>
          </p:nvSpPr>
          <p:spPr>
            <a:xfrm>
              <a:off x="7703844" y="3928403"/>
              <a:ext cx="10884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0.5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6113E8-1EB7-407B-89DC-8D2C8C4BB4D8}"/>
                </a:ext>
              </a:extLst>
            </p:cNvPr>
            <p:cNvSpPr txBox="1"/>
            <p:nvPr/>
          </p:nvSpPr>
          <p:spPr>
            <a:xfrm>
              <a:off x="4719149" y="5582715"/>
              <a:ext cx="10884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0.866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43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0F7859-5AF7-425C-A084-DD4D684D4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717" y="168812"/>
            <a:ext cx="2620897" cy="594274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10883A-A4DD-4BE3-9A9C-162EE89EF56D}"/>
              </a:ext>
            </a:extLst>
          </p:cNvPr>
          <p:cNvGrpSpPr/>
          <p:nvPr/>
        </p:nvGrpSpPr>
        <p:grpSpPr>
          <a:xfrm>
            <a:off x="914400" y="333264"/>
            <a:ext cx="3787042" cy="2175560"/>
            <a:chOff x="2264894" y="2363372"/>
            <a:chExt cx="6527413" cy="3749833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BB8E45EF-1EF7-4239-9CC5-17328559EFCC}"/>
                </a:ext>
              </a:extLst>
            </p:cNvPr>
            <p:cNvSpPr/>
            <p:nvPr/>
          </p:nvSpPr>
          <p:spPr>
            <a:xfrm flipH="1">
              <a:off x="2264894" y="2363372"/>
              <a:ext cx="5438951" cy="3130062"/>
            </a:xfrm>
            <a:prstGeom prst="rtTriangl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9B3C8D7-1D2E-4B80-887B-7C2ED10F1EFD}"/>
                </a:ext>
              </a:extLst>
            </p:cNvPr>
            <p:cNvSpPr/>
            <p:nvPr/>
          </p:nvSpPr>
          <p:spPr>
            <a:xfrm>
              <a:off x="3024554" y="5064369"/>
              <a:ext cx="203931" cy="436099"/>
            </a:xfrm>
            <a:custGeom>
              <a:avLst/>
              <a:gdLst>
                <a:gd name="connsiteX0" fmla="*/ 0 w 203931"/>
                <a:gd name="connsiteY0" fmla="*/ 0 h 436099"/>
                <a:gd name="connsiteX1" fmla="*/ 196948 w 203931"/>
                <a:gd name="connsiteY1" fmla="*/ 154745 h 436099"/>
                <a:gd name="connsiteX2" fmla="*/ 140677 w 203931"/>
                <a:gd name="connsiteY2" fmla="*/ 436099 h 43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931" h="436099">
                  <a:moveTo>
                    <a:pt x="0" y="0"/>
                  </a:moveTo>
                  <a:cubicBezTo>
                    <a:pt x="86751" y="41031"/>
                    <a:pt x="173502" y="82062"/>
                    <a:pt x="196948" y="154745"/>
                  </a:cubicBezTo>
                  <a:cubicBezTo>
                    <a:pt x="220394" y="227428"/>
                    <a:pt x="180535" y="331763"/>
                    <a:pt x="140677" y="4360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7BCD10-FD7E-4FAE-AFF4-51E518D866F1}"/>
                </a:ext>
              </a:extLst>
            </p:cNvPr>
            <p:cNvSpPr txBox="1"/>
            <p:nvPr/>
          </p:nvSpPr>
          <p:spPr>
            <a:xfrm>
              <a:off x="3228484" y="4970214"/>
              <a:ext cx="1181687" cy="530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dirty="0"/>
                <a:t>30◦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A45F08B-A0C5-4092-BF31-211B8B3E2C71}"/>
                </a:ext>
              </a:extLst>
            </p:cNvPr>
            <p:cNvSpPr txBox="1"/>
            <p:nvPr/>
          </p:nvSpPr>
          <p:spPr>
            <a:xfrm>
              <a:off x="4192173" y="3429000"/>
              <a:ext cx="633045" cy="530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dirty="0"/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82CC716-E6E9-4CE3-80B6-21D5705EA319}"/>
                </a:ext>
              </a:extLst>
            </p:cNvPr>
            <p:cNvSpPr txBox="1"/>
            <p:nvPr/>
          </p:nvSpPr>
          <p:spPr>
            <a:xfrm>
              <a:off x="7703844" y="3928403"/>
              <a:ext cx="1088463" cy="530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dirty="0"/>
                <a:t>0.5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EE2B578-1A6B-40A3-9B72-623CA10D74BE}"/>
                </a:ext>
              </a:extLst>
            </p:cNvPr>
            <p:cNvSpPr txBox="1"/>
            <p:nvPr/>
          </p:nvSpPr>
          <p:spPr>
            <a:xfrm>
              <a:off x="4719148" y="5582715"/>
              <a:ext cx="1088463" cy="530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400" dirty="0"/>
                <a:t>0.866</a:t>
              </a:r>
            </a:p>
          </p:txBody>
        </p:sp>
      </p:grp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6769C2E-3146-49D0-84FB-687C0FA60735}"/>
              </a:ext>
            </a:extLst>
          </p:cNvPr>
          <p:cNvSpPr/>
          <p:nvPr/>
        </p:nvSpPr>
        <p:spPr>
          <a:xfrm flipH="1">
            <a:off x="760525" y="228505"/>
            <a:ext cx="9958024" cy="5730743"/>
          </a:xfrm>
          <a:prstGeom prst="rtTriangl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3F84C4F-DB8A-4DA1-9917-6A0355E092B4}"/>
              </a:ext>
            </a:extLst>
          </p:cNvPr>
          <p:cNvSpPr/>
          <p:nvPr/>
        </p:nvSpPr>
        <p:spPr>
          <a:xfrm>
            <a:off x="1201261" y="5724382"/>
            <a:ext cx="118316" cy="253014"/>
          </a:xfrm>
          <a:custGeom>
            <a:avLst/>
            <a:gdLst>
              <a:gd name="connsiteX0" fmla="*/ 0 w 203931"/>
              <a:gd name="connsiteY0" fmla="*/ 0 h 436099"/>
              <a:gd name="connsiteX1" fmla="*/ 196948 w 203931"/>
              <a:gd name="connsiteY1" fmla="*/ 154745 h 436099"/>
              <a:gd name="connsiteX2" fmla="*/ 140677 w 203931"/>
              <a:gd name="connsiteY2" fmla="*/ 436099 h 43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931" h="436099">
                <a:moveTo>
                  <a:pt x="0" y="0"/>
                </a:moveTo>
                <a:cubicBezTo>
                  <a:pt x="86751" y="41031"/>
                  <a:pt x="173502" y="82062"/>
                  <a:pt x="196948" y="154745"/>
                </a:cubicBezTo>
                <a:cubicBezTo>
                  <a:pt x="220394" y="227428"/>
                  <a:pt x="180535" y="331763"/>
                  <a:pt x="140677" y="4360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43B206-BE86-455A-B54B-836E9A500F9A}"/>
              </a:ext>
            </a:extLst>
          </p:cNvPr>
          <p:cNvSpPr txBox="1"/>
          <p:nvPr/>
        </p:nvSpPr>
        <p:spPr>
          <a:xfrm>
            <a:off x="1530612" y="5535753"/>
            <a:ext cx="68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30◦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EB9BFD-30EC-4933-9248-052DAE3FE41C}"/>
              </a:ext>
            </a:extLst>
          </p:cNvPr>
          <p:cNvSpPr txBox="1"/>
          <p:nvPr/>
        </p:nvSpPr>
        <p:spPr>
          <a:xfrm>
            <a:off x="11431475" y="2919314"/>
            <a:ext cx="63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ED18A0-4041-43A7-9BC8-8B56B6EB09AB}"/>
              </a:ext>
            </a:extLst>
          </p:cNvPr>
          <p:cNvSpPr txBox="1"/>
          <p:nvPr/>
        </p:nvSpPr>
        <p:spPr>
          <a:xfrm>
            <a:off x="5256414" y="6111559"/>
            <a:ext cx="1679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20 cubits</a:t>
            </a:r>
          </a:p>
        </p:txBody>
      </p:sp>
    </p:spTree>
    <p:extLst>
      <p:ext uri="{BB962C8B-B14F-4D97-AF65-F5344CB8AC3E}">
        <p14:creationId xmlns:p14="http://schemas.microsoft.com/office/powerpoint/2010/main" val="37404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45882C2-53D9-4EA2-A108-E63461330073}"/>
              </a:ext>
            </a:extLst>
          </p:cNvPr>
          <p:cNvGrpSpPr/>
          <p:nvPr/>
        </p:nvGrpSpPr>
        <p:grpSpPr>
          <a:xfrm>
            <a:off x="3397561" y="298720"/>
            <a:ext cx="4647030" cy="6362331"/>
            <a:chOff x="1906384" y="495669"/>
            <a:chExt cx="4647030" cy="6362331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06769C2E-3146-49D0-84FB-687C0FA60735}"/>
                </a:ext>
              </a:extLst>
            </p:cNvPr>
            <p:cNvSpPr/>
            <p:nvPr/>
          </p:nvSpPr>
          <p:spPr>
            <a:xfrm flipH="1">
              <a:off x="2039814" y="495669"/>
              <a:ext cx="2945023" cy="5890045"/>
            </a:xfrm>
            <a:prstGeom prst="rtTriangl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3F84C4F-DB8A-4DA1-9917-6A0355E092B4}"/>
                </a:ext>
              </a:extLst>
            </p:cNvPr>
            <p:cNvSpPr/>
            <p:nvPr/>
          </p:nvSpPr>
          <p:spPr>
            <a:xfrm>
              <a:off x="2217333" y="6109316"/>
              <a:ext cx="118316" cy="253014"/>
            </a:xfrm>
            <a:custGeom>
              <a:avLst/>
              <a:gdLst>
                <a:gd name="connsiteX0" fmla="*/ 0 w 203931"/>
                <a:gd name="connsiteY0" fmla="*/ 0 h 436099"/>
                <a:gd name="connsiteX1" fmla="*/ 196948 w 203931"/>
                <a:gd name="connsiteY1" fmla="*/ 154745 h 436099"/>
                <a:gd name="connsiteX2" fmla="*/ 140677 w 203931"/>
                <a:gd name="connsiteY2" fmla="*/ 436099 h 43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931" h="436099">
                  <a:moveTo>
                    <a:pt x="0" y="0"/>
                  </a:moveTo>
                  <a:cubicBezTo>
                    <a:pt x="86751" y="41031"/>
                    <a:pt x="173502" y="82062"/>
                    <a:pt x="196948" y="154745"/>
                  </a:cubicBezTo>
                  <a:cubicBezTo>
                    <a:pt x="220394" y="227428"/>
                    <a:pt x="180535" y="331763"/>
                    <a:pt x="140677" y="43609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4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43B206-BE86-455A-B54B-836E9A500F9A}"/>
                </a:ext>
              </a:extLst>
            </p:cNvPr>
            <p:cNvSpPr txBox="1"/>
            <p:nvPr/>
          </p:nvSpPr>
          <p:spPr>
            <a:xfrm>
              <a:off x="2363785" y="5924050"/>
              <a:ext cx="685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65◦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D18A0-4041-43A7-9BC8-8B56B6EB09AB}"/>
                </a:ext>
              </a:extLst>
            </p:cNvPr>
            <p:cNvSpPr txBox="1"/>
            <p:nvPr/>
          </p:nvSpPr>
          <p:spPr>
            <a:xfrm>
              <a:off x="1906384" y="3150146"/>
              <a:ext cx="1679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1 cubit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6F68B1-A608-4DE5-96AF-BF17A56244B8}"/>
                </a:ext>
              </a:extLst>
            </p:cNvPr>
            <p:cNvSpPr txBox="1"/>
            <p:nvPr/>
          </p:nvSpPr>
          <p:spPr>
            <a:xfrm>
              <a:off x="4874242" y="3440691"/>
              <a:ext cx="1679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C096E7-EBE3-4326-96F0-51550B37C82C}"/>
                </a:ext>
              </a:extLst>
            </p:cNvPr>
            <p:cNvSpPr txBox="1"/>
            <p:nvPr/>
          </p:nvSpPr>
          <p:spPr>
            <a:xfrm>
              <a:off x="2672739" y="6396335"/>
              <a:ext cx="1679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x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A696435-CA7C-48CB-B99C-B11550BD1A79}"/>
              </a:ext>
            </a:extLst>
          </p:cNvPr>
          <p:cNvSpPr txBox="1"/>
          <p:nvPr/>
        </p:nvSpPr>
        <p:spPr>
          <a:xfrm>
            <a:off x="365760" y="457627"/>
            <a:ext cx="5092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What are the two lengths marked x and y?</a:t>
            </a:r>
          </a:p>
        </p:txBody>
      </p:sp>
    </p:spTree>
    <p:extLst>
      <p:ext uri="{BB962C8B-B14F-4D97-AF65-F5344CB8AC3E}">
        <p14:creationId xmlns:p14="http://schemas.microsoft.com/office/powerpoint/2010/main" val="1408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CC1774-CC89-4BD2-A764-EF250AC2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987" y="373435"/>
            <a:ext cx="2620897" cy="6026938"/>
          </a:xfrm>
          <a:prstGeom prst="rect">
            <a:avLst/>
          </a:prstGeom>
        </p:spPr>
      </p:pic>
      <p:sp>
        <p:nvSpPr>
          <p:cNvPr id="3" name="Right Triangle 2">
            <a:extLst>
              <a:ext uri="{FF2B5EF4-FFF2-40B4-BE49-F238E27FC236}">
                <a16:creationId xmlns:a16="http://schemas.microsoft.com/office/drawing/2014/main" id="{CA391D43-6A9B-4B2E-B382-3B457841A545}"/>
              </a:ext>
            </a:extLst>
          </p:cNvPr>
          <p:cNvSpPr/>
          <p:nvPr/>
        </p:nvSpPr>
        <p:spPr>
          <a:xfrm flipH="1">
            <a:off x="3713871" y="457627"/>
            <a:ext cx="5824024" cy="5774362"/>
          </a:xfrm>
          <a:prstGeom prst="rtTriangl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9D0C699-9DA3-4B3C-9033-795078B605D2}"/>
              </a:ext>
            </a:extLst>
          </p:cNvPr>
          <p:cNvSpPr/>
          <p:nvPr/>
        </p:nvSpPr>
        <p:spPr>
          <a:xfrm>
            <a:off x="4028867" y="5958953"/>
            <a:ext cx="118316" cy="253014"/>
          </a:xfrm>
          <a:custGeom>
            <a:avLst/>
            <a:gdLst>
              <a:gd name="connsiteX0" fmla="*/ 0 w 203931"/>
              <a:gd name="connsiteY0" fmla="*/ 0 h 436099"/>
              <a:gd name="connsiteX1" fmla="*/ 196948 w 203931"/>
              <a:gd name="connsiteY1" fmla="*/ 154745 h 436099"/>
              <a:gd name="connsiteX2" fmla="*/ 140677 w 203931"/>
              <a:gd name="connsiteY2" fmla="*/ 436099 h 43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931" h="436099">
                <a:moveTo>
                  <a:pt x="0" y="0"/>
                </a:moveTo>
                <a:cubicBezTo>
                  <a:pt x="86751" y="41031"/>
                  <a:pt x="173502" y="82062"/>
                  <a:pt x="196948" y="154745"/>
                </a:cubicBezTo>
                <a:cubicBezTo>
                  <a:pt x="220394" y="227428"/>
                  <a:pt x="180535" y="331763"/>
                  <a:pt x="140677" y="4360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032B95-EEEF-4DDB-A75C-B9DFA6B18384}"/>
              </a:ext>
            </a:extLst>
          </p:cNvPr>
          <p:cNvSpPr txBox="1"/>
          <p:nvPr/>
        </p:nvSpPr>
        <p:spPr>
          <a:xfrm>
            <a:off x="4358218" y="5770324"/>
            <a:ext cx="68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45◦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7C478-DC94-4F67-BC51-3FF49B309E06}"/>
              </a:ext>
            </a:extLst>
          </p:cNvPr>
          <p:cNvSpPr txBox="1"/>
          <p:nvPr/>
        </p:nvSpPr>
        <p:spPr>
          <a:xfrm>
            <a:off x="5986016" y="6316181"/>
            <a:ext cx="1679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18 metres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BE0DE4-F6EC-40E5-9708-E5F859A35993}"/>
              </a:ext>
            </a:extLst>
          </p:cNvPr>
          <p:cNvSpPr txBox="1"/>
          <p:nvPr/>
        </p:nvSpPr>
        <p:spPr>
          <a:xfrm>
            <a:off x="4946711" y="2967335"/>
            <a:ext cx="1679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32C0A7-F963-48E5-A09D-16129AB8A749}"/>
              </a:ext>
            </a:extLst>
          </p:cNvPr>
          <p:cNvSpPr txBox="1"/>
          <p:nvPr/>
        </p:nvSpPr>
        <p:spPr>
          <a:xfrm>
            <a:off x="9755517" y="3344808"/>
            <a:ext cx="1679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3135AA-D2C0-407E-9250-4C13AB793BBA}"/>
              </a:ext>
            </a:extLst>
          </p:cNvPr>
          <p:cNvSpPr txBox="1"/>
          <p:nvPr/>
        </p:nvSpPr>
        <p:spPr>
          <a:xfrm>
            <a:off x="365760" y="457627"/>
            <a:ext cx="6432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What is the height of the tree?</a:t>
            </a:r>
          </a:p>
          <a:p>
            <a:r>
              <a:rPr lang="en-NZ" sz="2800" dirty="0"/>
              <a:t>What is the length of the hypotenuse?</a:t>
            </a:r>
          </a:p>
        </p:txBody>
      </p:sp>
    </p:spTree>
    <p:extLst>
      <p:ext uri="{BB962C8B-B14F-4D97-AF65-F5344CB8AC3E}">
        <p14:creationId xmlns:p14="http://schemas.microsoft.com/office/powerpoint/2010/main" val="57947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2019-04-08T21:40:28Z</dcterms:created>
  <dcterms:modified xsi:type="dcterms:W3CDTF">2019-04-11T01:33:14Z</dcterms:modified>
</cp:coreProperties>
</file>