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>
      <p:cViewPr varScale="1">
        <p:scale>
          <a:sx n="85" d="100"/>
          <a:sy n="85" d="100"/>
        </p:scale>
        <p:origin x="-81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3" y="6095"/>
            <a:ext cx="10681715" cy="7549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94" y="6369"/>
            <a:ext cx="0" cy="7550150"/>
          </a:xfrm>
          <a:custGeom>
            <a:avLst/>
            <a:gdLst/>
            <a:ahLst/>
            <a:cxnLst/>
            <a:rect l="l" t="t" r="r" b="b"/>
            <a:pathLst>
              <a:path h="7550150">
                <a:moveTo>
                  <a:pt x="0" y="0"/>
                </a:moveTo>
                <a:lnTo>
                  <a:pt x="0" y="7549622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94" y="6369"/>
            <a:ext cx="10680065" cy="0"/>
          </a:xfrm>
          <a:custGeom>
            <a:avLst/>
            <a:gdLst/>
            <a:ahLst/>
            <a:cxnLst/>
            <a:rect l="l" t="t" r="r" b="b"/>
            <a:pathLst>
              <a:path w="10680065">
                <a:moveTo>
                  <a:pt x="10679977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6740" y="726575"/>
            <a:ext cx="71799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3" y="6095"/>
            <a:ext cx="10681715" cy="7549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94" y="6316"/>
            <a:ext cx="0" cy="7550150"/>
          </a:xfrm>
          <a:custGeom>
            <a:avLst/>
            <a:gdLst/>
            <a:ahLst/>
            <a:cxnLst/>
            <a:rect l="l" t="t" r="r" b="b"/>
            <a:pathLst>
              <a:path h="7550150">
                <a:moveTo>
                  <a:pt x="0" y="0"/>
                </a:moveTo>
                <a:lnTo>
                  <a:pt x="0" y="7549675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94" y="6316"/>
            <a:ext cx="10680065" cy="0"/>
          </a:xfrm>
          <a:custGeom>
            <a:avLst/>
            <a:gdLst/>
            <a:ahLst/>
            <a:cxnLst/>
            <a:rect l="l" t="t" r="r" b="b"/>
            <a:pathLst>
              <a:path w="10680065">
                <a:moveTo>
                  <a:pt x="10679977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3" y="6095"/>
            <a:ext cx="10681715" cy="7549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94" y="6316"/>
            <a:ext cx="0" cy="7550150"/>
          </a:xfrm>
          <a:custGeom>
            <a:avLst/>
            <a:gdLst/>
            <a:ahLst/>
            <a:cxnLst/>
            <a:rect l="l" t="t" r="r" b="b"/>
            <a:pathLst>
              <a:path h="7550150">
                <a:moveTo>
                  <a:pt x="0" y="0"/>
                </a:moveTo>
                <a:lnTo>
                  <a:pt x="0" y="7549675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94" y="6316"/>
            <a:ext cx="10680065" cy="0"/>
          </a:xfrm>
          <a:custGeom>
            <a:avLst/>
            <a:gdLst/>
            <a:ahLst/>
            <a:cxnLst/>
            <a:rect l="l" t="t" r="r" b="b"/>
            <a:pathLst>
              <a:path w="10680065">
                <a:moveTo>
                  <a:pt x="10679977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3" y="6095"/>
            <a:ext cx="10681715" cy="7549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47" y="0"/>
            <a:ext cx="10686324" cy="75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85" y="0"/>
            <a:ext cx="0" cy="7556500"/>
          </a:xfrm>
          <a:custGeom>
            <a:avLst/>
            <a:gdLst/>
            <a:ahLst/>
            <a:cxnLst/>
            <a:rect l="l" t="t" r="r" b="b"/>
            <a:pathLst>
              <a:path h="7556500">
                <a:moveTo>
                  <a:pt x="0" y="0"/>
                </a:moveTo>
                <a:lnTo>
                  <a:pt x="0" y="7555991"/>
                </a:lnTo>
              </a:path>
            </a:pathLst>
          </a:custGeom>
          <a:ln w="1327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3" y="6095"/>
            <a:ext cx="10681715" cy="7549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1851" y="726551"/>
            <a:ext cx="678969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976" y="1423737"/>
            <a:ext cx="9471446" cy="2310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687" y="726556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Ng</a:t>
            </a:r>
            <a:r>
              <a:rPr lang="en-NZ" spc="-5" dirty="0"/>
              <a:t>ā</a:t>
            </a:r>
            <a:r>
              <a:rPr spc="-5" dirty="0"/>
              <a:t> </a:t>
            </a:r>
            <a:r>
              <a:rPr spc="-5" dirty="0" err="1"/>
              <a:t>Wh</a:t>
            </a:r>
            <a:r>
              <a:rPr lang="en-NZ" spc="-5" dirty="0"/>
              <a:t>ā</a:t>
            </a:r>
            <a:r>
              <a:rPr spc="-5" dirty="0" err="1"/>
              <a:t>inga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lang="mi-NZ" spc="-5" dirty="0" smtClean="0"/>
              <a:t>tēnei</a:t>
            </a:r>
            <a:r>
              <a:rPr spc="-130" dirty="0" smtClean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3" y="1248449"/>
            <a:ext cx="9683750" cy="580009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matua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3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800" spc="-3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noa;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p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30" dirty="0" err="1" smtClean="0">
                <a:solidFill>
                  <a:srgbClr val="6D6E70"/>
                </a:solidFill>
                <a:latin typeface="Arial"/>
                <a:cs typeface="Arial"/>
              </a:rPr>
              <a:t>naha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spc="-38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6D6E70"/>
                </a:solidFill>
                <a:latin typeface="Arial"/>
                <a:cs typeface="Arial"/>
              </a:rPr>
              <a:t>t</a:t>
            </a:r>
            <a:r>
              <a:rPr lang="mi-NZ" sz="2800" spc="-25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800" spc="-2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rauemi;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raupapa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marR="1276350" indent="-456565">
              <a:lnSpc>
                <a:spcPct val="130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whakaoti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paheko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(+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 x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÷)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w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hi mai ana</a:t>
            </a:r>
            <a:r>
              <a:rPr sz="2800" spc="-4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whakaoti rapanga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w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hi mai 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nga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5" dirty="0" smtClean="0">
                <a:solidFill>
                  <a:srgbClr val="010202"/>
                </a:solidFill>
                <a:latin typeface="Arial"/>
                <a:cs typeface="Arial"/>
              </a:rPr>
              <a:t>hīkoi</a:t>
            </a:r>
            <a:r>
              <a:rPr sz="2800" spc="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20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2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730874"/>
            <a:ext cx="8539480" cy="340798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2.	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panana?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960"/>
              </a:lnSpc>
              <a:spcBef>
                <a:spcPts val="1230"/>
              </a:spcBef>
            </a:pPr>
            <a:r>
              <a:rPr sz="25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5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480"/>
              </a:lnSpc>
            </a:pPr>
            <a:r>
              <a:rPr sz="21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1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1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1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1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100" spc="-5" dirty="0">
                <a:solidFill>
                  <a:srgbClr val="010202"/>
                </a:solidFill>
                <a:latin typeface="Arial"/>
                <a:cs typeface="Arial"/>
              </a:rPr>
              <a:t>, he rite </a:t>
            </a:r>
            <a:r>
              <a:rPr sz="2100" spc="-5" dirty="0" err="1">
                <a:solidFill>
                  <a:srgbClr val="010202"/>
                </a:solidFill>
                <a:latin typeface="Arial"/>
                <a:cs typeface="Arial"/>
              </a:rPr>
              <a:t>ter</a:t>
            </a:r>
            <a:r>
              <a:rPr lang="en-NZ" sz="21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100" spc="-5" dirty="0">
                <a:solidFill>
                  <a:srgbClr val="010202"/>
                </a:solidFill>
                <a:latin typeface="Arial"/>
                <a:cs typeface="Arial"/>
              </a:rPr>
              <a:t> ki te 0.4. Ko te 0.25 o te 20 = 5 (ng</a:t>
            </a:r>
            <a:r>
              <a:rPr lang="en-NZ" sz="21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100" spc="2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010202"/>
                </a:solidFill>
                <a:latin typeface="Arial"/>
                <a:cs typeface="Arial"/>
              </a:rPr>
              <a:t>panana)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678887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30171" y="5473134"/>
          <a:ext cx="3405504" cy="1610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0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hautanga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 err="1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huar</a:t>
                      </a:r>
                      <a:r>
                        <a:rPr lang="en-NZ" sz="1800" b="1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ā</a:t>
                      </a:r>
                      <a:r>
                        <a:rPr sz="1800" b="1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kau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0.4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0.1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730874"/>
            <a:ext cx="8539480" cy="3272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3.	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rani?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5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678887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730874"/>
            <a:ext cx="8539480" cy="529869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3.	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rani?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5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3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rani te 0.15 o ng</a:t>
            </a:r>
            <a:r>
              <a:rPr lang="en-NZ" sz="23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3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kau</a:t>
            </a:r>
            <a:r>
              <a:rPr sz="230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katoa: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0.1 o te 20 =</a:t>
            </a:r>
            <a:r>
              <a:rPr sz="230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mi-NZ" sz="2300" spc="-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3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reira 0.05 o te 20 =</a:t>
            </a:r>
            <a:r>
              <a:rPr sz="23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endParaRPr sz="2300" dirty="0">
              <a:latin typeface="Arial"/>
              <a:cs typeface="Arial"/>
            </a:endParaRPr>
          </a:p>
          <a:p>
            <a:pPr marL="12700" marR="5086350">
              <a:lnSpc>
                <a:spcPts val="3200"/>
              </a:lnSpc>
              <a:spcBef>
                <a:spcPts val="180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Hui katoa, 0.15 o te 20 = 3  </a:t>
            </a:r>
            <a:r>
              <a:rPr lang="mi-NZ" sz="2300" spc="-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3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reira e 3 ng</a:t>
            </a:r>
            <a:r>
              <a:rPr lang="en-NZ" sz="23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rani.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678887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730874"/>
            <a:ext cx="8539480" cy="32720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4.	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010202"/>
                </a:solidFill>
                <a:latin typeface="Arial"/>
                <a:cs typeface="Arial"/>
              </a:rPr>
              <a:t>netarini?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5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678887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730874"/>
            <a:ext cx="8539480" cy="5013552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4.	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010202"/>
                </a:solidFill>
                <a:latin typeface="Arial"/>
                <a:cs typeface="Arial"/>
              </a:rPr>
              <a:t>netarini?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5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15" dirty="0">
                <a:solidFill>
                  <a:srgbClr val="010202"/>
                </a:solidFill>
                <a:latin typeface="Arial"/>
                <a:cs typeface="Arial"/>
              </a:rPr>
              <a:t>netarini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te 0.2 o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kau</a:t>
            </a:r>
            <a:r>
              <a:rPr sz="2500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katoa: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0.1 o te 20 =</a:t>
            </a:r>
            <a:r>
              <a:rPr sz="250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2500" dirty="0">
              <a:latin typeface="Arial"/>
              <a:cs typeface="Arial"/>
            </a:endParaRPr>
          </a:p>
          <a:p>
            <a:pPr marL="12700" marR="5264150">
              <a:lnSpc>
                <a:spcPct val="113300"/>
              </a:lnSpc>
            </a:pPr>
            <a:r>
              <a:rPr lang="mi-NZ" sz="2500" spc="-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5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reira 0.2 o te 20 = 4  </a:t>
            </a:r>
            <a:r>
              <a:rPr lang="mi-NZ" sz="2500" spc="-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5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reira e 4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rani.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678887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787263"/>
            <a:ext cx="8500745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09" marR="5080" indent="-448945" algn="just">
              <a:lnSpc>
                <a:spcPct val="118000"/>
              </a:lnSpc>
              <a:spcBef>
                <a:spcPts val="100"/>
              </a:spcBef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5. E 4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panana, kotahi te </a:t>
            </a:r>
            <a:r>
              <a:rPr sz="2400" spc="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 5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ka kainga  e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tamariki. He aha te 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o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o roto  i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kau e toe mai</a:t>
            </a:r>
            <a:r>
              <a:rPr sz="24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ana?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4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3346185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787263"/>
            <a:ext cx="8500745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09" marR="5080" indent="-448945" algn="just">
              <a:lnSpc>
                <a:spcPct val="118000"/>
              </a:lnSpc>
              <a:spcBef>
                <a:spcPts val="100"/>
              </a:spcBef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5. E 4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panana, kotahi te </a:t>
            </a:r>
            <a:r>
              <a:rPr sz="2400" spc="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 5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ka kainga  e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tamariki. He aha te 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o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o roto  i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kau e toe mai</a:t>
            </a:r>
            <a:r>
              <a:rPr sz="24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ana?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4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8152" y="3910470"/>
          <a:ext cx="6092823" cy="1419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8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85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5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panana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NZ" sz="1800" b="1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ā</a:t>
                      </a:r>
                      <a:r>
                        <a:rPr sz="1800" b="1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rani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netarini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NZ" sz="1800" b="1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ā</a:t>
                      </a:r>
                      <a:r>
                        <a:rPr sz="1800" b="1" dirty="0" err="1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poro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1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timatanga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muri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10202"/>
                      </a:solidFill>
                      <a:prstDash val="solid"/>
                    </a:lnL>
                    <a:lnR w="12700">
                      <a:solidFill>
                        <a:srgbClr val="010202"/>
                      </a:solidFill>
                      <a:prstDash val="solid"/>
                    </a:lnR>
                    <a:lnT w="12700">
                      <a:solidFill>
                        <a:srgbClr val="010202"/>
                      </a:solidFill>
                      <a:prstDash val="solid"/>
                    </a:lnT>
                    <a:lnB w="12700">
                      <a:solidFill>
                        <a:srgbClr val="0102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45445" y="5620625"/>
            <a:ext cx="9085580" cy="13208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lang="mi-NZ" sz="2400" spc="-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4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reira 10 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katoa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kau e toe ana. E 3 o </a:t>
            </a:r>
            <a:r>
              <a:rPr lang="mi-NZ" sz="2400" spc="-5" dirty="0" smtClean="0">
                <a:solidFill>
                  <a:srgbClr val="010202"/>
                </a:solidFill>
                <a:latin typeface="Arial"/>
                <a:cs typeface="Arial"/>
              </a:rPr>
              <a:t>ēnei</a:t>
            </a:r>
            <a:r>
              <a:rPr sz="24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400" spc="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18000"/>
              </a:lnSpc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400" spc="-5" dirty="0" smtClean="0">
                <a:solidFill>
                  <a:srgbClr val="010202"/>
                </a:solidFill>
                <a:latin typeface="Arial"/>
                <a:cs typeface="Arial"/>
              </a:rPr>
              <a:t>ōrite</a:t>
            </a:r>
            <a:r>
              <a:rPr sz="24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te 3 o roto i te 10 ki te 0.3. He 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te 0.3 o ng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4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kau  e toe</a:t>
            </a:r>
            <a:r>
              <a:rPr sz="24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ana.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8006" y="3346185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3398" y="726562"/>
            <a:ext cx="678815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4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600" b="1" spc="-95" dirty="0">
                <a:solidFill>
                  <a:srgbClr val="010202"/>
                </a:solidFill>
                <a:latin typeface="Arial"/>
                <a:cs typeface="Arial"/>
              </a:rPr>
              <a:t>Tau 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-Ira: Ng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 Huatau</a:t>
            </a:r>
            <a:r>
              <a:rPr sz="3600" b="1" spc="2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309" y="1583869"/>
            <a:ext cx="737552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 err="1">
                <a:solidFill>
                  <a:srgbClr val="010202"/>
                </a:solidFill>
                <a:latin typeface="Arial"/>
                <a:cs typeface="Arial"/>
              </a:rPr>
              <a:t>wh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huatau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matua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hangai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9" y="1583869"/>
            <a:ext cx="7375525" cy="100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 err="1">
                <a:solidFill>
                  <a:srgbClr val="010202"/>
                </a:solidFill>
                <a:latin typeface="Arial"/>
                <a:cs typeface="Arial"/>
              </a:rPr>
              <a:t>wh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huatau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matua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hangai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1.	Ko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 tau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4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3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9" y="1583869"/>
            <a:ext cx="9573260" cy="2067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 err="1">
                <a:solidFill>
                  <a:srgbClr val="010202"/>
                </a:solidFill>
                <a:latin typeface="Arial"/>
                <a:cs typeface="Arial"/>
              </a:rPr>
              <a:t>wh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huatau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matua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hangai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 tau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4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300" spc="-4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469265" marR="5080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Haere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tou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9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300" spc="-30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r>
              <a:rPr sz="2300" spc="-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ngahuru</a:t>
            </a:r>
            <a:r>
              <a:rPr sz="2300" spc="-8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pito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rua.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ore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mutunga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6D6E70"/>
                </a:solidFill>
                <a:latin typeface="Arial"/>
                <a:cs typeface="Arial"/>
              </a:rPr>
              <a:t>kait</a:t>
            </a:r>
            <a:r>
              <a:rPr lang="en-NZ" sz="2300" spc="-4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6D6E70"/>
                </a:solidFill>
                <a:latin typeface="Arial"/>
                <a:cs typeface="Arial"/>
              </a:rPr>
              <a:t>rawa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300" spc="-50" dirty="0" smtClean="0">
                <a:solidFill>
                  <a:srgbClr val="6D6E70"/>
                </a:solidFill>
                <a:latin typeface="Arial"/>
                <a:cs typeface="Arial"/>
              </a:rPr>
              <a:t>mōkitokito</a:t>
            </a:r>
            <a:r>
              <a:rPr sz="2300" spc="-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hoki.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9" y="1589279"/>
            <a:ext cx="9573260" cy="3122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 err="1">
                <a:solidFill>
                  <a:srgbClr val="010202"/>
                </a:solidFill>
                <a:latin typeface="Arial"/>
                <a:cs typeface="Arial"/>
              </a:rPr>
              <a:t>wh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huatau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matua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hangai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 tau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4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300" spc="-4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469265" marR="5080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Haere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tou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9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300" spc="-30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r>
              <a:rPr sz="2300" spc="-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ngahuru</a:t>
            </a:r>
            <a:r>
              <a:rPr sz="2300" spc="-8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pito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rua.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ore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mutunga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6D6E70"/>
                </a:solidFill>
                <a:latin typeface="Arial"/>
                <a:cs typeface="Arial"/>
              </a:rPr>
              <a:t>kait</a:t>
            </a:r>
            <a:r>
              <a:rPr lang="en-NZ" sz="2300" spc="-4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6D6E70"/>
                </a:solidFill>
                <a:latin typeface="Arial"/>
                <a:cs typeface="Arial"/>
              </a:rPr>
              <a:t>rawa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300" spc="-50" dirty="0" smtClean="0">
                <a:solidFill>
                  <a:srgbClr val="6D6E70"/>
                </a:solidFill>
                <a:latin typeface="Arial"/>
                <a:cs typeface="Arial"/>
              </a:rPr>
              <a:t>mōkitokito</a:t>
            </a:r>
            <a:r>
              <a:rPr sz="2300" spc="-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hoki.</a:t>
            </a:r>
            <a:endParaRPr sz="2300" dirty="0">
              <a:latin typeface="Arial"/>
              <a:cs typeface="Arial"/>
            </a:endParaRPr>
          </a:p>
          <a:p>
            <a:pPr marL="469265" marR="733425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Whakanohia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4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9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wehewehe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300" spc="-2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300" spc="-4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30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2300" spc="-9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10" dirty="0" err="1" smtClean="0">
                <a:solidFill>
                  <a:srgbClr val="010202"/>
                </a:solidFill>
                <a:latin typeface="Arial"/>
                <a:cs typeface="Arial"/>
              </a:rPr>
              <a:t>mau</a:t>
            </a:r>
            <a:r>
              <a:rPr lang="mi-NZ" sz="2300" spc="-10" dirty="0" smtClean="0">
                <a:solidFill>
                  <a:srgbClr val="010202"/>
                </a:solidFill>
                <a:latin typeface="Arial"/>
                <a:cs typeface="Arial"/>
              </a:rPr>
              <a:t>ī</a:t>
            </a:r>
            <a:r>
              <a:rPr sz="2300" spc="-9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ira.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297" y="1583869"/>
            <a:ext cx="9573260" cy="4176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 err="1">
                <a:solidFill>
                  <a:srgbClr val="010202"/>
                </a:solidFill>
                <a:latin typeface="Arial"/>
                <a:cs typeface="Arial"/>
              </a:rPr>
              <a:t>wh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huatau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matua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hangai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 tau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4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300" spc="-4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469265" marR="5080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Haere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tou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9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300" spc="-30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r>
              <a:rPr sz="2300" spc="-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ngahuru</a:t>
            </a:r>
            <a:r>
              <a:rPr sz="2300" spc="-8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pito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rua.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ore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mutunga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6D6E70"/>
                </a:solidFill>
                <a:latin typeface="Arial"/>
                <a:cs typeface="Arial"/>
              </a:rPr>
              <a:t>kait</a:t>
            </a:r>
            <a:r>
              <a:rPr lang="en-NZ" sz="2300" spc="-4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6D6E70"/>
                </a:solidFill>
                <a:latin typeface="Arial"/>
                <a:cs typeface="Arial"/>
              </a:rPr>
              <a:t>rawa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300" spc="-50" dirty="0" smtClean="0">
                <a:solidFill>
                  <a:srgbClr val="6D6E70"/>
                </a:solidFill>
                <a:latin typeface="Arial"/>
                <a:cs typeface="Arial"/>
              </a:rPr>
              <a:t>mōkitokito</a:t>
            </a:r>
            <a:r>
              <a:rPr sz="2300" spc="-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hoki.</a:t>
            </a:r>
            <a:endParaRPr sz="2300" dirty="0">
              <a:latin typeface="Arial"/>
              <a:cs typeface="Arial"/>
            </a:endParaRPr>
          </a:p>
          <a:p>
            <a:pPr marL="469265" marR="733425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Whakanohia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4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9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wehewehe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300" spc="-2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300" spc="-4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30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2300" spc="-9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10" dirty="0" err="1" smtClean="0">
                <a:solidFill>
                  <a:srgbClr val="010202"/>
                </a:solidFill>
                <a:latin typeface="Arial"/>
                <a:cs typeface="Arial"/>
              </a:rPr>
              <a:t>mau</a:t>
            </a:r>
            <a:r>
              <a:rPr lang="mi-NZ" sz="2300" spc="-10" dirty="0" smtClean="0">
                <a:solidFill>
                  <a:srgbClr val="010202"/>
                </a:solidFill>
                <a:latin typeface="Arial"/>
                <a:cs typeface="Arial"/>
              </a:rPr>
              <a:t>ī</a:t>
            </a:r>
            <a:r>
              <a:rPr sz="2300" spc="-9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ira.</a:t>
            </a:r>
            <a:endParaRPr sz="2300" dirty="0">
              <a:latin typeface="Arial"/>
              <a:cs typeface="Arial"/>
            </a:endParaRPr>
          </a:p>
          <a:p>
            <a:pPr marL="469265" marR="756920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rautaki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paheko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(+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450" spc="-7" baseline="4830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3450" spc="-142" baseline="48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÷)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rautaki  paheko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300" spc="-1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297" y="1583869"/>
            <a:ext cx="9573260" cy="541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 err="1">
                <a:solidFill>
                  <a:srgbClr val="010202"/>
                </a:solidFill>
                <a:latin typeface="Arial"/>
                <a:cs typeface="Arial"/>
              </a:rPr>
              <a:t>wh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huatau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matua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hangai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 tau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4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300" spc="-4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469265" marR="5080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Haere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tou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45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300" spc="-95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300" spc="-30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r>
              <a:rPr sz="2300" spc="-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ngahuru</a:t>
            </a:r>
            <a:r>
              <a:rPr sz="2300" spc="-8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pito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rua.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ore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 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mutunga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 err="1">
                <a:solidFill>
                  <a:srgbClr val="6D6E70"/>
                </a:solidFill>
                <a:latin typeface="Arial"/>
                <a:cs typeface="Arial"/>
              </a:rPr>
              <a:t>kait</a:t>
            </a:r>
            <a:r>
              <a:rPr lang="en-NZ" sz="2300" spc="-4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6D6E70"/>
                </a:solidFill>
                <a:latin typeface="Arial"/>
                <a:cs typeface="Arial"/>
              </a:rPr>
              <a:t>rawa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300" spc="-50" dirty="0" smtClean="0">
                <a:solidFill>
                  <a:srgbClr val="6D6E70"/>
                </a:solidFill>
                <a:latin typeface="Arial"/>
                <a:cs typeface="Arial"/>
              </a:rPr>
              <a:t>mōkitokito</a:t>
            </a:r>
            <a:r>
              <a:rPr sz="2300" spc="-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hoki.</a:t>
            </a:r>
            <a:endParaRPr sz="2300" dirty="0">
              <a:latin typeface="Arial"/>
              <a:cs typeface="Arial"/>
            </a:endParaRPr>
          </a:p>
          <a:p>
            <a:pPr marL="469265" marR="733425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Whakanohia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4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9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wehewehe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300" spc="-2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300" spc="-4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30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2300" spc="-9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 err="1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10" dirty="0" err="1" smtClean="0">
                <a:solidFill>
                  <a:srgbClr val="010202"/>
                </a:solidFill>
                <a:latin typeface="Arial"/>
                <a:cs typeface="Arial"/>
              </a:rPr>
              <a:t>mau</a:t>
            </a:r>
            <a:r>
              <a:rPr lang="mi-NZ" sz="2300" spc="-10" dirty="0" smtClean="0">
                <a:solidFill>
                  <a:srgbClr val="010202"/>
                </a:solidFill>
                <a:latin typeface="Arial"/>
                <a:cs typeface="Arial"/>
              </a:rPr>
              <a:t>ī</a:t>
            </a:r>
            <a:r>
              <a:rPr sz="2300" spc="-9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ira.</a:t>
            </a:r>
            <a:endParaRPr sz="2300" dirty="0">
              <a:latin typeface="Arial"/>
              <a:cs typeface="Arial"/>
            </a:endParaRPr>
          </a:p>
          <a:p>
            <a:pPr marL="469265" marR="756920" indent="-456565">
              <a:lnSpc>
                <a:spcPct val="1485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rautaki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paheko</a:t>
            </a:r>
            <a:r>
              <a:rPr sz="2300" spc="-9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3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(+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450" spc="-7" baseline="4830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3450" spc="-142" baseline="48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÷)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rautaki  paheko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300" spc="-1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4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spc="-3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300" b="1" spc="-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4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en-NZ" sz="2300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35" dirty="0" smtClean="0">
                <a:solidFill>
                  <a:srgbClr val="010202"/>
                </a:solidFill>
                <a:latin typeface="Arial"/>
                <a:cs typeface="Arial"/>
              </a:rPr>
              <a:t>ta</a:t>
            </a:r>
            <a:r>
              <a:rPr sz="2300" spc="-9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whakaarohia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ia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huatau</a:t>
            </a:r>
            <a:r>
              <a:rPr sz="23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010202"/>
                </a:solidFill>
                <a:latin typeface="Arial"/>
                <a:cs typeface="Arial"/>
              </a:rPr>
              <a:t>matua.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297" y="1322081"/>
            <a:ext cx="9548495" cy="2155718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matua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tuatahi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948055">
              <a:lnSpc>
                <a:spcPct val="100000"/>
              </a:lnSpc>
              <a:spcBef>
                <a:spcPts val="1470"/>
              </a:spcBef>
            </a:pP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tau 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pūnaha</a:t>
            </a:r>
            <a:r>
              <a:rPr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800" b="1" spc="-2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hautanga.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tuatahi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hautekau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8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516" y="3487417"/>
            <a:ext cx="3895725" cy="50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indent="-405765">
              <a:lnSpc>
                <a:spcPts val="2480"/>
              </a:lnSpc>
              <a:spcBef>
                <a:spcPts val="95"/>
              </a:spcBef>
              <a:buChar char="•"/>
              <a:tabLst>
                <a:tab pos="418465" algn="l"/>
                <a:tab pos="419100" algn="l"/>
                <a:tab pos="1362075" algn="l"/>
                <a:tab pos="2700655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0.1</a:t>
            </a:r>
            <a:r>
              <a:rPr sz="28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8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r>
              <a:rPr sz="28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r>
              <a:rPr sz="2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  <a:p>
            <a:pPr marL="1306195">
              <a:lnSpc>
                <a:spcPts val="1280"/>
              </a:lnSpc>
              <a:tabLst>
                <a:tab pos="26447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694" y="3483607"/>
            <a:ext cx="28003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3459" y="3487509"/>
            <a:ext cx="314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..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297" y="1322081"/>
            <a:ext cx="9548495" cy="2155718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matua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tuatahi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948055">
              <a:lnSpc>
                <a:spcPct val="100000"/>
              </a:lnSpc>
              <a:spcBef>
                <a:spcPts val="1470"/>
              </a:spcBef>
            </a:pP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tau 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pūnaha</a:t>
            </a:r>
            <a:r>
              <a:rPr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800" b="1" spc="-2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hautanga.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tuatahi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hautekau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8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516" y="3487417"/>
            <a:ext cx="3895725" cy="50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indent="-405765">
              <a:lnSpc>
                <a:spcPts val="2480"/>
              </a:lnSpc>
              <a:spcBef>
                <a:spcPts val="95"/>
              </a:spcBef>
              <a:buChar char="•"/>
              <a:tabLst>
                <a:tab pos="418465" algn="l"/>
                <a:tab pos="419100" algn="l"/>
                <a:tab pos="1362075" algn="l"/>
                <a:tab pos="2700655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0.1</a:t>
            </a:r>
            <a:r>
              <a:rPr sz="28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8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r>
              <a:rPr sz="28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r>
              <a:rPr sz="2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  <a:p>
            <a:pPr marL="1306195">
              <a:lnSpc>
                <a:spcPts val="1280"/>
              </a:lnSpc>
              <a:tabLst>
                <a:tab pos="26447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694" y="3483607"/>
            <a:ext cx="28003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3459" y="3487509"/>
            <a:ext cx="314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..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487" y="4259457"/>
            <a:ext cx="7967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0365" algn="l"/>
              </a:tabLst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tuarua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haurau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800" spc="-4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681" y="4746732"/>
            <a:ext cx="1412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95"/>
              </a:spcBef>
              <a:buChar char="•"/>
              <a:tabLst>
                <a:tab pos="418465" algn="l"/>
                <a:tab pos="4191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0.01</a:t>
            </a:r>
            <a:r>
              <a:rPr sz="28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9746" y="4708554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2586" y="4746723"/>
            <a:ext cx="1196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0.02</a:t>
            </a:r>
            <a:r>
              <a:rPr sz="2800" spc="-20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0140" y="4708545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2994" y="4746723"/>
            <a:ext cx="1196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0.03</a:t>
            </a:r>
            <a:r>
              <a:rPr sz="2800" spc="-20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0559" y="4708545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8639" y="4746676"/>
            <a:ext cx="314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..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297" y="1322081"/>
            <a:ext cx="9548495" cy="2155718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matua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tuatahi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948055">
              <a:lnSpc>
                <a:spcPct val="100000"/>
              </a:lnSpc>
              <a:spcBef>
                <a:spcPts val="1470"/>
              </a:spcBef>
            </a:pP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tau 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mi-NZ"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pūnaha</a:t>
            </a:r>
            <a:r>
              <a:rPr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whakaatu</a:t>
            </a:r>
            <a:r>
              <a:rPr sz="2800" b="1" spc="-2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hautanga.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tuatahi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hautekau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8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516" y="3487417"/>
            <a:ext cx="3895725" cy="50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indent="-405765">
              <a:lnSpc>
                <a:spcPts val="2480"/>
              </a:lnSpc>
              <a:spcBef>
                <a:spcPts val="95"/>
              </a:spcBef>
              <a:buChar char="•"/>
              <a:tabLst>
                <a:tab pos="418465" algn="l"/>
                <a:tab pos="419100" algn="l"/>
                <a:tab pos="1362075" algn="l"/>
                <a:tab pos="2700655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0.1</a:t>
            </a:r>
            <a:r>
              <a:rPr sz="28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8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r>
              <a:rPr sz="28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r>
              <a:rPr sz="2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  <a:p>
            <a:pPr marL="1306195">
              <a:lnSpc>
                <a:spcPts val="1280"/>
              </a:lnSpc>
              <a:tabLst>
                <a:tab pos="26447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694" y="3483607"/>
            <a:ext cx="28003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3459" y="3487509"/>
            <a:ext cx="314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..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487" y="4259457"/>
            <a:ext cx="7967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0365" algn="l"/>
              </a:tabLst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tuarua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haurau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800" spc="-4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681" y="4746732"/>
            <a:ext cx="1412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95"/>
              </a:spcBef>
              <a:buChar char="•"/>
              <a:tabLst>
                <a:tab pos="418465" algn="l"/>
                <a:tab pos="4191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0.01</a:t>
            </a:r>
            <a:r>
              <a:rPr sz="28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9746" y="4708554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2586" y="4746723"/>
            <a:ext cx="1196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0.02</a:t>
            </a:r>
            <a:r>
              <a:rPr sz="2800" spc="-20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0140" y="4708545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2994" y="4746723"/>
            <a:ext cx="1196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0.03</a:t>
            </a:r>
            <a:r>
              <a:rPr sz="2800" spc="-20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0559" y="4708545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8639" y="4746676"/>
            <a:ext cx="314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..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449" y="5545639"/>
            <a:ext cx="8435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0365" algn="l"/>
              </a:tabLst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tuatoru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haumano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800" spc="-4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643" y="6032911"/>
            <a:ext cx="160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95"/>
              </a:spcBef>
              <a:buChar char="•"/>
              <a:tabLst>
                <a:tab pos="418465" algn="l"/>
                <a:tab pos="4191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0.001</a:t>
            </a:r>
            <a:r>
              <a:rPr sz="2800" spc="-1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3443" y="5989180"/>
            <a:ext cx="534035" cy="5156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78105">
              <a:lnSpc>
                <a:spcPct val="78700"/>
              </a:lnSpc>
              <a:spcBef>
                <a:spcPts val="560"/>
              </a:spcBef>
            </a:pPr>
            <a:r>
              <a:rPr sz="1800" u="sng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4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 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 1000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2959" y="6033055"/>
            <a:ext cx="139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0.002</a:t>
            </a:r>
            <a:r>
              <a:rPr sz="2800" spc="-2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4210" y="5989186"/>
            <a:ext cx="534035" cy="5156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78105">
              <a:lnSpc>
                <a:spcPct val="78700"/>
              </a:lnSpc>
              <a:spcBef>
                <a:spcPts val="560"/>
              </a:spcBef>
            </a:pPr>
            <a:r>
              <a:rPr sz="1800" u="sng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4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 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 1000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3726" y="6033055"/>
            <a:ext cx="139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0.003</a:t>
            </a:r>
            <a:r>
              <a:rPr sz="2800" spc="-2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4990" y="5989186"/>
            <a:ext cx="534035" cy="5156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78105">
              <a:lnSpc>
                <a:spcPct val="78700"/>
              </a:lnSpc>
              <a:spcBef>
                <a:spcPts val="560"/>
              </a:spcBef>
            </a:pPr>
            <a:r>
              <a:rPr sz="1800" u="sng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40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 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 1000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9756" y="6033007"/>
            <a:ext cx="314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..</a:t>
            </a:r>
            <a:r>
              <a:rPr sz="280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5687" y="726562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Wh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inga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3600" b="1" spc="-5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3600" b="1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3600" b="1" spc="-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3600" b="1" spc="-1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Akoranga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309" y="1458254"/>
            <a:ext cx="2734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695" y="1461807"/>
            <a:ext cx="8769985" cy="2317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tuarua:</a:t>
            </a:r>
            <a:endParaRPr sz="2800" dirty="0">
              <a:latin typeface="Arial"/>
              <a:cs typeface="Arial"/>
            </a:endParaRPr>
          </a:p>
          <a:p>
            <a:pPr marL="12700" marR="5080" indent="-635">
              <a:lnSpc>
                <a:spcPct val="121900"/>
              </a:lnSpc>
              <a:spcBef>
                <a:spcPts val="2400"/>
              </a:spcBef>
            </a:pP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Haere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ai t</a:t>
            </a:r>
            <a:r>
              <a:rPr lang="en-NZ" sz="2800" b="1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tou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b="1" spc="-30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800" b="1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b="1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b="1" spc="-20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r>
              <a:rPr sz="2800" b="1" spc="-2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ngahuru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800" b="1" spc="-3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 pito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rua.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en-NZ" sz="2800" b="1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ore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mutunga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b="1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6D6E70"/>
                </a:solidFill>
                <a:latin typeface="Arial"/>
                <a:cs typeface="Arial"/>
              </a:rPr>
              <a:t>kait</a:t>
            </a:r>
            <a:r>
              <a:rPr lang="en-NZ" sz="2800" b="1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b="1" spc="-4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6D6E70"/>
                </a:solidFill>
                <a:latin typeface="Arial"/>
                <a:cs typeface="Arial"/>
              </a:rPr>
              <a:t>rawa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b="1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 smtClean="0">
                <a:solidFill>
                  <a:srgbClr val="6D6E70"/>
                </a:solidFill>
                <a:latin typeface="Arial"/>
                <a:cs typeface="Arial"/>
              </a:rPr>
              <a:t>m</a:t>
            </a:r>
            <a:r>
              <a:rPr lang="mi-NZ" sz="2800" b="1" spc="-30" dirty="0" smtClean="0">
                <a:solidFill>
                  <a:srgbClr val="6D6E70"/>
                </a:solidFill>
                <a:latin typeface="Arial"/>
                <a:cs typeface="Arial"/>
              </a:rPr>
              <a:t>ō</a:t>
            </a:r>
            <a:r>
              <a:rPr sz="2800" b="1" spc="-30" dirty="0" err="1" smtClean="0">
                <a:solidFill>
                  <a:srgbClr val="6D6E70"/>
                </a:solidFill>
                <a:latin typeface="Arial"/>
                <a:cs typeface="Arial"/>
              </a:rPr>
              <a:t>kitokito</a:t>
            </a:r>
            <a:r>
              <a:rPr sz="2800" b="1" spc="-1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hoki.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695" y="1461807"/>
            <a:ext cx="8769985" cy="2317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tuarua:</a:t>
            </a:r>
            <a:endParaRPr sz="2800" dirty="0">
              <a:latin typeface="Arial"/>
              <a:cs typeface="Arial"/>
            </a:endParaRPr>
          </a:p>
          <a:p>
            <a:pPr marL="12700" marR="5080" indent="-635">
              <a:lnSpc>
                <a:spcPct val="121900"/>
              </a:lnSpc>
              <a:spcBef>
                <a:spcPts val="2400"/>
              </a:spcBef>
            </a:pP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Haere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ai t</a:t>
            </a:r>
            <a:r>
              <a:rPr lang="en-NZ" sz="2800" b="1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tou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b="1" spc="-30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800" b="1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b="1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b="1" spc="-20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r>
              <a:rPr sz="2800" b="1" spc="-2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ngahuru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800" b="1" spc="-3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 pito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rua.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en-NZ" sz="2800" b="1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ore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mutunga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b="1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6D6E70"/>
                </a:solidFill>
                <a:latin typeface="Arial"/>
                <a:cs typeface="Arial"/>
              </a:rPr>
              <a:t>kait</a:t>
            </a:r>
            <a:r>
              <a:rPr lang="en-NZ" sz="2800" b="1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b="1" spc="-4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6D6E70"/>
                </a:solidFill>
                <a:latin typeface="Arial"/>
                <a:cs typeface="Arial"/>
              </a:rPr>
              <a:t>rawa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b="1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b="1" spc="-30" dirty="0" smtClean="0">
                <a:solidFill>
                  <a:srgbClr val="6D6E70"/>
                </a:solidFill>
                <a:latin typeface="Arial"/>
                <a:cs typeface="Arial"/>
              </a:rPr>
              <a:t>mōkitokito</a:t>
            </a:r>
            <a:r>
              <a:rPr sz="2800" b="1" spc="-19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hoki.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6981" y="4627976"/>
            <a:ext cx="1417955" cy="269875"/>
          </a:xfrm>
          <a:custGeom>
            <a:avLst/>
            <a:gdLst/>
            <a:ahLst/>
            <a:cxnLst/>
            <a:rect l="l" t="t" r="r" b="b"/>
            <a:pathLst>
              <a:path w="1417954" h="269875">
                <a:moveTo>
                  <a:pt x="0" y="269443"/>
                </a:moveTo>
                <a:lnTo>
                  <a:pt x="708888" y="0"/>
                </a:lnTo>
                <a:lnTo>
                  <a:pt x="1417807" y="269443"/>
                </a:lnTo>
                <a:lnTo>
                  <a:pt x="0" y="269443"/>
                </a:lnTo>
                <a:close/>
              </a:path>
            </a:pathLst>
          </a:custGeom>
          <a:ln w="896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3676" y="4627976"/>
            <a:ext cx="1417955" cy="269875"/>
          </a:xfrm>
          <a:custGeom>
            <a:avLst/>
            <a:gdLst/>
            <a:ahLst/>
            <a:cxnLst/>
            <a:rect l="l" t="t" r="r" b="b"/>
            <a:pathLst>
              <a:path w="1417954" h="269875">
                <a:moveTo>
                  <a:pt x="0" y="269443"/>
                </a:moveTo>
                <a:lnTo>
                  <a:pt x="708903" y="0"/>
                </a:lnTo>
                <a:lnTo>
                  <a:pt x="1417807" y="269443"/>
                </a:lnTo>
                <a:lnTo>
                  <a:pt x="0" y="269443"/>
                </a:lnTo>
                <a:close/>
              </a:path>
            </a:pathLst>
          </a:custGeom>
          <a:ln w="896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0407" y="4627976"/>
            <a:ext cx="1417955" cy="269875"/>
          </a:xfrm>
          <a:custGeom>
            <a:avLst/>
            <a:gdLst/>
            <a:ahLst/>
            <a:cxnLst/>
            <a:rect l="l" t="t" r="r" b="b"/>
            <a:pathLst>
              <a:path w="1417954" h="269875">
                <a:moveTo>
                  <a:pt x="0" y="269443"/>
                </a:moveTo>
                <a:lnTo>
                  <a:pt x="708888" y="0"/>
                </a:lnTo>
                <a:lnTo>
                  <a:pt x="1417807" y="269443"/>
                </a:lnTo>
                <a:lnTo>
                  <a:pt x="0" y="269443"/>
                </a:lnTo>
                <a:close/>
              </a:path>
            </a:pathLst>
          </a:custGeom>
          <a:ln w="896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4848" y="4627976"/>
            <a:ext cx="1417955" cy="269875"/>
          </a:xfrm>
          <a:custGeom>
            <a:avLst/>
            <a:gdLst/>
            <a:ahLst/>
            <a:cxnLst/>
            <a:rect l="l" t="t" r="r" b="b"/>
            <a:pathLst>
              <a:path w="1417954" h="269875">
                <a:moveTo>
                  <a:pt x="0" y="269443"/>
                </a:moveTo>
                <a:lnTo>
                  <a:pt x="708888" y="0"/>
                </a:lnTo>
                <a:lnTo>
                  <a:pt x="1417807" y="269443"/>
                </a:lnTo>
                <a:lnTo>
                  <a:pt x="0" y="269443"/>
                </a:lnTo>
                <a:close/>
              </a:path>
            </a:pathLst>
          </a:custGeom>
          <a:ln w="896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8275" y="4627976"/>
            <a:ext cx="1417955" cy="269875"/>
          </a:xfrm>
          <a:custGeom>
            <a:avLst/>
            <a:gdLst/>
            <a:ahLst/>
            <a:cxnLst/>
            <a:rect l="l" t="t" r="r" b="b"/>
            <a:pathLst>
              <a:path w="1417954" h="269875">
                <a:moveTo>
                  <a:pt x="0" y="269443"/>
                </a:moveTo>
                <a:lnTo>
                  <a:pt x="708888" y="0"/>
                </a:lnTo>
                <a:lnTo>
                  <a:pt x="1417807" y="269443"/>
                </a:lnTo>
                <a:lnTo>
                  <a:pt x="0" y="269443"/>
                </a:lnTo>
                <a:close/>
              </a:path>
            </a:pathLst>
          </a:custGeom>
          <a:ln w="896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1693" y="4627976"/>
            <a:ext cx="1417955" cy="269875"/>
          </a:xfrm>
          <a:custGeom>
            <a:avLst/>
            <a:gdLst/>
            <a:ahLst/>
            <a:cxnLst/>
            <a:rect l="l" t="t" r="r" b="b"/>
            <a:pathLst>
              <a:path w="1417955" h="269875">
                <a:moveTo>
                  <a:pt x="0" y="269443"/>
                </a:moveTo>
                <a:lnTo>
                  <a:pt x="708897" y="0"/>
                </a:lnTo>
                <a:lnTo>
                  <a:pt x="1417801" y="269443"/>
                </a:lnTo>
                <a:lnTo>
                  <a:pt x="0" y="269443"/>
                </a:lnTo>
                <a:close/>
              </a:path>
            </a:pathLst>
          </a:custGeom>
          <a:ln w="896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372" y="4719721"/>
            <a:ext cx="467995" cy="177800"/>
          </a:xfrm>
          <a:custGeom>
            <a:avLst/>
            <a:gdLst/>
            <a:ahLst/>
            <a:cxnLst/>
            <a:rect l="l" t="t" r="r" b="b"/>
            <a:pathLst>
              <a:path w="467994" h="177800">
                <a:moveTo>
                  <a:pt x="12" y="0"/>
                </a:moveTo>
                <a:lnTo>
                  <a:pt x="467505" y="177698"/>
                </a:lnTo>
                <a:lnTo>
                  <a:pt x="394445" y="177716"/>
                </a:lnTo>
                <a:lnTo>
                  <a:pt x="233741" y="177725"/>
                </a:lnTo>
                <a:lnTo>
                  <a:pt x="73043" y="177728"/>
                </a:lnTo>
                <a:lnTo>
                  <a:pt x="0" y="177728"/>
                </a:lnTo>
              </a:path>
            </a:pathLst>
          </a:custGeom>
          <a:ln w="896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00874" y="4894891"/>
          <a:ext cx="4715507" cy="56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3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38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54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38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spc="-2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100,000,000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10,000,000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1,000,000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spc="1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spc="1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550" spc="-2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525" spc="7" baseline="31746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25" baseline="31746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5333741" y="5319872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302" y="22143"/>
                </a:moveTo>
                <a:lnTo>
                  <a:pt x="42563" y="13527"/>
                </a:lnTo>
                <a:lnTo>
                  <a:pt x="37819" y="6488"/>
                </a:lnTo>
                <a:lnTo>
                  <a:pt x="30781" y="1741"/>
                </a:lnTo>
                <a:lnTo>
                  <a:pt x="22158" y="0"/>
                </a:lnTo>
                <a:lnTo>
                  <a:pt x="13527" y="1741"/>
                </a:lnTo>
                <a:lnTo>
                  <a:pt x="6484" y="6488"/>
                </a:lnTo>
                <a:lnTo>
                  <a:pt x="1739" y="13527"/>
                </a:lnTo>
                <a:lnTo>
                  <a:pt x="0" y="22143"/>
                </a:lnTo>
                <a:lnTo>
                  <a:pt x="1739" y="30777"/>
                </a:lnTo>
                <a:lnTo>
                  <a:pt x="6484" y="37825"/>
                </a:lnTo>
                <a:lnTo>
                  <a:pt x="13527" y="42576"/>
                </a:lnTo>
                <a:lnTo>
                  <a:pt x="22158" y="44317"/>
                </a:lnTo>
                <a:lnTo>
                  <a:pt x="30781" y="42576"/>
                </a:lnTo>
                <a:lnTo>
                  <a:pt x="37819" y="37825"/>
                </a:lnTo>
                <a:lnTo>
                  <a:pt x="42563" y="30777"/>
                </a:lnTo>
                <a:lnTo>
                  <a:pt x="44302" y="22143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2596" y="4925412"/>
            <a:ext cx="187325" cy="245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95"/>
              </a:lnSpc>
            </a:pPr>
            <a:r>
              <a:rPr sz="1250" dirty="0">
                <a:solidFill>
                  <a:srgbClr val="808285"/>
                </a:solidFill>
                <a:latin typeface="Arial"/>
                <a:cs typeface="Arial"/>
              </a:rPr>
              <a:t>I</a:t>
            </a:r>
            <a:r>
              <a:rPr sz="1250" spc="35" dirty="0">
                <a:solidFill>
                  <a:srgbClr val="808285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808285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15121" y="505346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056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41423" y="4720726"/>
            <a:ext cx="467995" cy="177800"/>
          </a:xfrm>
          <a:custGeom>
            <a:avLst/>
            <a:gdLst/>
            <a:ahLst/>
            <a:cxnLst/>
            <a:rect l="l" t="t" r="r" b="b"/>
            <a:pathLst>
              <a:path w="467995" h="177800">
                <a:moveTo>
                  <a:pt x="467456" y="0"/>
                </a:moveTo>
                <a:lnTo>
                  <a:pt x="0" y="177698"/>
                </a:lnTo>
                <a:lnTo>
                  <a:pt x="73047" y="177707"/>
                </a:lnTo>
                <a:lnTo>
                  <a:pt x="233751" y="177711"/>
                </a:lnTo>
                <a:lnTo>
                  <a:pt x="394455" y="177713"/>
                </a:lnTo>
                <a:lnTo>
                  <a:pt x="467502" y="177713"/>
                </a:lnTo>
              </a:path>
            </a:pathLst>
          </a:custGeom>
          <a:ln w="896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486676" y="4894891"/>
          <a:ext cx="4716778" cy="56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38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54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38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1750" algn="ctr">
                        <a:lnSpc>
                          <a:spcPts val="610"/>
                        </a:lnSpc>
                      </a:pPr>
                      <a:r>
                        <a:rPr sz="5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31750" algn="ctr">
                        <a:lnSpc>
                          <a:spcPts val="610"/>
                        </a:lnSpc>
                      </a:pPr>
                      <a:r>
                        <a:rPr sz="550" spc="1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ts val="610"/>
                        </a:lnSpc>
                      </a:pPr>
                      <a:r>
                        <a:rPr sz="55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R="635" algn="ctr">
                        <a:lnSpc>
                          <a:spcPts val="610"/>
                        </a:lnSpc>
                      </a:pPr>
                      <a:r>
                        <a:rPr sz="550" spc="1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42240" marR="140335" indent="31115">
                        <a:lnSpc>
                          <a:spcPts val="560"/>
                        </a:lnSpc>
                      </a:pPr>
                      <a:r>
                        <a:rPr sz="55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u="sng" spc="-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u="sng" spc="1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1 </a:t>
                      </a:r>
                      <a:r>
                        <a:rPr sz="550" spc="1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0" spc="-4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5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610"/>
                        </a:lnSpc>
                      </a:pPr>
                      <a:r>
                        <a:rPr sz="55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550" u="sng" spc="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u="sng" spc="1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50" u="sng" spc="-50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124460">
                        <a:lnSpc>
                          <a:spcPts val="610"/>
                        </a:lnSpc>
                      </a:pPr>
                      <a:r>
                        <a:rPr sz="55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610"/>
                        </a:lnSpc>
                      </a:pPr>
                      <a:r>
                        <a:rPr sz="55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550" u="sng" spc="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u="sng" spc="1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50" u="sng" spc="-50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ts val="610"/>
                        </a:lnSpc>
                      </a:pPr>
                      <a:r>
                        <a:rPr sz="55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ts val="610"/>
                        </a:lnSpc>
                      </a:pPr>
                      <a:r>
                        <a:rPr sz="55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55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u="sng" spc="1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50" u="sng" spc="-70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ts val="610"/>
                        </a:lnSpc>
                      </a:pPr>
                      <a:r>
                        <a:rPr sz="5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1,000,000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ts val="610"/>
                        </a:lnSpc>
                      </a:pPr>
                      <a:r>
                        <a:rPr sz="55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sz="550" u="sng" spc="1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u="sng" spc="1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50" u="sng" spc="70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61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10,000,000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610"/>
                        </a:lnSpc>
                        <a:tabLst>
                          <a:tab pos="401320" algn="l"/>
                        </a:tabLst>
                      </a:pPr>
                      <a:r>
                        <a:rPr sz="55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sz="550" u="sng" spc="20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u="sng" spc="1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1	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36195">
                        <a:lnSpc>
                          <a:spcPts val="610"/>
                        </a:lnSpc>
                      </a:pPr>
                      <a:r>
                        <a:rPr sz="550" spc="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100,000,000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ts val="610"/>
                        </a:lnSpc>
                        <a:tabLst>
                          <a:tab pos="218440" algn="l"/>
                          <a:tab pos="421005" algn="l"/>
                        </a:tabLst>
                      </a:pPr>
                      <a:r>
                        <a:rPr sz="55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550" u="sng" spc="15" dirty="0">
                          <a:solidFill>
                            <a:srgbClr val="808285"/>
                          </a:solidFill>
                          <a:uFill>
                            <a:solidFill>
                              <a:srgbClr val="808285"/>
                            </a:solidFill>
                          </a:uFill>
                          <a:latin typeface="Arial"/>
                          <a:cs typeface="Arial"/>
                        </a:rPr>
                        <a:t>1	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860">
                        <a:lnSpc>
                          <a:spcPts val="610"/>
                        </a:lnSpc>
                      </a:pPr>
                      <a:r>
                        <a:rPr sz="550" spc="-5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550" spc="-1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,00</a:t>
                      </a:r>
                      <a:r>
                        <a:rPr sz="550" spc="-2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550" spc="-1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,00</a:t>
                      </a:r>
                      <a:r>
                        <a:rPr sz="550" spc="-2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550" spc="-1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,00</a:t>
                      </a:r>
                      <a:r>
                        <a:rPr sz="5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1270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39598"/>
                      </a:solidFill>
                      <a:prstDash val="solid"/>
                    </a:lnL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25" spc="-7" baseline="-20202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35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-9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550" spc="-2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939598"/>
                      </a:solidFill>
                      <a:prstDash val="solid"/>
                    </a:lnL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766917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5" h="96520">
                <a:moveTo>
                  <a:pt x="395025" y="0"/>
                </a:moveTo>
                <a:lnTo>
                  <a:pt x="279810" y="72008"/>
                </a:lnTo>
                <a:lnTo>
                  <a:pt x="200257" y="96011"/>
                </a:lnTo>
                <a:lnTo>
                  <a:pt x="119331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294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6" y="10835"/>
                </a:moveTo>
                <a:lnTo>
                  <a:pt x="0" y="0"/>
                </a:lnTo>
                <a:lnTo>
                  <a:pt x="3619" y="2987"/>
                </a:lnTo>
                <a:lnTo>
                  <a:pt x="8822" y="8244"/>
                </a:lnTo>
                <a:lnTo>
                  <a:pt x="19270" y="20391"/>
                </a:lnTo>
                <a:lnTo>
                  <a:pt x="22222" y="24719"/>
                </a:lnTo>
                <a:lnTo>
                  <a:pt x="25955" y="29931"/>
                </a:lnTo>
                <a:lnTo>
                  <a:pt x="38106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1091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5" h="96520">
                <a:moveTo>
                  <a:pt x="395026" y="0"/>
                </a:moveTo>
                <a:lnTo>
                  <a:pt x="279815" y="72008"/>
                </a:lnTo>
                <a:lnTo>
                  <a:pt x="200263" y="96011"/>
                </a:lnTo>
                <a:lnTo>
                  <a:pt x="119336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5468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6" y="10835"/>
                </a:moveTo>
                <a:lnTo>
                  <a:pt x="0" y="0"/>
                </a:lnTo>
                <a:lnTo>
                  <a:pt x="3613" y="2987"/>
                </a:lnTo>
                <a:lnTo>
                  <a:pt x="8822" y="8244"/>
                </a:lnTo>
                <a:lnTo>
                  <a:pt x="19264" y="20391"/>
                </a:lnTo>
                <a:lnTo>
                  <a:pt x="22222" y="24719"/>
                </a:lnTo>
                <a:lnTo>
                  <a:pt x="25956" y="29931"/>
                </a:lnTo>
                <a:lnTo>
                  <a:pt x="38106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7334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5" h="96520">
                <a:moveTo>
                  <a:pt x="395020" y="0"/>
                </a:moveTo>
                <a:lnTo>
                  <a:pt x="279806" y="72008"/>
                </a:lnTo>
                <a:lnTo>
                  <a:pt x="200253" y="96011"/>
                </a:lnTo>
                <a:lnTo>
                  <a:pt x="119329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1716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10835"/>
                </a:moveTo>
                <a:lnTo>
                  <a:pt x="0" y="0"/>
                </a:lnTo>
                <a:lnTo>
                  <a:pt x="3611" y="2987"/>
                </a:lnTo>
                <a:lnTo>
                  <a:pt x="8823" y="8244"/>
                </a:lnTo>
                <a:lnTo>
                  <a:pt x="19263" y="20391"/>
                </a:lnTo>
                <a:lnTo>
                  <a:pt x="22219" y="24719"/>
                </a:lnTo>
                <a:lnTo>
                  <a:pt x="25953" y="29931"/>
                </a:lnTo>
                <a:lnTo>
                  <a:pt x="38100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01494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5" h="96520">
                <a:moveTo>
                  <a:pt x="395036" y="0"/>
                </a:moveTo>
                <a:lnTo>
                  <a:pt x="279821" y="72008"/>
                </a:lnTo>
                <a:lnTo>
                  <a:pt x="200266" y="96011"/>
                </a:lnTo>
                <a:lnTo>
                  <a:pt x="119338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5875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10835"/>
                </a:moveTo>
                <a:lnTo>
                  <a:pt x="0" y="0"/>
                </a:lnTo>
                <a:lnTo>
                  <a:pt x="3611" y="2987"/>
                </a:lnTo>
                <a:lnTo>
                  <a:pt x="8823" y="8244"/>
                </a:lnTo>
                <a:lnTo>
                  <a:pt x="19263" y="20391"/>
                </a:lnTo>
                <a:lnTo>
                  <a:pt x="22219" y="24719"/>
                </a:lnTo>
                <a:lnTo>
                  <a:pt x="25953" y="29931"/>
                </a:lnTo>
                <a:lnTo>
                  <a:pt x="38100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7731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5" h="96520">
                <a:moveTo>
                  <a:pt x="395036" y="0"/>
                </a:moveTo>
                <a:lnTo>
                  <a:pt x="279821" y="72008"/>
                </a:lnTo>
                <a:lnTo>
                  <a:pt x="200266" y="96011"/>
                </a:lnTo>
                <a:lnTo>
                  <a:pt x="119338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42128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10835"/>
                </a:moveTo>
                <a:lnTo>
                  <a:pt x="0" y="0"/>
                </a:lnTo>
                <a:lnTo>
                  <a:pt x="3611" y="2987"/>
                </a:lnTo>
                <a:lnTo>
                  <a:pt x="8808" y="8244"/>
                </a:lnTo>
                <a:lnTo>
                  <a:pt x="19263" y="20391"/>
                </a:lnTo>
                <a:lnTo>
                  <a:pt x="22219" y="24719"/>
                </a:lnTo>
                <a:lnTo>
                  <a:pt x="25953" y="29931"/>
                </a:lnTo>
                <a:lnTo>
                  <a:pt x="38100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3984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395036" y="0"/>
                </a:moveTo>
                <a:lnTo>
                  <a:pt x="279821" y="72008"/>
                </a:lnTo>
                <a:lnTo>
                  <a:pt x="200266" y="96011"/>
                </a:lnTo>
                <a:lnTo>
                  <a:pt x="119338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08365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10835"/>
                </a:moveTo>
                <a:lnTo>
                  <a:pt x="0" y="0"/>
                </a:lnTo>
                <a:lnTo>
                  <a:pt x="3611" y="2987"/>
                </a:lnTo>
                <a:lnTo>
                  <a:pt x="8808" y="8244"/>
                </a:lnTo>
                <a:lnTo>
                  <a:pt x="19263" y="20391"/>
                </a:lnTo>
                <a:lnTo>
                  <a:pt x="22219" y="24719"/>
                </a:lnTo>
                <a:lnTo>
                  <a:pt x="25953" y="29931"/>
                </a:lnTo>
                <a:lnTo>
                  <a:pt x="38100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18158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395020" y="0"/>
                </a:moveTo>
                <a:lnTo>
                  <a:pt x="279806" y="72008"/>
                </a:lnTo>
                <a:lnTo>
                  <a:pt x="200253" y="96011"/>
                </a:lnTo>
                <a:lnTo>
                  <a:pt x="119329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2525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10835"/>
                </a:moveTo>
                <a:lnTo>
                  <a:pt x="0" y="0"/>
                </a:lnTo>
                <a:lnTo>
                  <a:pt x="3627" y="2987"/>
                </a:lnTo>
                <a:lnTo>
                  <a:pt x="8823" y="8244"/>
                </a:lnTo>
                <a:lnTo>
                  <a:pt x="19278" y="20391"/>
                </a:lnTo>
                <a:lnTo>
                  <a:pt x="22235" y="24719"/>
                </a:lnTo>
                <a:lnTo>
                  <a:pt x="25968" y="29931"/>
                </a:lnTo>
                <a:lnTo>
                  <a:pt x="38100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84396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395020" y="0"/>
                </a:moveTo>
                <a:lnTo>
                  <a:pt x="279806" y="72008"/>
                </a:lnTo>
                <a:lnTo>
                  <a:pt x="200253" y="96011"/>
                </a:lnTo>
                <a:lnTo>
                  <a:pt x="119329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58777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10835"/>
                </a:moveTo>
                <a:lnTo>
                  <a:pt x="0" y="0"/>
                </a:lnTo>
                <a:lnTo>
                  <a:pt x="3611" y="2987"/>
                </a:lnTo>
                <a:lnTo>
                  <a:pt x="8823" y="8244"/>
                </a:lnTo>
                <a:lnTo>
                  <a:pt x="19263" y="20391"/>
                </a:lnTo>
                <a:lnTo>
                  <a:pt x="22219" y="24719"/>
                </a:lnTo>
                <a:lnTo>
                  <a:pt x="25953" y="29931"/>
                </a:lnTo>
                <a:lnTo>
                  <a:pt x="38100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8570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395020" y="0"/>
                </a:moveTo>
                <a:lnTo>
                  <a:pt x="279806" y="72008"/>
                </a:lnTo>
                <a:lnTo>
                  <a:pt x="200253" y="96011"/>
                </a:lnTo>
                <a:lnTo>
                  <a:pt x="119329" y="72008"/>
                </a:lnTo>
                <a:lnTo>
                  <a:pt x="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42952" y="5425988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10835"/>
                </a:moveTo>
                <a:lnTo>
                  <a:pt x="0" y="0"/>
                </a:lnTo>
                <a:lnTo>
                  <a:pt x="3611" y="2987"/>
                </a:lnTo>
                <a:lnTo>
                  <a:pt x="8823" y="8244"/>
                </a:lnTo>
                <a:lnTo>
                  <a:pt x="19263" y="20391"/>
                </a:lnTo>
                <a:lnTo>
                  <a:pt x="22219" y="24719"/>
                </a:lnTo>
                <a:lnTo>
                  <a:pt x="25953" y="29931"/>
                </a:lnTo>
                <a:lnTo>
                  <a:pt x="38100" y="10835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29462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14" y="72008"/>
                </a:lnTo>
                <a:lnTo>
                  <a:pt x="194769" y="96011"/>
                </a:lnTo>
                <a:lnTo>
                  <a:pt x="275698" y="72008"/>
                </a:lnTo>
                <a:lnTo>
                  <a:pt x="395036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2032" y="5426034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33848" y="2011"/>
                </a:lnTo>
                <a:lnTo>
                  <a:pt x="26913" y="4480"/>
                </a:lnTo>
                <a:lnTo>
                  <a:pt x="11460" y="8823"/>
                </a:lnTo>
                <a:lnTo>
                  <a:pt x="6278" y="9662"/>
                </a:lnTo>
                <a:lnTo>
                  <a:pt x="0" y="10835"/>
                </a:lnTo>
                <a:lnTo>
                  <a:pt x="12146" y="29916"/>
                </a:lnTo>
                <a:lnTo>
                  <a:pt x="13380" y="27919"/>
                </a:lnTo>
                <a:lnTo>
                  <a:pt x="18928" y="20284"/>
                </a:lnTo>
                <a:lnTo>
                  <a:pt x="29291" y="8229"/>
                </a:lnTo>
                <a:lnTo>
                  <a:pt x="34472" y="3002"/>
                </a:lnTo>
                <a:lnTo>
                  <a:pt x="381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12161" y="5442310"/>
            <a:ext cx="646430" cy="118745"/>
          </a:xfrm>
          <a:custGeom>
            <a:avLst/>
            <a:gdLst/>
            <a:ahLst/>
            <a:cxnLst/>
            <a:rect l="l" t="t" r="r" b="b"/>
            <a:pathLst>
              <a:path w="646429" h="118745">
                <a:moveTo>
                  <a:pt x="0" y="0"/>
                </a:moveTo>
                <a:lnTo>
                  <a:pt x="206285" y="88699"/>
                </a:lnTo>
                <a:lnTo>
                  <a:pt x="342349" y="118266"/>
                </a:lnTo>
                <a:lnTo>
                  <a:pt x="468763" y="88699"/>
                </a:lnTo>
                <a:lnTo>
                  <a:pt x="646099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46252" y="5428091"/>
            <a:ext cx="39370" cy="27940"/>
          </a:xfrm>
          <a:custGeom>
            <a:avLst/>
            <a:gdLst/>
            <a:ahLst/>
            <a:cxnLst/>
            <a:rect l="l" t="t" r="r" b="b"/>
            <a:pathLst>
              <a:path w="39370" h="27939">
                <a:moveTo>
                  <a:pt x="38846" y="0"/>
                </a:moveTo>
                <a:lnTo>
                  <a:pt x="34457" y="1676"/>
                </a:lnTo>
                <a:lnTo>
                  <a:pt x="27325" y="3596"/>
                </a:lnTo>
                <a:lnTo>
                  <a:pt x="11612" y="6690"/>
                </a:lnTo>
                <a:lnTo>
                  <a:pt x="6370" y="7117"/>
                </a:lnTo>
                <a:lnTo>
                  <a:pt x="0" y="7818"/>
                </a:lnTo>
                <a:lnTo>
                  <a:pt x="10607" y="27782"/>
                </a:lnTo>
                <a:lnTo>
                  <a:pt x="12024" y="25892"/>
                </a:lnTo>
                <a:lnTo>
                  <a:pt x="18028" y="18806"/>
                </a:lnTo>
                <a:lnTo>
                  <a:pt x="29413" y="7528"/>
                </a:lnTo>
                <a:lnTo>
                  <a:pt x="35006" y="2712"/>
                </a:lnTo>
                <a:lnTo>
                  <a:pt x="3884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5700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14" y="72008"/>
                </a:lnTo>
                <a:lnTo>
                  <a:pt x="194767" y="96011"/>
                </a:lnTo>
                <a:lnTo>
                  <a:pt x="275691" y="72008"/>
                </a:lnTo>
                <a:lnTo>
                  <a:pt x="39502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78269" y="5426034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33848" y="2011"/>
                </a:lnTo>
                <a:lnTo>
                  <a:pt x="26913" y="4480"/>
                </a:lnTo>
                <a:lnTo>
                  <a:pt x="11460" y="8823"/>
                </a:lnTo>
                <a:lnTo>
                  <a:pt x="6278" y="9662"/>
                </a:lnTo>
                <a:lnTo>
                  <a:pt x="0" y="10835"/>
                </a:lnTo>
                <a:lnTo>
                  <a:pt x="12146" y="29916"/>
                </a:lnTo>
                <a:lnTo>
                  <a:pt x="13380" y="27919"/>
                </a:lnTo>
                <a:lnTo>
                  <a:pt x="18928" y="20284"/>
                </a:lnTo>
                <a:lnTo>
                  <a:pt x="29291" y="8229"/>
                </a:lnTo>
                <a:lnTo>
                  <a:pt x="34472" y="3002"/>
                </a:lnTo>
                <a:lnTo>
                  <a:pt x="381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9874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14" y="72008"/>
                </a:lnTo>
                <a:lnTo>
                  <a:pt x="194767" y="96011"/>
                </a:lnTo>
                <a:lnTo>
                  <a:pt x="275691" y="72008"/>
                </a:lnTo>
                <a:lnTo>
                  <a:pt x="395020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62444" y="5426034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33848" y="2011"/>
                </a:lnTo>
                <a:lnTo>
                  <a:pt x="26898" y="4480"/>
                </a:lnTo>
                <a:lnTo>
                  <a:pt x="11475" y="8823"/>
                </a:lnTo>
                <a:lnTo>
                  <a:pt x="6294" y="9662"/>
                </a:lnTo>
                <a:lnTo>
                  <a:pt x="0" y="10835"/>
                </a:lnTo>
                <a:lnTo>
                  <a:pt x="12146" y="29916"/>
                </a:lnTo>
                <a:lnTo>
                  <a:pt x="13395" y="27919"/>
                </a:lnTo>
                <a:lnTo>
                  <a:pt x="18836" y="20391"/>
                </a:lnTo>
                <a:lnTo>
                  <a:pt x="29276" y="8229"/>
                </a:lnTo>
                <a:lnTo>
                  <a:pt x="34488" y="3002"/>
                </a:lnTo>
                <a:lnTo>
                  <a:pt x="381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64049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32" y="72008"/>
                </a:lnTo>
                <a:lnTo>
                  <a:pt x="194793" y="96011"/>
                </a:lnTo>
                <a:lnTo>
                  <a:pt x="275721" y="72008"/>
                </a:lnTo>
                <a:lnTo>
                  <a:pt x="395051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6634" y="5426034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79">
                <a:moveTo>
                  <a:pt x="38115" y="0"/>
                </a:moveTo>
                <a:lnTo>
                  <a:pt x="33863" y="2011"/>
                </a:lnTo>
                <a:lnTo>
                  <a:pt x="26898" y="4480"/>
                </a:lnTo>
                <a:lnTo>
                  <a:pt x="11475" y="8823"/>
                </a:lnTo>
                <a:lnTo>
                  <a:pt x="6309" y="9662"/>
                </a:lnTo>
                <a:lnTo>
                  <a:pt x="0" y="10835"/>
                </a:lnTo>
                <a:lnTo>
                  <a:pt x="12161" y="29916"/>
                </a:lnTo>
                <a:lnTo>
                  <a:pt x="13395" y="27919"/>
                </a:lnTo>
                <a:lnTo>
                  <a:pt x="18836" y="20391"/>
                </a:lnTo>
                <a:lnTo>
                  <a:pt x="29291" y="8229"/>
                </a:lnTo>
                <a:lnTo>
                  <a:pt x="34488" y="3002"/>
                </a:lnTo>
                <a:lnTo>
                  <a:pt x="3811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30317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23" y="72008"/>
                </a:lnTo>
                <a:lnTo>
                  <a:pt x="194780" y="96011"/>
                </a:lnTo>
                <a:lnTo>
                  <a:pt x="275706" y="72008"/>
                </a:lnTo>
                <a:lnTo>
                  <a:pt x="395036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12902" y="5426034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33848" y="2011"/>
                </a:lnTo>
                <a:lnTo>
                  <a:pt x="26898" y="4480"/>
                </a:lnTo>
                <a:lnTo>
                  <a:pt x="11475" y="8823"/>
                </a:lnTo>
                <a:lnTo>
                  <a:pt x="6294" y="9662"/>
                </a:lnTo>
                <a:lnTo>
                  <a:pt x="0" y="10835"/>
                </a:lnTo>
                <a:lnTo>
                  <a:pt x="12146" y="29916"/>
                </a:lnTo>
                <a:lnTo>
                  <a:pt x="13395" y="27919"/>
                </a:lnTo>
                <a:lnTo>
                  <a:pt x="18928" y="20285"/>
                </a:lnTo>
                <a:lnTo>
                  <a:pt x="29276" y="8229"/>
                </a:lnTo>
                <a:lnTo>
                  <a:pt x="34488" y="3002"/>
                </a:lnTo>
                <a:lnTo>
                  <a:pt x="381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96584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31" y="72008"/>
                </a:lnTo>
                <a:lnTo>
                  <a:pt x="194791" y="96011"/>
                </a:lnTo>
                <a:lnTo>
                  <a:pt x="275715" y="72008"/>
                </a:lnTo>
                <a:lnTo>
                  <a:pt x="395036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79170" y="5426034"/>
            <a:ext cx="38735" cy="30480"/>
          </a:xfrm>
          <a:custGeom>
            <a:avLst/>
            <a:gdLst/>
            <a:ahLst/>
            <a:cxnLst/>
            <a:rect l="l" t="t" r="r" b="b"/>
            <a:pathLst>
              <a:path w="38734" h="30479">
                <a:moveTo>
                  <a:pt x="38115" y="0"/>
                </a:moveTo>
                <a:lnTo>
                  <a:pt x="33863" y="2011"/>
                </a:lnTo>
                <a:lnTo>
                  <a:pt x="26898" y="4480"/>
                </a:lnTo>
                <a:lnTo>
                  <a:pt x="11475" y="8823"/>
                </a:lnTo>
                <a:lnTo>
                  <a:pt x="6294" y="9662"/>
                </a:lnTo>
                <a:lnTo>
                  <a:pt x="0" y="10835"/>
                </a:lnTo>
                <a:lnTo>
                  <a:pt x="12146" y="29916"/>
                </a:lnTo>
                <a:lnTo>
                  <a:pt x="13395" y="27919"/>
                </a:lnTo>
                <a:lnTo>
                  <a:pt x="18943" y="20285"/>
                </a:lnTo>
                <a:lnTo>
                  <a:pt x="29291" y="8229"/>
                </a:lnTo>
                <a:lnTo>
                  <a:pt x="34488" y="3002"/>
                </a:lnTo>
                <a:lnTo>
                  <a:pt x="3811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62852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23" y="72008"/>
                </a:lnTo>
                <a:lnTo>
                  <a:pt x="194780" y="96011"/>
                </a:lnTo>
                <a:lnTo>
                  <a:pt x="275706" y="72008"/>
                </a:lnTo>
                <a:lnTo>
                  <a:pt x="395036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45438" y="5426034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33848" y="2011"/>
                </a:lnTo>
                <a:lnTo>
                  <a:pt x="26898" y="4480"/>
                </a:lnTo>
                <a:lnTo>
                  <a:pt x="11475" y="8823"/>
                </a:lnTo>
                <a:lnTo>
                  <a:pt x="6294" y="9662"/>
                </a:lnTo>
                <a:lnTo>
                  <a:pt x="0" y="10835"/>
                </a:lnTo>
                <a:lnTo>
                  <a:pt x="12146" y="29916"/>
                </a:lnTo>
                <a:lnTo>
                  <a:pt x="13395" y="27919"/>
                </a:lnTo>
                <a:lnTo>
                  <a:pt x="18821" y="20391"/>
                </a:lnTo>
                <a:lnTo>
                  <a:pt x="29291" y="8229"/>
                </a:lnTo>
                <a:lnTo>
                  <a:pt x="34488" y="3002"/>
                </a:lnTo>
                <a:lnTo>
                  <a:pt x="381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47043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31" y="72008"/>
                </a:lnTo>
                <a:lnTo>
                  <a:pt x="194791" y="96011"/>
                </a:lnTo>
                <a:lnTo>
                  <a:pt x="275715" y="72008"/>
                </a:lnTo>
                <a:lnTo>
                  <a:pt x="395036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29643" y="5426034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33848" y="2011"/>
                </a:lnTo>
                <a:lnTo>
                  <a:pt x="26898" y="4480"/>
                </a:lnTo>
                <a:lnTo>
                  <a:pt x="11475" y="8823"/>
                </a:lnTo>
                <a:lnTo>
                  <a:pt x="6294" y="9662"/>
                </a:lnTo>
                <a:lnTo>
                  <a:pt x="0" y="10835"/>
                </a:lnTo>
                <a:lnTo>
                  <a:pt x="12146" y="29916"/>
                </a:lnTo>
                <a:lnTo>
                  <a:pt x="13395" y="27919"/>
                </a:lnTo>
                <a:lnTo>
                  <a:pt x="18836" y="20391"/>
                </a:lnTo>
                <a:lnTo>
                  <a:pt x="29291" y="8229"/>
                </a:lnTo>
                <a:lnTo>
                  <a:pt x="34488" y="3002"/>
                </a:lnTo>
                <a:lnTo>
                  <a:pt x="381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08357" y="5442310"/>
            <a:ext cx="395605" cy="96520"/>
          </a:xfrm>
          <a:custGeom>
            <a:avLst/>
            <a:gdLst/>
            <a:ahLst/>
            <a:cxnLst/>
            <a:rect l="l" t="t" r="r" b="b"/>
            <a:pathLst>
              <a:path w="395604" h="96520">
                <a:moveTo>
                  <a:pt x="0" y="0"/>
                </a:moveTo>
                <a:lnTo>
                  <a:pt x="115231" y="72008"/>
                </a:lnTo>
                <a:lnTo>
                  <a:pt x="194791" y="96011"/>
                </a:lnTo>
                <a:lnTo>
                  <a:pt x="275715" y="72008"/>
                </a:lnTo>
                <a:lnTo>
                  <a:pt x="395036" y="0"/>
                </a:lnTo>
              </a:path>
            </a:pathLst>
          </a:custGeom>
          <a:ln w="448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90958" y="5426034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38100" y="0"/>
                </a:moveTo>
                <a:lnTo>
                  <a:pt x="33848" y="2011"/>
                </a:lnTo>
                <a:lnTo>
                  <a:pt x="26883" y="4480"/>
                </a:lnTo>
                <a:lnTo>
                  <a:pt x="11475" y="8823"/>
                </a:lnTo>
                <a:lnTo>
                  <a:pt x="6278" y="9662"/>
                </a:lnTo>
                <a:lnTo>
                  <a:pt x="0" y="10835"/>
                </a:lnTo>
                <a:lnTo>
                  <a:pt x="12131" y="29916"/>
                </a:lnTo>
                <a:lnTo>
                  <a:pt x="13395" y="27919"/>
                </a:lnTo>
                <a:lnTo>
                  <a:pt x="18806" y="20391"/>
                </a:lnTo>
                <a:lnTo>
                  <a:pt x="23881" y="14538"/>
                </a:lnTo>
                <a:lnTo>
                  <a:pt x="29276" y="8229"/>
                </a:lnTo>
                <a:lnTo>
                  <a:pt x="34488" y="3002"/>
                </a:lnTo>
                <a:lnTo>
                  <a:pt x="381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363496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5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40461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5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13853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5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80055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57091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41253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96607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80769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86541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52606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41221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03028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287196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53456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19734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85929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170090" y="5517535"/>
            <a:ext cx="1492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695" y="1461795"/>
            <a:ext cx="8768715" cy="2317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 smtClean="0">
                <a:solidFill>
                  <a:srgbClr val="010202"/>
                </a:solidFill>
                <a:latin typeface="Arial"/>
                <a:cs typeface="Arial"/>
              </a:rPr>
              <a:t>tuato</a:t>
            </a:r>
            <a:r>
              <a:rPr lang="mi-NZ" sz="2800" spc="-30" dirty="0" smtClean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u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21900"/>
              </a:lnSpc>
              <a:spcBef>
                <a:spcPts val="2400"/>
              </a:spcBef>
            </a:pPr>
            <a:r>
              <a:rPr sz="2800" b="1" spc="-30" dirty="0" err="1" smtClean="0">
                <a:solidFill>
                  <a:srgbClr val="010202"/>
                </a:solidFill>
                <a:latin typeface="Arial"/>
                <a:cs typeface="Arial"/>
              </a:rPr>
              <a:t>Whakan</a:t>
            </a:r>
            <a:r>
              <a:rPr lang="mi-NZ"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ō</a:t>
            </a:r>
            <a:r>
              <a:rPr sz="2800" b="1" spc="-30" dirty="0" err="1" smtClean="0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ai te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ira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ē</a:t>
            </a:r>
            <a:r>
              <a:rPr sz="2800" b="1" spc="-30" dirty="0" err="1" smtClean="0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tau hei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wehewehe </a:t>
            </a:r>
            <a:r>
              <a:rPr sz="2800" b="1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800" b="1" spc="-3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tauoti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hautanga.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b="1" spc="-20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2800" b="1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tahi 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 smtClean="0">
                <a:solidFill>
                  <a:srgbClr val="010202"/>
                </a:solidFill>
                <a:latin typeface="Arial"/>
                <a:cs typeface="Arial"/>
              </a:rPr>
              <a:t>mau</a:t>
            </a:r>
            <a:r>
              <a:rPr lang="mi-NZ" sz="2800" b="1" spc="-25" dirty="0" smtClean="0">
                <a:solidFill>
                  <a:srgbClr val="010202"/>
                </a:solidFill>
                <a:latin typeface="Arial"/>
                <a:cs typeface="Arial"/>
              </a:rPr>
              <a:t>ī </a:t>
            </a:r>
            <a:r>
              <a:rPr sz="2800" b="1" spc="-5" dirty="0" smtClean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00" b="1" spc="-2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ira.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695" y="1461795"/>
            <a:ext cx="8768715" cy="2317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 smtClean="0">
                <a:solidFill>
                  <a:srgbClr val="010202"/>
                </a:solidFill>
                <a:latin typeface="Arial"/>
                <a:cs typeface="Arial"/>
              </a:rPr>
              <a:t>tuato</a:t>
            </a:r>
            <a:r>
              <a:rPr lang="mi-NZ" sz="2800" spc="-30" dirty="0" smtClean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u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21900"/>
              </a:lnSpc>
              <a:spcBef>
                <a:spcPts val="2400"/>
              </a:spcBef>
            </a:pP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Whakanohia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ai te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ira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800" b="1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tau hei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wehewehe </a:t>
            </a:r>
            <a:r>
              <a:rPr sz="2800" b="1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800" b="1" spc="-3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tauoti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hautanga.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b="1" spc="-20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2800" b="1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tahi 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 smtClean="0">
                <a:solidFill>
                  <a:srgbClr val="010202"/>
                </a:solidFill>
                <a:latin typeface="Arial"/>
                <a:cs typeface="Arial"/>
              </a:rPr>
              <a:t>mau</a:t>
            </a:r>
            <a:r>
              <a:rPr lang="mi-NZ" sz="2800" b="1" spc="-25" dirty="0" smtClean="0">
                <a:solidFill>
                  <a:srgbClr val="010202"/>
                </a:solidFill>
                <a:latin typeface="Arial"/>
                <a:cs typeface="Arial"/>
              </a:rPr>
              <a:t>ī</a:t>
            </a:r>
            <a:r>
              <a:rPr sz="2800" b="1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b="1" spc="-2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00" b="1" spc="-2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ira.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4530" y="4246264"/>
            <a:ext cx="2870200" cy="991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300" dirty="0">
                <a:solidFill>
                  <a:srgbClr val="010202"/>
                </a:solidFill>
                <a:latin typeface="Arial"/>
                <a:cs typeface="Arial"/>
              </a:rPr>
              <a:t>37</a:t>
            </a:r>
            <a:r>
              <a:rPr sz="6300" spc="-65" dirty="0">
                <a:solidFill>
                  <a:srgbClr val="010202"/>
                </a:solidFill>
                <a:latin typeface="Arial"/>
                <a:cs typeface="Arial"/>
              </a:rPr>
              <a:t>5</a:t>
            </a:r>
            <a:r>
              <a:rPr sz="6300" spc="-80" dirty="0">
                <a:solidFill>
                  <a:srgbClr val="010202"/>
                </a:solidFill>
                <a:latin typeface="Arial"/>
                <a:cs typeface="Arial"/>
              </a:rPr>
              <a:t>.294</a:t>
            </a:r>
            <a:endParaRPr sz="6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5940" y="5406921"/>
            <a:ext cx="1376045" cy="5969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556260">
              <a:lnSpc>
                <a:spcPts val="2220"/>
              </a:lnSpc>
              <a:spcBef>
                <a:spcPts val="225"/>
              </a:spcBef>
            </a:pPr>
            <a:r>
              <a:rPr sz="1900" spc="-17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1900" spc="-110" dirty="0">
                <a:solidFill>
                  <a:srgbClr val="010202"/>
                </a:solidFill>
                <a:latin typeface="Arial"/>
                <a:cs typeface="Arial"/>
              </a:rPr>
              <a:t>tauoti  ki </a:t>
            </a:r>
            <a:r>
              <a:rPr sz="1900" spc="-14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120" dirty="0" err="1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19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155" dirty="0" smtClean="0">
                <a:solidFill>
                  <a:srgbClr val="010202"/>
                </a:solidFill>
                <a:latin typeface="Arial"/>
                <a:cs typeface="Arial"/>
              </a:rPr>
              <a:t>mauī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9550" y="5406921"/>
            <a:ext cx="150495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00"/>
              </a:spcBef>
            </a:pPr>
            <a:r>
              <a:rPr sz="1900" spc="-17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19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40" dirty="0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1900" spc="-11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1900" spc="-14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120" dirty="0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19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60" dirty="0">
                <a:solidFill>
                  <a:srgbClr val="010202"/>
                </a:solidFill>
                <a:latin typeface="Arial"/>
                <a:cs typeface="Arial"/>
              </a:rPr>
              <a:t>matau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1455" y="5198135"/>
            <a:ext cx="561975" cy="131445"/>
          </a:xfrm>
          <a:custGeom>
            <a:avLst/>
            <a:gdLst/>
            <a:ahLst/>
            <a:cxnLst/>
            <a:rect l="l" t="t" r="r" b="b"/>
            <a:pathLst>
              <a:path w="561975" h="131445">
                <a:moveTo>
                  <a:pt x="0" y="0"/>
                </a:moveTo>
                <a:lnTo>
                  <a:pt x="97659" y="77030"/>
                </a:lnTo>
                <a:lnTo>
                  <a:pt x="184344" y="107097"/>
                </a:lnTo>
                <a:lnTo>
                  <a:pt x="308775" y="94149"/>
                </a:lnTo>
                <a:lnTo>
                  <a:pt x="519668" y="42138"/>
                </a:lnTo>
                <a:lnTo>
                  <a:pt x="561792" y="131094"/>
                </a:lnTo>
              </a:path>
            </a:pathLst>
          </a:custGeom>
          <a:ln w="2011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3262" y="5198135"/>
            <a:ext cx="561975" cy="131445"/>
          </a:xfrm>
          <a:custGeom>
            <a:avLst/>
            <a:gdLst/>
            <a:ahLst/>
            <a:cxnLst/>
            <a:rect l="l" t="t" r="r" b="b"/>
            <a:pathLst>
              <a:path w="561975" h="131445">
                <a:moveTo>
                  <a:pt x="561807" y="0"/>
                </a:moveTo>
                <a:lnTo>
                  <a:pt x="464138" y="77030"/>
                </a:lnTo>
                <a:lnTo>
                  <a:pt x="377449" y="107097"/>
                </a:lnTo>
                <a:lnTo>
                  <a:pt x="253017" y="94149"/>
                </a:lnTo>
                <a:lnTo>
                  <a:pt x="42123" y="42138"/>
                </a:lnTo>
                <a:lnTo>
                  <a:pt x="0" y="131094"/>
                </a:lnTo>
              </a:path>
            </a:pathLst>
          </a:custGeom>
          <a:ln w="2011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0560" y="5198135"/>
            <a:ext cx="561975" cy="131445"/>
          </a:xfrm>
          <a:custGeom>
            <a:avLst/>
            <a:gdLst/>
            <a:ahLst/>
            <a:cxnLst/>
            <a:rect l="l" t="t" r="r" b="b"/>
            <a:pathLst>
              <a:path w="561975" h="131445">
                <a:moveTo>
                  <a:pt x="0" y="0"/>
                </a:moveTo>
                <a:lnTo>
                  <a:pt x="97651" y="77030"/>
                </a:lnTo>
                <a:lnTo>
                  <a:pt x="184335" y="107097"/>
                </a:lnTo>
                <a:lnTo>
                  <a:pt x="308772" y="94149"/>
                </a:lnTo>
                <a:lnTo>
                  <a:pt x="519683" y="42138"/>
                </a:lnTo>
                <a:lnTo>
                  <a:pt x="561792" y="131094"/>
                </a:lnTo>
              </a:path>
            </a:pathLst>
          </a:custGeom>
          <a:ln w="2011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2367" y="5198135"/>
            <a:ext cx="561975" cy="131445"/>
          </a:xfrm>
          <a:custGeom>
            <a:avLst/>
            <a:gdLst/>
            <a:ahLst/>
            <a:cxnLst/>
            <a:rect l="l" t="t" r="r" b="b"/>
            <a:pathLst>
              <a:path w="561975" h="131445">
                <a:moveTo>
                  <a:pt x="561807" y="0"/>
                </a:moveTo>
                <a:lnTo>
                  <a:pt x="464138" y="77030"/>
                </a:lnTo>
                <a:lnTo>
                  <a:pt x="377449" y="107097"/>
                </a:lnTo>
                <a:lnTo>
                  <a:pt x="253017" y="94149"/>
                </a:lnTo>
                <a:lnTo>
                  <a:pt x="42123" y="42138"/>
                </a:lnTo>
                <a:lnTo>
                  <a:pt x="0" y="131094"/>
                </a:lnTo>
              </a:path>
            </a:pathLst>
          </a:custGeom>
          <a:ln w="2011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695" y="1461795"/>
            <a:ext cx="9090660" cy="179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tuawh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21900"/>
              </a:lnSpc>
              <a:spcBef>
                <a:spcPts val="2400"/>
              </a:spcBef>
            </a:pP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b="1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rautaki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paheko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(+</a:t>
            </a:r>
            <a:r>
              <a:rPr sz="2800" b="1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4200" b="1" spc="-7" baseline="3968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4200" b="1" spc="-165" baseline="396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800" b="1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÷)</a:t>
            </a:r>
            <a:r>
              <a:rPr sz="2800" b="1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rautaki paheko 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b="1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b="1" spc="-5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b="1" spc="-5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695" y="1461795"/>
            <a:ext cx="9090660" cy="237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tuawh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21900"/>
              </a:lnSpc>
              <a:spcBef>
                <a:spcPts val="2400"/>
              </a:spcBef>
            </a:pP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b="1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rautaki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paheko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(+</a:t>
            </a:r>
            <a:r>
              <a:rPr sz="2800" b="1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4200" b="1" spc="-7" baseline="3968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4200" b="1" spc="-165" baseline="396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800" b="1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÷)</a:t>
            </a:r>
            <a:r>
              <a:rPr sz="2800" b="1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rautaki paheko 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b="1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b="1" spc="-5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b="1" spc="-5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  <a:tabLst>
                <a:tab pos="36766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-	3 × 4 =</a:t>
            </a:r>
            <a:r>
              <a:rPr sz="2400" spc="-3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12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107" y="3906585"/>
            <a:ext cx="2123440" cy="6350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42265" indent="-329565">
              <a:lnSpc>
                <a:spcPct val="100000"/>
              </a:lnSpc>
              <a:spcBef>
                <a:spcPts val="335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3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×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1.2</a:t>
            </a:r>
            <a:r>
              <a:rPr sz="1800" spc="-3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marL="342265" indent="-329565">
              <a:lnSpc>
                <a:spcPct val="100000"/>
              </a:lnSpc>
              <a:spcBef>
                <a:spcPts val="2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0.3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×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1800" spc="-35" dirty="0">
                <a:solidFill>
                  <a:srgbClr val="010202"/>
                </a:solidFill>
                <a:latin typeface="Arial"/>
                <a:cs typeface="Arial"/>
              </a:rPr>
              <a:t>0.12</a:t>
            </a:r>
            <a:r>
              <a:rPr sz="1800" spc="-3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695" y="1461795"/>
            <a:ext cx="9090660" cy="237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tuawh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21900"/>
              </a:lnSpc>
              <a:spcBef>
                <a:spcPts val="2400"/>
              </a:spcBef>
            </a:pP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b="1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rautaki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paheko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(+</a:t>
            </a:r>
            <a:r>
              <a:rPr sz="2800" b="1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4200" b="1" spc="-7" baseline="3968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4200" b="1" spc="-165" baseline="396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800" b="1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÷)</a:t>
            </a:r>
            <a:r>
              <a:rPr sz="2800" b="1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rautaki paheko 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b="1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b="1" spc="-5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b="1" spc="-5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  <a:tabLst>
                <a:tab pos="36766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-	3 × 4 =</a:t>
            </a:r>
            <a:r>
              <a:rPr sz="2400" spc="-3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12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01" y="3906585"/>
            <a:ext cx="3221990" cy="170116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97865" indent="-330200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3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×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1.2</a:t>
            </a:r>
            <a:r>
              <a:rPr sz="1800" spc="-3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marL="697865" indent="-330200">
              <a:lnSpc>
                <a:spcPct val="100000"/>
              </a:lnSpc>
              <a:spcBef>
                <a:spcPts val="240"/>
              </a:spcBef>
              <a:buChar char="•"/>
              <a:tabLst>
                <a:tab pos="697865" algn="l"/>
                <a:tab pos="698500" algn="l"/>
              </a:tabLst>
            </a:pP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0.3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×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1800" spc="-35" dirty="0">
                <a:solidFill>
                  <a:srgbClr val="010202"/>
                </a:solidFill>
                <a:latin typeface="Arial"/>
                <a:cs typeface="Arial"/>
              </a:rPr>
              <a:t>0.12</a:t>
            </a:r>
            <a:r>
              <a:rPr sz="1800" spc="-3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10202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766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25</a:t>
            </a:r>
            <a:r>
              <a:rPr sz="24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27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25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4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25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697865" indent="-330200">
              <a:lnSpc>
                <a:spcPct val="100000"/>
              </a:lnSpc>
              <a:spcBef>
                <a:spcPts val="1015"/>
              </a:spcBef>
              <a:buChar char="•"/>
              <a:tabLst>
                <a:tab pos="697865" algn="l"/>
                <a:tab pos="698500" algn="l"/>
              </a:tabLst>
            </a:pP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2.5</a:t>
            </a:r>
            <a:r>
              <a:rPr sz="18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2.7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2.5</a:t>
            </a:r>
            <a:r>
              <a:rPr sz="18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2.5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95" dirty="0"/>
              <a:t>Tau </a:t>
            </a:r>
            <a:r>
              <a:rPr lang="en-NZ" spc="-5" dirty="0"/>
              <a:t>ā</a:t>
            </a:r>
            <a:r>
              <a:rPr spc="-5" dirty="0"/>
              <a:t>-Ira: Ng</a:t>
            </a:r>
            <a:r>
              <a:rPr lang="en-NZ" spc="-5" dirty="0"/>
              <a:t>ā</a:t>
            </a:r>
            <a:r>
              <a:rPr spc="-5" dirty="0"/>
              <a:t> Huatau</a:t>
            </a:r>
            <a:r>
              <a:rPr spc="2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695" y="1461795"/>
            <a:ext cx="9090660" cy="237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huatau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matua</a:t>
            </a:r>
            <a:r>
              <a:rPr sz="28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tuawh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21900"/>
              </a:lnSpc>
              <a:spcBef>
                <a:spcPts val="2400"/>
              </a:spcBef>
            </a:pP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b="1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tonu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rautaki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paheko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D6E70"/>
                </a:solidFill>
                <a:latin typeface="Arial"/>
                <a:cs typeface="Arial"/>
              </a:rPr>
              <a:t>tauoti</a:t>
            </a:r>
            <a:r>
              <a:rPr sz="2800" b="1" spc="-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(+</a:t>
            </a:r>
            <a:r>
              <a:rPr sz="2800" b="1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4200" b="1" spc="-7" baseline="3968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4200" b="1" spc="-165" baseline="396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800" b="1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÷)</a:t>
            </a:r>
            <a:r>
              <a:rPr sz="2800" b="1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800" b="1" spc="-3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b="1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rautaki paheko </a:t>
            </a:r>
            <a:r>
              <a:rPr sz="2800" b="1" spc="-4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b="1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b="1" spc="-5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b="1" spc="-5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b="1" spc="-5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  <a:tabLst>
                <a:tab pos="36766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-	3 × 4 =</a:t>
            </a:r>
            <a:r>
              <a:rPr sz="2400" spc="-3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12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01" y="3906585"/>
            <a:ext cx="3221990" cy="2767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97865" indent="-330200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3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×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1.2</a:t>
            </a:r>
            <a:r>
              <a:rPr sz="1800" spc="-3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marL="697865" indent="-330200">
              <a:lnSpc>
                <a:spcPct val="100000"/>
              </a:lnSpc>
              <a:spcBef>
                <a:spcPts val="240"/>
              </a:spcBef>
              <a:buChar char="•"/>
              <a:tabLst>
                <a:tab pos="697865" algn="l"/>
                <a:tab pos="698500" algn="l"/>
              </a:tabLst>
            </a:pP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0.3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×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1800" spc="-35" dirty="0">
                <a:solidFill>
                  <a:srgbClr val="010202"/>
                </a:solidFill>
                <a:latin typeface="Arial"/>
                <a:cs typeface="Arial"/>
              </a:rPr>
              <a:t>0.12</a:t>
            </a:r>
            <a:r>
              <a:rPr sz="1800" spc="-3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10202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766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25</a:t>
            </a:r>
            <a:r>
              <a:rPr sz="24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27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25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4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25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697865" indent="-330200">
              <a:lnSpc>
                <a:spcPct val="100000"/>
              </a:lnSpc>
              <a:spcBef>
                <a:spcPts val="1015"/>
              </a:spcBef>
              <a:buChar char="•"/>
              <a:tabLst>
                <a:tab pos="697865" algn="l"/>
                <a:tab pos="698500" algn="l"/>
              </a:tabLst>
            </a:pP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2.5</a:t>
            </a:r>
            <a:r>
              <a:rPr sz="18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2.7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2.5</a:t>
            </a:r>
            <a:r>
              <a:rPr sz="18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2.5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10202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-	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64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10202"/>
                </a:solidFill>
                <a:latin typeface="Arial"/>
                <a:cs typeface="Arial"/>
              </a:rPr>
              <a:t>64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697865" indent="-330200">
              <a:lnSpc>
                <a:spcPct val="100000"/>
              </a:lnSpc>
              <a:spcBef>
                <a:spcPts val="1015"/>
              </a:spcBef>
              <a:buChar char="•"/>
              <a:tabLst>
                <a:tab pos="697865" algn="l"/>
                <a:tab pos="698500" algn="l"/>
              </a:tabLst>
            </a:pP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6.4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0.7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6.4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0.4</a:t>
            </a:r>
            <a:r>
              <a:rPr sz="1800" spc="-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18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3280" y="726551"/>
            <a:ext cx="55283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4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3600" b="1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te tau</a:t>
            </a:r>
            <a:r>
              <a:rPr sz="3600" b="1" spc="1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708" y="1489415"/>
            <a:ext cx="60604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rua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matua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</a:t>
            </a:r>
            <a:r>
              <a:rPr sz="20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3280" y="726551"/>
            <a:ext cx="55283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2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708" y="1337098"/>
            <a:ext cx="6060440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rua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matua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</a:t>
            </a:r>
            <a:r>
              <a:rPr sz="20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2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ū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hono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000" spc="-11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6D6E70"/>
                </a:solidFill>
                <a:latin typeface="Arial"/>
                <a:cs typeface="Arial"/>
              </a:rPr>
              <a:t>hautau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687" y="726567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Ng</a:t>
            </a:r>
            <a:r>
              <a:rPr lang="en-NZ" spc="-5" dirty="0"/>
              <a:t>ā</a:t>
            </a:r>
            <a:r>
              <a:rPr spc="-5" dirty="0"/>
              <a:t> </a:t>
            </a:r>
            <a:r>
              <a:rPr spc="-5" dirty="0" err="1"/>
              <a:t>Wh</a:t>
            </a:r>
            <a:r>
              <a:rPr lang="en-NZ" spc="-5" dirty="0"/>
              <a:t>ā</a:t>
            </a:r>
            <a:r>
              <a:rPr spc="-5" dirty="0" err="1"/>
              <a:t>inga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lang="mi-NZ" spc="-5" dirty="0" smtClean="0"/>
              <a:t>tēnei</a:t>
            </a:r>
            <a:r>
              <a:rPr spc="-130" dirty="0" smtClean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3" y="1248474"/>
            <a:ext cx="7593965" cy="1332865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469265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1.	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matua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3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3280" y="726551"/>
            <a:ext cx="55283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2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703" y="1337098"/>
            <a:ext cx="6060440" cy="139636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rua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matua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</a:t>
            </a:r>
            <a:r>
              <a:rPr sz="20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2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000" spc="-11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6D6E70"/>
                </a:solidFill>
                <a:latin typeface="Arial"/>
                <a:cs typeface="Arial"/>
              </a:rPr>
              <a:t>hautau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2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000" spc="-20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000" spc="-2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000" spc="-1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000" spc="-15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3280" y="726551"/>
            <a:ext cx="55283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2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703" y="1337098"/>
            <a:ext cx="8745855" cy="201866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rua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matua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</a:t>
            </a:r>
            <a:r>
              <a:rPr sz="20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2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000" spc="-11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6D6E70"/>
                </a:solidFill>
                <a:latin typeface="Arial"/>
                <a:cs typeface="Arial"/>
              </a:rPr>
              <a:t>hautau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2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000" spc="-20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000" spc="-2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000" spc="-1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000" spc="-15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ō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reira,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 aha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mua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tana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ako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4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3280" y="726551"/>
            <a:ext cx="55283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2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703" y="1337098"/>
            <a:ext cx="8745855" cy="271292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rua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matua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</a:t>
            </a:r>
            <a:r>
              <a:rPr sz="20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2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000" spc="-11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6D6E70"/>
                </a:solidFill>
                <a:latin typeface="Arial"/>
                <a:cs typeface="Arial"/>
              </a:rPr>
              <a:t>hautau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2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tau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000" spc="-20" dirty="0" smtClean="0">
                <a:solidFill>
                  <a:srgbClr val="6D6E70"/>
                </a:solidFill>
                <a:latin typeface="Arial"/>
                <a:cs typeface="Arial"/>
              </a:rPr>
              <a:t>pūnaha</a:t>
            </a:r>
            <a:r>
              <a:rPr sz="2000" spc="-2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000" spc="-15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000" spc="-15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reira,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te aha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mua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tana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ako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4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010202"/>
                </a:solidFill>
                <a:latin typeface="Arial"/>
                <a:cs typeface="Arial"/>
              </a:rPr>
              <a:t>Kia </a:t>
            </a:r>
            <a:r>
              <a:rPr sz="2000" b="1" spc="-3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000" b="1" spc="-3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b="1" spc="-3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000" b="1" spc="-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2109" y="4002557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703" y="4142308"/>
            <a:ext cx="5458460" cy="83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ts val="1600"/>
              </a:lnSpc>
              <a:spcBef>
                <a:spcPts val="9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noa, per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3000" spc="-22" baseline="29166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3000" spc="-22" baseline="29166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5</a:t>
            </a:r>
            <a:r>
              <a:rPr sz="3000" spc="-7" baseline="29166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000" spc="4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000" dirty="0">
              <a:latin typeface="Arial"/>
              <a:cs typeface="Arial"/>
            </a:endParaRPr>
          </a:p>
          <a:p>
            <a:pPr marL="3034030">
              <a:lnSpc>
                <a:spcPts val="1360"/>
              </a:lnSpc>
              <a:tabLst>
                <a:tab pos="3690620" algn="l"/>
                <a:tab pos="44862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4	3</a:t>
            </a:r>
            <a:endParaRPr sz="18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04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pūnaha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0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tauoti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2695" y="5786647"/>
            <a:ext cx="162242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35"/>
              </a:spcBef>
              <a:tabLst>
                <a:tab pos="728980" algn="l"/>
                <a:tab pos="1310640" algn="l"/>
              </a:tabLst>
            </a:pPr>
            <a:r>
              <a:rPr sz="1100" spc="15" dirty="0">
                <a:solidFill>
                  <a:srgbClr val="808285"/>
                </a:solidFill>
                <a:latin typeface="Arial"/>
                <a:cs typeface="Arial"/>
              </a:rPr>
              <a:t>100	10	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3487" y="5452483"/>
            <a:ext cx="161671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40"/>
              </a:spcBef>
            </a:pPr>
            <a:r>
              <a:rPr sz="1500" spc="-65" dirty="0">
                <a:solidFill>
                  <a:srgbClr val="010202"/>
                </a:solidFill>
                <a:latin typeface="Arial"/>
                <a:cs typeface="Arial"/>
              </a:rPr>
              <a:t>Whare</a:t>
            </a:r>
            <a:r>
              <a:rPr sz="15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010202"/>
                </a:solidFill>
                <a:latin typeface="Arial"/>
                <a:cs typeface="Arial"/>
              </a:rPr>
              <a:t>Mātāmua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2695" y="5390844"/>
            <a:ext cx="1911350" cy="6026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625"/>
              </a:spcBef>
            </a:pPr>
            <a:r>
              <a:rPr sz="1500" spc="-65" dirty="0">
                <a:solidFill>
                  <a:srgbClr val="010202"/>
                </a:solidFill>
                <a:latin typeface="Arial"/>
                <a:cs typeface="Arial"/>
              </a:rPr>
              <a:t>Whare</a:t>
            </a:r>
            <a:r>
              <a:rPr sz="1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010202"/>
                </a:solidFill>
                <a:latin typeface="Arial"/>
                <a:cs typeface="Arial"/>
              </a:rPr>
              <a:t>Mano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304165" algn="l"/>
                <a:tab pos="1463675" algn="l"/>
              </a:tabLst>
            </a:pPr>
            <a:r>
              <a:rPr sz="1450" spc="-75" dirty="0">
                <a:solidFill>
                  <a:srgbClr val="808285"/>
                </a:solidFill>
                <a:latin typeface="Arial"/>
                <a:cs typeface="Arial"/>
              </a:rPr>
              <a:t>...	</a:t>
            </a:r>
            <a:r>
              <a:rPr sz="1100" spc="5" dirty="0">
                <a:solidFill>
                  <a:srgbClr val="808285"/>
                </a:solidFill>
                <a:latin typeface="Arial"/>
                <a:cs typeface="Arial"/>
              </a:rPr>
              <a:t>100,000</a:t>
            </a:r>
            <a:r>
              <a:rPr sz="1100" spc="265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808285"/>
                </a:solidFill>
                <a:latin typeface="Arial"/>
                <a:cs typeface="Arial"/>
              </a:rPr>
              <a:t>10,000	</a:t>
            </a:r>
            <a:r>
              <a:rPr sz="1100" spc="-15" dirty="0">
                <a:solidFill>
                  <a:srgbClr val="808285"/>
                </a:solidFill>
                <a:latin typeface="Arial"/>
                <a:cs typeface="Arial"/>
              </a:rPr>
              <a:t>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8373" y="5452483"/>
            <a:ext cx="15875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70" dirty="0">
                <a:solidFill>
                  <a:srgbClr val="010202"/>
                </a:solidFill>
                <a:latin typeface="Arial"/>
                <a:cs typeface="Arial"/>
              </a:rPr>
              <a:t>...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8538" y="5735954"/>
            <a:ext cx="542290" cy="1139190"/>
          </a:xfrm>
          <a:custGeom>
            <a:avLst/>
            <a:gdLst/>
            <a:ahLst/>
            <a:cxnLst/>
            <a:rect l="l" t="t" r="r" b="b"/>
            <a:pathLst>
              <a:path w="542289" h="1139190">
                <a:moveTo>
                  <a:pt x="0" y="1138748"/>
                </a:moveTo>
                <a:lnTo>
                  <a:pt x="0" y="0"/>
                </a:lnTo>
                <a:lnTo>
                  <a:pt x="542162" y="0"/>
                </a:lnTo>
                <a:lnTo>
                  <a:pt x="542162" y="1138748"/>
                </a:lnTo>
              </a:path>
            </a:pathLst>
          </a:custGeom>
          <a:ln w="831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0701" y="5735954"/>
            <a:ext cx="542290" cy="1139190"/>
          </a:xfrm>
          <a:custGeom>
            <a:avLst/>
            <a:gdLst/>
            <a:ahLst/>
            <a:cxnLst/>
            <a:rect l="l" t="t" r="r" b="b"/>
            <a:pathLst>
              <a:path w="542289" h="1139190">
                <a:moveTo>
                  <a:pt x="0" y="1138748"/>
                </a:moveTo>
                <a:lnTo>
                  <a:pt x="0" y="0"/>
                </a:lnTo>
                <a:lnTo>
                  <a:pt x="542162" y="0"/>
                </a:lnTo>
                <a:lnTo>
                  <a:pt x="542162" y="1138748"/>
                </a:lnTo>
              </a:path>
            </a:pathLst>
          </a:custGeom>
          <a:ln w="831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92849" y="5735954"/>
            <a:ext cx="542290" cy="1139190"/>
          </a:xfrm>
          <a:custGeom>
            <a:avLst/>
            <a:gdLst/>
            <a:ahLst/>
            <a:cxnLst/>
            <a:rect l="l" t="t" r="r" b="b"/>
            <a:pathLst>
              <a:path w="542290" h="1139190">
                <a:moveTo>
                  <a:pt x="0" y="1138748"/>
                </a:moveTo>
                <a:lnTo>
                  <a:pt x="0" y="0"/>
                </a:lnTo>
                <a:lnTo>
                  <a:pt x="542178" y="0"/>
                </a:lnTo>
                <a:lnTo>
                  <a:pt x="542178" y="1138748"/>
                </a:lnTo>
              </a:path>
            </a:pathLst>
          </a:custGeom>
          <a:ln w="831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1318" y="5735954"/>
            <a:ext cx="542290" cy="1139190"/>
          </a:xfrm>
          <a:custGeom>
            <a:avLst/>
            <a:gdLst/>
            <a:ahLst/>
            <a:cxnLst/>
            <a:rect l="l" t="t" r="r" b="b"/>
            <a:pathLst>
              <a:path w="542289" h="1139190">
                <a:moveTo>
                  <a:pt x="0" y="1138748"/>
                </a:moveTo>
                <a:lnTo>
                  <a:pt x="0" y="0"/>
                </a:lnTo>
                <a:lnTo>
                  <a:pt x="542147" y="0"/>
                </a:lnTo>
                <a:lnTo>
                  <a:pt x="542147" y="1138748"/>
                </a:lnTo>
              </a:path>
            </a:pathLst>
          </a:custGeom>
          <a:ln w="831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5644" y="5735954"/>
            <a:ext cx="542290" cy="1139190"/>
          </a:xfrm>
          <a:custGeom>
            <a:avLst/>
            <a:gdLst/>
            <a:ahLst/>
            <a:cxnLst/>
            <a:rect l="l" t="t" r="r" b="b"/>
            <a:pathLst>
              <a:path w="542289" h="1139190">
                <a:moveTo>
                  <a:pt x="0" y="1138748"/>
                </a:moveTo>
                <a:lnTo>
                  <a:pt x="0" y="0"/>
                </a:lnTo>
                <a:lnTo>
                  <a:pt x="542162" y="0"/>
                </a:lnTo>
                <a:lnTo>
                  <a:pt x="542162" y="1138748"/>
                </a:lnTo>
              </a:path>
            </a:pathLst>
          </a:custGeom>
          <a:ln w="831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8355" y="5444261"/>
            <a:ext cx="1627505" cy="292100"/>
          </a:xfrm>
          <a:custGeom>
            <a:avLst/>
            <a:gdLst/>
            <a:ahLst/>
            <a:cxnLst/>
            <a:rect l="l" t="t" r="r" b="b"/>
            <a:pathLst>
              <a:path w="1627504" h="292100">
                <a:moveTo>
                  <a:pt x="0" y="0"/>
                </a:moveTo>
                <a:lnTo>
                  <a:pt x="0" y="291679"/>
                </a:lnTo>
                <a:lnTo>
                  <a:pt x="1627190" y="291679"/>
                </a:lnTo>
                <a:lnTo>
                  <a:pt x="1627190" y="0"/>
                </a:lnTo>
                <a:lnTo>
                  <a:pt x="0" y="0"/>
                </a:lnTo>
                <a:close/>
              </a:path>
            </a:pathLst>
          </a:custGeom>
          <a:ln w="102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8355" y="5134995"/>
            <a:ext cx="1627505" cy="309880"/>
          </a:xfrm>
          <a:custGeom>
            <a:avLst/>
            <a:gdLst/>
            <a:ahLst/>
            <a:cxnLst/>
            <a:rect l="l" t="t" r="r" b="b"/>
            <a:pathLst>
              <a:path w="1627504" h="309879">
                <a:moveTo>
                  <a:pt x="0" y="309265"/>
                </a:moveTo>
                <a:lnTo>
                  <a:pt x="813602" y="0"/>
                </a:lnTo>
                <a:lnTo>
                  <a:pt x="1627235" y="309265"/>
                </a:lnTo>
                <a:lnTo>
                  <a:pt x="0" y="309265"/>
                </a:lnTo>
                <a:close/>
              </a:path>
            </a:pathLst>
          </a:custGeom>
          <a:ln w="102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1500" y="5444261"/>
            <a:ext cx="1627505" cy="292100"/>
          </a:xfrm>
          <a:custGeom>
            <a:avLst/>
            <a:gdLst/>
            <a:ahLst/>
            <a:cxnLst/>
            <a:rect l="l" t="t" r="r" b="b"/>
            <a:pathLst>
              <a:path w="1627504" h="292100">
                <a:moveTo>
                  <a:pt x="0" y="0"/>
                </a:moveTo>
                <a:lnTo>
                  <a:pt x="0" y="291679"/>
                </a:lnTo>
                <a:lnTo>
                  <a:pt x="1627190" y="291679"/>
                </a:lnTo>
                <a:lnTo>
                  <a:pt x="1627190" y="0"/>
                </a:lnTo>
                <a:lnTo>
                  <a:pt x="0" y="0"/>
                </a:lnTo>
                <a:close/>
              </a:path>
            </a:pathLst>
          </a:custGeom>
          <a:ln w="102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1485" y="5134995"/>
            <a:ext cx="1627505" cy="309880"/>
          </a:xfrm>
          <a:custGeom>
            <a:avLst/>
            <a:gdLst/>
            <a:ahLst/>
            <a:cxnLst/>
            <a:rect l="l" t="t" r="r" b="b"/>
            <a:pathLst>
              <a:path w="1627504" h="309879">
                <a:moveTo>
                  <a:pt x="0" y="309265"/>
                </a:moveTo>
                <a:lnTo>
                  <a:pt x="813602" y="0"/>
                </a:lnTo>
                <a:lnTo>
                  <a:pt x="1627235" y="309265"/>
                </a:lnTo>
                <a:lnTo>
                  <a:pt x="0" y="309265"/>
                </a:lnTo>
                <a:close/>
              </a:path>
            </a:pathLst>
          </a:custGeom>
          <a:ln w="102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2998" y="5444261"/>
            <a:ext cx="429259" cy="292100"/>
          </a:xfrm>
          <a:custGeom>
            <a:avLst/>
            <a:gdLst/>
            <a:ahLst/>
            <a:cxnLst/>
            <a:rect l="l" t="t" r="r" b="b"/>
            <a:pathLst>
              <a:path w="429260" h="292100">
                <a:moveTo>
                  <a:pt x="1706" y="0"/>
                </a:moveTo>
                <a:lnTo>
                  <a:pt x="429188" y="0"/>
                </a:lnTo>
                <a:lnTo>
                  <a:pt x="429188" y="291678"/>
                </a:lnTo>
                <a:lnTo>
                  <a:pt x="0" y="291678"/>
                </a:lnTo>
              </a:path>
            </a:pathLst>
          </a:custGeom>
          <a:ln w="102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4704" y="5281818"/>
            <a:ext cx="427990" cy="162560"/>
          </a:xfrm>
          <a:custGeom>
            <a:avLst/>
            <a:gdLst/>
            <a:ahLst/>
            <a:cxnLst/>
            <a:rect l="l" t="t" r="r" b="b"/>
            <a:pathLst>
              <a:path w="427989" h="162560">
                <a:moveTo>
                  <a:pt x="137" y="0"/>
                </a:moveTo>
                <a:lnTo>
                  <a:pt x="427527" y="162443"/>
                </a:lnTo>
                <a:lnTo>
                  <a:pt x="0" y="162443"/>
                </a:lnTo>
              </a:path>
            </a:pathLst>
          </a:custGeom>
          <a:ln w="1029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3013" y="5738621"/>
            <a:ext cx="3683000" cy="292100"/>
          </a:xfrm>
          <a:custGeom>
            <a:avLst/>
            <a:gdLst/>
            <a:ahLst/>
            <a:cxnLst/>
            <a:rect l="l" t="t" r="r" b="b"/>
            <a:pathLst>
              <a:path w="3683000" h="292100">
                <a:moveTo>
                  <a:pt x="0" y="0"/>
                </a:moveTo>
                <a:lnTo>
                  <a:pt x="3682517" y="0"/>
                </a:lnTo>
                <a:lnTo>
                  <a:pt x="3682517" y="291678"/>
                </a:lnTo>
                <a:lnTo>
                  <a:pt x="0" y="291678"/>
                </a:lnTo>
              </a:path>
            </a:pathLst>
          </a:custGeom>
          <a:ln w="1072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7020" y="6616308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90">
                <a:moveTo>
                  <a:pt x="0" y="0"/>
                </a:moveTo>
                <a:lnTo>
                  <a:pt x="132251" y="82647"/>
                </a:lnTo>
                <a:lnTo>
                  <a:pt x="223563" y="110196"/>
                </a:lnTo>
                <a:lnTo>
                  <a:pt x="316440" y="82647"/>
                </a:lnTo>
                <a:lnTo>
                  <a:pt x="453389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6131" y="6597609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23" y="0"/>
                </a:moveTo>
                <a:lnTo>
                  <a:pt x="38846" y="2316"/>
                </a:lnTo>
                <a:lnTo>
                  <a:pt x="30876" y="5181"/>
                </a:lnTo>
                <a:lnTo>
                  <a:pt x="13182" y="10119"/>
                </a:lnTo>
                <a:lnTo>
                  <a:pt x="7223" y="11079"/>
                </a:lnTo>
                <a:lnTo>
                  <a:pt x="0" y="12435"/>
                </a:lnTo>
                <a:lnTo>
                  <a:pt x="13929" y="34350"/>
                </a:lnTo>
                <a:lnTo>
                  <a:pt x="15377" y="32064"/>
                </a:lnTo>
                <a:lnTo>
                  <a:pt x="21610" y="23408"/>
                </a:lnTo>
                <a:lnTo>
                  <a:pt x="33619" y="9479"/>
                </a:lnTo>
                <a:lnTo>
                  <a:pt x="39578" y="3444"/>
                </a:lnTo>
                <a:lnTo>
                  <a:pt x="4372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80115" y="6704496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80266" y="6616308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90">
                <a:moveTo>
                  <a:pt x="0" y="0"/>
                </a:moveTo>
                <a:lnTo>
                  <a:pt x="132251" y="82647"/>
                </a:lnTo>
                <a:lnTo>
                  <a:pt x="223563" y="110196"/>
                </a:lnTo>
                <a:lnTo>
                  <a:pt x="316440" y="82647"/>
                </a:lnTo>
                <a:lnTo>
                  <a:pt x="453389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19376" y="6597609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23" y="0"/>
                </a:moveTo>
                <a:lnTo>
                  <a:pt x="38846" y="2316"/>
                </a:lnTo>
                <a:lnTo>
                  <a:pt x="30876" y="5181"/>
                </a:lnTo>
                <a:lnTo>
                  <a:pt x="13182" y="10119"/>
                </a:lnTo>
                <a:lnTo>
                  <a:pt x="7223" y="11079"/>
                </a:lnTo>
                <a:lnTo>
                  <a:pt x="0" y="12435"/>
                </a:lnTo>
                <a:lnTo>
                  <a:pt x="13929" y="34350"/>
                </a:lnTo>
                <a:lnTo>
                  <a:pt x="15361" y="32064"/>
                </a:lnTo>
                <a:lnTo>
                  <a:pt x="21595" y="23408"/>
                </a:lnTo>
                <a:lnTo>
                  <a:pt x="33604" y="9479"/>
                </a:lnTo>
                <a:lnTo>
                  <a:pt x="39578" y="3444"/>
                </a:lnTo>
                <a:lnTo>
                  <a:pt x="4372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23370" y="6704496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20691" y="6616308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90">
                <a:moveTo>
                  <a:pt x="0" y="0"/>
                </a:moveTo>
                <a:lnTo>
                  <a:pt x="132242" y="82647"/>
                </a:lnTo>
                <a:lnTo>
                  <a:pt x="223551" y="110196"/>
                </a:lnTo>
                <a:lnTo>
                  <a:pt x="316432" y="82647"/>
                </a:lnTo>
                <a:lnTo>
                  <a:pt x="453389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9786" y="6597609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38" y="0"/>
                </a:moveTo>
                <a:lnTo>
                  <a:pt x="38862" y="2316"/>
                </a:lnTo>
                <a:lnTo>
                  <a:pt x="30876" y="5181"/>
                </a:lnTo>
                <a:lnTo>
                  <a:pt x="13182" y="10119"/>
                </a:lnTo>
                <a:lnTo>
                  <a:pt x="7223" y="11079"/>
                </a:lnTo>
                <a:lnTo>
                  <a:pt x="0" y="12435"/>
                </a:lnTo>
                <a:lnTo>
                  <a:pt x="13929" y="34350"/>
                </a:lnTo>
                <a:lnTo>
                  <a:pt x="15377" y="32064"/>
                </a:lnTo>
                <a:lnTo>
                  <a:pt x="21610" y="23408"/>
                </a:lnTo>
                <a:lnTo>
                  <a:pt x="33604" y="9479"/>
                </a:lnTo>
                <a:lnTo>
                  <a:pt x="39578" y="3444"/>
                </a:lnTo>
                <a:lnTo>
                  <a:pt x="4373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63793" y="6704496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59181" y="6616308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90">
                <a:moveTo>
                  <a:pt x="0" y="0"/>
                </a:moveTo>
                <a:lnTo>
                  <a:pt x="132242" y="82647"/>
                </a:lnTo>
                <a:lnTo>
                  <a:pt x="223551" y="110196"/>
                </a:lnTo>
                <a:lnTo>
                  <a:pt x="316432" y="82647"/>
                </a:lnTo>
                <a:lnTo>
                  <a:pt x="453389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98276" y="6597609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38" y="0"/>
                </a:moveTo>
                <a:lnTo>
                  <a:pt x="38862" y="2316"/>
                </a:lnTo>
                <a:lnTo>
                  <a:pt x="30876" y="5181"/>
                </a:lnTo>
                <a:lnTo>
                  <a:pt x="13167" y="10119"/>
                </a:lnTo>
                <a:lnTo>
                  <a:pt x="7223" y="11079"/>
                </a:lnTo>
                <a:lnTo>
                  <a:pt x="0" y="12435"/>
                </a:lnTo>
                <a:lnTo>
                  <a:pt x="13929" y="34350"/>
                </a:lnTo>
                <a:lnTo>
                  <a:pt x="15377" y="32064"/>
                </a:lnTo>
                <a:lnTo>
                  <a:pt x="21610" y="23408"/>
                </a:lnTo>
                <a:lnTo>
                  <a:pt x="33604" y="9479"/>
                </a:lnTo>
                <a:lnTo>
                  <a:pt x="39578" y="3444"/>
                </a:lnTo>
                <a:lnTo>
                  <a:pt x="4373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02286" y="6704496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02365" y="6616308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90">
                <a:moveTo>
                  <a:pt x="0" y="0"/>
                </a:moveTo>
                <a:lnTo>
                  <a:pt x="132251" y="82647"/>
                </a:lnTo>
                <a:lnTo>
                  <a:pt x="223563" y="110196"/>
                </a:lnTo>
                <a:lnTo>
                  <a:pt x="316440" y="82647"/>
                </a:lnTo>
                <a:lnTo>
                  <a:pt x="453389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1491" y="6597609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23" y="0"/>
                </a:moveTo>
                <a:lnTo>
                  <a:pt x="38846" y="2316"/>
                </a:lnTo>
                <a:lnTo>
                  <a:pt x="30861" y="5181"/>
                </a:lnTo>
                <a:lnTo>
                  <a:pt x="13167" y="10119"/>
                </a:lnTo>
                <a:lnTo>
                  <a:pt x="7223" y="11079"/>
                </a:lnTo>
                <a:lnTo>
                  <a:pt x="0" y="12435"/>
                </a:lnTo>
                <a:lnTo>
                  <a:pt x="13914" y="34350"/>
                </a:lnTo>
                <a:lnTo>
                  <a:pt x="15361" y="32064"/>
                </a:lnTo>
                <a:lnTo>
                  <a:pt x="21595" y="23408"/>
                </a:lnTo>
                <a:lnTo>
                  <a:pt x="33588" y="9479"/>
                </a:lnTo>
                <a:lnTo>
                  <a:pt x="39578" y="3444"/>
                </a:lnTo>
                <a:lnTo>
                  <a:pt x="4372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845490" y="6704496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47942" y="6616308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90" h="110490">
                <a:moveTo>
                  <a:pt x="0" y="0"/>
                </a:moveTo>
                <a:lnTo>
                  <a:pt x="132251" y="82647"/>
                </a:lnTo>
                <a:lnTo>
                  <a:pt x="223563" y="110196"/>
                </a:lnTo>
                <a:lnTo>
                  <a:pt x="316440" y="82647"/>
                </a:lnTo>
                <a:lnTo>
                  <a:pt x="453389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87053" y="6597609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5" h="34925">
                <a:moveTo>
                  <a:pt x="43723" y="0"/>
                </a:moveTo>
                <a:lnTo>
                  <a:pt x="38846" y="2316"/>
                </a:lnTo>
                <a:lnTo>
                  <a:pt x="30876" y="5181"/>
                </a:lnTo>
                <a:lnTo>
                  <a:pt x="13167" y="10119"/>
                </a:lnTo>
                <a:lnTo>
                  <a:pt x="7223" y="11079"/>
                </a:lnTo>
                <a:lnTo>
                  <a:pt x="0" y="12435"/>
                </a:lnTo>
                <a:lnTo>
                  <a:pt x="13929" y="34350"/>
                </a:lnTo>
                <a:lnTo>
                  <a:pt x="15377" y="32064"/>
                </a:lnTo>
                <a:lnTo>
                  <a:pt x="21610" y="23408"/>
                </a:lnTo>
                <a:lnTo>
                  <a:pt x="33604" y="9479"/>
                </a:lnTo>
                <a:lnTo>
                  <a:pt x="39578" y="3444"/>
                </a:lnTo>
                <a:lnTo>
                  <a:pt x="4372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91044" y="6704496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808285"/>
                </a:solidFill>
                <a:latin typeface="Arial"/>
                <a:cs typeface="Arial"/>
              </a:rPr>
              <a:t>÷10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91044" y="6270251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6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47957" y="6210101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90" h="110489">
                <a:moveTo>
                  <a:pt x="453389" y="0"/>
                </a:moveTo>
                <a:lnTo>
                  <a:pt x="321138" y="82664"/>
                </a:lnTo>
                <a:lnTo>
                  <a:pt x="229826" y="110219"/>
                </a:lnTo>
                <a:lnTo>
                  <a:pt x="136949" y="82664"/>
                </a:lnTo>
                <a:lnTo>
                  <a:pt x="0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18529" y="6191372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54" y="12451"/>
                </a:moveTo>
                <a:lnTo>
                  <a:pt x="4892" y="2301"/>
                </a:lnTo>
                <a:lnTo>
                  <a:pt x="0" y="0"/>
                </a:lnTo>
                <a:lnTo>
                  <a:pt x="4160" y="3444"/>
                </a:lnTo>
                <a:lnTo>
                  <a:pt x="10134" y="9448"/>
                </a:lnTo>
                <a:lnTo>
                  <a:pt x="22128" y="23393"/>
                </a:lnTo>
                <a:lnTo>
                  <a:pt x="25527" y="28361"/>
                </a:lnTo>
                <a:lnTo>
                  <a:pt x="29809" y="34320"/>
                </a:lnTo>
                <a:lnTo>
                  <a:pt x="43754" y="124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845502" y="6270270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02396" y="6210101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89">
                <a:moveTo>
                  <a:pt x="453389" y="0"/>
                </a:moveTo>
                <a:lnTo>
                  <a:pt x="321147" y="82664"/>
                </a:lnTo>
                <a:lnTo>
                  <a:pt x="229838" y="110219"/>
                </a:lnTo>
                <a:lnTo>
                  <a:pt x="136957" y="82664"/>
                </a:lnTo>
                <a:lnTo>
                  <a:pt x="0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72983" y="6191372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54" y="12451"/>
                </a:moveTo>
                <a:lnTo>
                  <a:pt x="4892" y="2301"/>
                </a:lnTo>
                <a:lnTo>
                  <a:pt x="0" y="0"/>
                </a:lnTo>
                <a:lnTo>
                  <a:pt x="4175" y="3444"/>
                </a:lnTo>
                <a:lnTo>
                  <a:pt x="10134" y="9448"/>
                </a:lnTo>
                <a:lnTo>
                  <a:pt x="22128" y="23393"/>
                </a:lnTo>
                <a:lnTo>
                  <a:pt x="25527" y="28361"/>
                </a:lnTo>
                <a:lnTo>
                  <a:pt x="29809" y="34320"/>
                </a:lnTo>
                <a:lnTo>
                  <a:pt x="43754" y="124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305206" y="6270270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6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162092" y="6210101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89">
                <a:moveTo>
                  <a:pt x="453389" y="0"/>
                </a:moveTo>
                <a:lnTo>
                  <a:pt x="321147" y="82664"/>
                </a:lnTo>
                <a:lnTo>
                  <a:pt x="229838" y="110219"/>
                </a:lnTo>
                <a:lnTo>
                  <a:pt x="136957" y="82664"/>
                </a:lnTo>
                <a:lnTo>
                  <a:pt x="0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2694" y="6191372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38" y="12451"/>
                </a:moveTo>
                <a:lnTo>
                  <a:pt x="4876" y="2301"/>
                </a:lnTo>
                <a:lnTo>
                  <a:pt x="0" y="0"/>
                </a:lnTo>
                <a:lnTo>
                  <a:pt x="4160" y="3444"/>
                </a:lnTo>
                <a:lnTo>
                  <a:pt x="10119" y="9448"/>
                </a:lnTo>
                <a:lnTo>
                  <a:pt x="22113" y="23393"/>
                </a:lnTo>
                <a:lnTo>
                  <a:pt x="25527" y="28361"/>
                </a:lnTo>
                <a:lnTo>
                  <a:pt x="29794" y="34320"/>
                </a:lnTo>
                <a:lnTo>
                  <a:pt x="43738" y="124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63730" y="6270270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620630" y="6210101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89">
                <a:moveTo>
                  <a:pt x="453389" y="0"/>
                </a:moveTo>
                <a:lnTo>
                  <a:pt x="321147" y="82664"/>
                </a:lnTo>
                <a:lnTo>
                  <a:pt x="229838" y="110219"/>
                </a:lnTo>
                <a:lnTo>
                  <a:pt x="136957" y="82664"/>
                </a:lnTo>
                <a:lnTo>
                  <a:pt x="0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91217" y="6191372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23" y="12451"/>
                </a:moveTo>
                <a:lnTo>
                  <a:pt x="4861" y="2301"/>
                </a:lnTo>
                <a:lnTo>
                  <a:pt x="0" y="0"/>
                </a:lnTo>
                <a:lnTo>
                  <a:pt x="4160" y="3444"/>
                </a:lnTo>
                <a:lnTo>
                  <a:pt x="10119" y="9448"/>
                </a:lnTo>
                <a:lnTo>
                  <a:pt x="22113" y="23393"/>
                </a:lnTo>
                <a:lnTo>
                  <a:pt x="25511" y="28361"/>
                </a:lnTo>
                <a:lnTo>
                  <a:pt x="29794" y="34320"/>
                </a:lnTo>
                <a:lnTo>
                  <a:pt x="43723" y="124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223294" y="6270270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80205" y="6210101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89">
                <a:moveTo>
                  <a:pt x="453389" y="0"/>
                </a:moveTo>
                <a:lnTo>
                  <a:pt x="321138" y="82664"/>
                </a:lnTo>
                <a:lnTo>
                  <a:pt x="229826" y="110219"/>
                </a:lnTo>
                <a:lnTo>
                  <a:pt x="136949" y="82664"/>
                </a:lnTo>
                <a:lnTo>
                  <a:pt x="0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0776" y="6191372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54" y="12451"/>
                </a:moveTo>
                <a:lnTo>
                  <a:pt x="4876" y="2301"/>
                </a:lnTo>
                <a:lnTo>
                  <a:pt x="0" y="0"/>
                </a:lnTo>
                <a:lnTo>
                  <a:pt x="4160" y="3444"/>
                </a:lnTo>
                <a:lnTo>
                  <a:pt x="10134" y="9448"/>
                </a:lnTo>
                <a:lnTo>
                  <a:pt x="22128" y="23393"/>
                </a:lnTo>
                <a:lnTo>
                  <a:pt x="25527" y="28361"/>
                </a:lnTo>
                <a:lnTo>
                  <a:pt x="29809" y="34320"/>
                </a:lnTo>
                <a:lnTo>
                  <a:pt x="43754" y="124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80140" y="6270270"/>
            <a:ext cx="16764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808285"/>
                </a:solidFill>
                <a:latin typeface="Arial"/>
                <a:cs typeface="Arial"/>
              </a:rPr>
              <a:t>×10</a:t>
            </a:r>
            <a:endParaRPr sz="6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537036" y="6210101"/>
            <a:ext cx="453390" cy="110489"/>
          </a:xfrm>
          <a:custGeom>
            <a:avLst/>
            <a:gdLst/>
            <a:ahLst/>
            <a:cxnLst/>
            <a:rect l="l" t="t" r="r" b="b"/>
            <a:pathLst>
              <a:path w="453389" h="110489">
                <a:moveTo>
                  <a:pt x="453389" y="0"/>
                </a:moveTo>
                <a:lnTo>
                  <a:pt x="321138" y="82664"/>
                </a:lnTo>
                <a:lnTo>
                  <a:pt x="229826" y="110219"/>
                </a:lnTo>
                <a:lnTo>
                  <a:pt x="136949" y="82664"/>
                </a:lnTo>
                <a:lnTo>
                  <a:pt x="0" y="0"/>
                </a:lnTo>
              </a:path>
            </a:pathLst>
          </a:custGeom>
          <a:ln w="514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7607" y="6191372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4" h="34925">
                <a:moveTo>
                  <a:pt x="43738" y="12451"/>
                </a:moveTo>
                <a:lnTo>
                  <a:pt x="4892" y="2301"/>
                </a:lnTo>
                <a:lnTo>
                  <a:pt x="0" y="0"/>
                </a:lnTo>
                <a:lnTo>
                  <a:pt x="4160" y="3444"/>
                </a:lnTo>
                <a:lnTo>
                  <a:pt x="10134" y="9448"/>
                </a:lnTo>
                <a:lnTo>
                  <a:pt x="22128" y="23393"/>
                </a:lnTo>
                <a:lnTo>
                  <a:pt x="25527" y="28361"/>
                </a:lnTo>
                <a:lnTo>
                  <a:pt x="29809" y="34320"/>
                </a:lnTo>
                <a:lnTo>
                  <a:pt x="43738" y="124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525" y="726551"/>
            <a:ext cx="755840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lang="mi-NZ" spc="-5" dirty="0" smtClean="0"/>
              <a:t>tūhono</a:t>
            </a:r>
            <a:r>
              <a:rPr spc="-5" dirty="0" smtClean="0"/>
              <a:t> </a:t>
            </a:r>
            <a:r>
              <a:rPr dirty="0"/>
              <a:t>i </a:t>
            </a:r>
            <a:r>
              <a:rPr spc="-5" dirty="0"/>
              <a:t>te tau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r>
              <a:rPr spc="-5" dirty="0"/>
              <a:t> ki te</a:t>
            </a:r>
            <a:r>
              <a:rPr spc="175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706" y="1686820"/>
            <a:ext cx="7278370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mōhio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ke ana te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penei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000" spc="4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000" dirty="0">
              <a:latin typeface="Arial"/>
              <a:cs typeface="Arial"/>
            </a:endParaRPr>
          </a:p>
          <a:p>
            <a:pPr marR="772795" algn="r">
              <a:lnSpc>
                <a:spcPts val="1360"/>
              </a:lnSpc>
              <a:tabLst>
                <a:tab pos="593090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2172" y="1547092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6035" y="1686820"/>
            <a:ext cx="1377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. 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ō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reira</a:t>
            </a:r>
            <a:r>
              <a:rPr sz="20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581" y="2143776"/>
            <a:ext cx="44850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ū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honoa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ēnei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0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525" y="726551"/>
            <a:ext cx="755840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lang="mi-NZ" spc="-5" dirty="0" smtClean="0"/>
              <a:t>tūhono</a:t>
            </a:r>
            <a:r>
              <a:rPr spc="-5" dirty="0" smtClean="0"/>
              <a:t> </a:t>
            </a:r>
            <a:r>
              <a:rPr dirty="0"/>
              <a:t>i </a:t>
            </a:r>
            <a:r>
              <a:rPr spc="-5" dirty="0"/>
              <a:t>te tau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r>
              <a:rPr spc="-5" dirty="0"/>
              <a:t> ki te</a:t>
            </a:r>
            <a:r>
              <a:rPr spc="175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706" y="1686820"/>
            <a:ext cx="7278370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mōhio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ke ana te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penei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000" spc="4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000" dirty="0">
              <a:latin typeface="Arial"/>
              <a:cs typeface="Arial"/>
            </a:endParaRPr>
          </a:p>
          <a:p>
            <a:pPr marR="772795" algn="r">
              <a:lnSpc>
                <a:spcPts val="1360"/>
              </a:lnSpc>
              <a:tabLst>
                <a:tab pos="593090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2172" y="1547092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6035" y="1686820"/>
            <a:ext cx="1377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. </a:t>
            </a: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reira</a:t>
            </a:r>
            <a:r>
              <a:rPr sz="20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581" y="2143776"/>
            <a:ext cx="4485005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tuhonoa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ēnei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0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momo</a:t>
            </a:r>
            <a:r>
              <a:rPr sz="20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whakatauira: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195"/>
              </a:spcBef>
              <a:buChar char="•"/>
              <a:tabLst>
                <a:tab pos="367665" algn="l"/>
                <a:tab pos="3683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4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hua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/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rohe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1351" y="4292163"/>
            <a:ext cx="241300" cy="482600"/>
          </a:xfrm>
          <a:custGeom>
            <a:avLst/>
            <a:gdLst/>
            <a:ahLst/>
            <a:cxnLst/>
            <a:rect l="l" t="t" r="r" b="b"/>
            <a:pathLst>
              <a:path w="241300" h="482600">
                <a:moveTo>
                  <a:pt x="241173" y="241173"/>
                </a:moveTo>
                <a:lnTo>
                  <a:pt x="236272" y="192572"/>
                </a:lnTo>
                <a:lnTo>
                  <a:pt x="222219" y="147303"/>
                </a:lnTo>
                <a:lnTo>
                  <a:pt x="199982" y="106336"/>
                </a:lnTo>
                <a:lnTo>
                  <a:pt x="170532" y="70643"/>
                </a:lnTo>
                <a:lnTo>
                  <a:pt x="134838" y="41192"/>
                </a:lnTo>
                <a:lnTo>
                  <a:pt x="93872" y="18954"/>
                </a:lnTo>
                <a:lnTo>
                  <a:pt x="48602" y="4900"/>
                </a:lnTo>
                <a:lnTo>
                  <a:pt x="0" y="0"/>
                </a:lnTo>
                <a:lnTo>
                  <a:pt x="0" y="482346"/>
                </a:lnTo>
                <a:lnTo>
                  <a:pt x="48602" y="477446"/>
                </a:lnTo>
                <a:lnTo>
                  <a:pt x="93872" y="463393"/>
                </a:lnTo>
                <a:lnTo>
                  <a:pt x="134838" y="441157"/>
                </a:lnTo>
                <a:lnTo>
                  <a:pt x="170532" y="411708"/>
                </a:lnTo>
                <a:lnTo>
                  <a:pt x="199982" y="376015"/>
                </a:lnTo>
                <a:lnTo>
                  <a:pt x="222219" y="335049"/>
                </a:lnTo>
                <a:lnTo>
                  <a:pt x="236272" y="289778"/>
                </a:lnTo>
                <a:lnTo>
                  <a:pt x="241173" y="241173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4312" y="474936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11" y="18547"/>
                </a:moveTo>
                <a:lnTo>
                  <a:pt x="23911" y="5349"/>
                </a:lnTo>
                <a:lnTo>
                  <a:pt x="18547" y="0"/>
                </a:lnTo>
                <a:lnTo>
                  <a:pt x="5364" y="0"/>
                </a:lnTo>
                <a:lnTo>
                  <a:pt x="0" y="5349"/>
                </a:lnTo>
                <a:lnTo>
                  <a:pt x="0" y="18547"/>
                </a:lnTo>
                <a:lnTo>
                  <a:pt x="5364" y="23881"/>
                </a:lnTo>
                <a:lnTo>
                  <a:pt x="18547" y="23881"/>
                </a:lnTo>
                <a:lnTo>
                  <a:pt x="23911" y="185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4312" y="452245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11" y="18547"/>
                </a:moveTo>
                <a:lnTo>
                  <a:pt x="23911" y="5349"/>
                </a:lnTo>
                <a:lnTo>
                  <a:pt x="18547" y="0"/>
                </a:lnTo>
                <a:lnTo>
                  <a:pt x="5364" y="0"/>
                </a:lnTo>
                <a:lnTo>
                  <a:pt x="0" y="5349"/>
                </a:lnTo>
                <a:lnTo>
                  <a:pt x="0" y="18547"/>
                </a:lnTo>
                <a:lnTo>
                  <a:pt x="5364" y="23865"/>
                </a:lnTo>
                <a:lnTo>
                  <a:pt x="18547" y="23865"/>
                </a:lnTo>
                <a:lnTo>
                  <a:pt x="23911" y="185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0550" y="4054403"/>
            <a:ext cx="1003935" cy="191135"/>
          </a:xfrm>
          <a:custGeom>
            <a:avLst/>
            <a:gdLst/>
            <a:ahLst/>
            <a:cxnLst/>
            <a:rect l="l" t="t" r="r" b="b"/>
            <a:pathLst>
              <a:path w="1003935" h="191135">
                <a:moveTo>
                  <a:pt x="0" y="190728"/>
                </a:moveTo>
                <a:lnTo>
                  <a:pt x="501807" y="0"/>
                </a:lnTo>
                <a:lnTo>
                  <a:pt x="1003630" y="190728"/>
                </a:lnTo>
                <a:lnTo>
                  <a:pt x="0" y="190728"/>
                </a:lnTo>
                <a:close/>
              </a:path>
            </a:pathLst>
          </a:custGeom>
          <a:ln w="6346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77376" y="4241958"/>
          <a:ext cx="1003934" cy="57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340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tauoti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2846771" y="4054403"/>
            <a:ext cx="1003935" cy="191135"/>
          </a:xfrm>
          <a:custGeom>
            <a:avLst/>
            <a:gdLst/>
            <a:ahLst/>
            <a:cxnLst/>
            <a:rect l="l" t="t" r="r" b="b"/>
            <a:pathLst>
              <a:path w="1003935" h="191135">
                <a:moveTo>
                  <a:pt x="0" y="190728"/>
                </a:moveTo>
                <a:lnTo>
                  <a:pt x="501822" y="0"/>
                </a:lnTo>
                <a:lnTo>
                  <a:pt x="1003645" y="190728"/>
                </a:lnTo>
                <a:lnTo>
                  <a:pt x="0" y="190728"/>
                </a:lnTo>
                <a:close/>
              </a:path>
            </a:pathLst>
          </a:custGeom>
          <a:ln w="6346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843597" y="4241958"/>
          <a:ext cx="1003934" cy="57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340">
                <a:tc gridSpan="3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hautanga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4445" algn="ctr">
                        <a:lnSpc>
                          <a:spcPts val="565"/>
                        </a:lnSpc>
                        <a:spcBef>
                          <a:spcPts val="259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565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560"/>
                        </a:lnSpc>
                        <a:spcBef>
                          <a:spcPts val="259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7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00" u="sng" spc="-1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123825">
                        <a:lnSpc>
                          <a:spcPts val="560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560"/>
                        </a:lnSpc>
                        <a:spcBef>
                          <a:spcPts val="280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00" u="sng" spc="-4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00" u="sng" spc="-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ts val="560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570160" y="4292163"/>
            <a:ext cx="482600" cy="482600"/>
          </a:xfrm>
          <a:custGeom>
            <a:avLst/>
            <a:gdLst/>
            <a:ahLst/>
            <a:cxnLst/>
            <a:rect l="l" t="t" r="r" b="b"/>
            <a:pathLst>
              <a:path w="482600" h="482600">
                <a:moveTo>
                  <a:pt x="482345" y="241172"/>
                </a:moveTo>
                <a:lnTo>
                  <a:pt x="477445" y="289778"/>
                </a:lnTo>
                <a:lnTo>
                  <a:pt x="463392" y="335049"/>
                </a:lnTo>
                <a:lnTo>
                  <a:pt x="441155" y="376015"/>
                </a:lnTo>
                <a:lnTo>
                  <a:pt x="411705" y="411708"/>
                </a:lnTo>
                <a:lnTo>
                  <a:pt x="376012" y="441157"/>
                </a:lnTo>
                <a:lnTo>
                  <a:pt x="335045" y="463393"/>
                </a:lnTo>
                <a:lnTo>
                  <a:pt x="289775" y="477446"/>
                </a:lnTo>
                <a:lnTo>
                  <a:pt x="241172" y="482345"/>
                </a:lnTo>
                <a:lnTo>
                  <a:pt x="192570" y="477446"/>
                </a:lnTo>
                <a:lnTo>
                  <a:pt x="147300" y="463393"/>
                </a:lnTo>
                <a:lnTo>
                  <a:pt x="106334" y="441157"/>
                </a:lnTo>
                <a:lnTo>
                  <a:pt x="70640" y="411708"/>
                </a:lnTo>
                <a:lnTo>
                  <a:pt x="41190" y="376015"/>
                </a:lnTo>
                <a:lnTo>
                  <a:pt x="18953" y="335049"/>
                </a:lnTo>
                <a:lnTo>
                  <a:pt x="4900" y="289778"/>
                </a:lnTo>
                <a:lnTo>
                  <a:pt x="0" y="241172"/>
                </a:lnTo>
                <a:lnTo>
                  <a:pt x="4900" y="192572"/>
                </a:lnTo>
                <a:lnTo>
                  <a:pt x="18953" y="147303"/>
                </a:lnTo>
                <a:lnTo>
                  <a:pt x="41190" y="106336"/>
                </a:lnTo>
                <a:lnTo>
                  <a:pt x="70640" y="70643"/>
                </a:lnTo>
                <a:lnTo>
                  <a:pt x="106334" y="41192"/>
                </a:lnTo>
                <a:lnTo>
                  <a:pt x="147300" y="18954"/>
                </a:lnTo>
                <a:lnTo>
                  <a:pt x="192570" y="4900"/>
                </a:lnTo>
                <a:lnTo>
                  <a:pt x="241172" y="0"/>
                </a:lnTo>
                <a:lnTo>
                  <a:pt x="289775" y="4900"/>
                </a:lnTo>
                <a:lnTo>
                  <a:pt x="335045" y="18954"/>
                </a:lnTo>
                <a:lnTo>
                  <a:pt x="376012" y="41192"/>
                </a:lnTo>
                <a:lnTo>
                  <a:pt x="411705" y="70643"/>
                </a:lnTo>
                <a:lnTo>
                  <a:pt x="441155" y="106336"/>
                </a:lnTo>
                <a:lnTo>
                  <a:pt x="463392" y="147303"/>
                </a:lnTo>
                <a:lnTo>
                  <a:pt x="477445" y="192572"/>
                </a:lnTo>
                <a:lnTo>
                  <a:pt x="482345" y="241172"/>
                </a:lnTo>
                <a:close/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333" y="4292163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0"/>
                </a:moveTo>
                <a:lnTo>
                  <a:pt x="0" y="482345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971" y="4458812"/>
            <a:ext cx="459105" cy="149225"/>
          </a:xfrm>
          <a:custGeom>
            <a:avLst/>
            <a:gdLst/>
            <a:ahLst/>
            <a:cxnLst/>
            <a:rect l="l" t="t" r="r" b="b"/>
            <a:pathLst>
              <a:path w="459105" h="149225">
                <a:moveTo>
                  <a:pt x="458730" y="0"/>
                </a:moveTo>
                <a:lnTo>
                  <a:pt x="0" y="149047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583" y="4338203"/>
            <a:ext cx="283845" cy="390525"/>
          </a:xfrm>
          <a:custGeom>
            <a:avLst/>
            <a:gdLst/>
            <a:ahLst/>
            <a:cxnLst/>
            <a:rect l="l" t="t" r="r" b="b"/>
            <a:pathLst>
              <a:path w="283844" h="390525">
                <a:moveTo>
                  <a:pt x="283518" y="390235"/>
                </a:moveTo>
                <a:lnTo>
                  <a:pt x="0" y="0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583" y="4338203"/>
            <a:ext cx="283845" cy="390525"/>
          </a:xfrm>
          <a:custGeom>
            <a:avLst/>
            <a:gdLst/>
            <a:ahLst/>
            <a:cxnLst/>
            <a:rect l="l" t="t" r="r" b="b"/>
            <a:pathLst>
              <a:path w="283844" h="390525">
                <a:moveTo>
                  <a:pt x="0" y="390235"/>
                </a:moveTo>
                <a:lnTo>
                  <a:pt x="283518" y="0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7008" y="4532025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06" y="0"/>
                </a:lnTo>
              </a:path>
            </a:pathLst>
          </a:custGeom>
          <a:ln w="33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04117" y="4507390"/>
            <a:ext cx="2806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3040" algn="l"/>
              </a:tabLst>
            </a:pPr>
            <a:r>
              <a:rPr sz="500" spc="10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4117" y="4440614"/>
            <a:ext cx="26225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090" algn="l"/>
              </a:tabLst>
            </a:pPr>
            <a:r>
              <a:rPr sz="500" spc="10" dirty="0">
                <a:solidFill>
                  <a:srgbClr val="010202"/>
                </a:solidFill>
                <a:latin typeface="Arial"/>
                <a:cs typeface="Arial"/>
              </a:rPr>
              <a:t>1	5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16438" y="4532010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05" y="0"/>
                </a:lnTo>
              </a:path>
            </a:pathLst>
          </a:custGeom>
          <a:ln w="33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977" y="4458812"/>
            <a:ext cx="459105" cy="149225"/>
          </a:xfrm>
          <a:custGeom>
            <a:avLst/>
            <a:gdLst/>
            <a:ahLst/>
            <a:cxnLst/>
            <a:rect l="l" t="t" r="r" b="b"/>
            <a:pathLst>
              <a:path w="459105" h="149225">
                <a:moveTo>
                  <a:pt x="0" y="0"/>
                </a:moveTo>
                <a:lnTo>
                  <a:pt x="458736" y="149062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74729" y="4409807"/>
            <a:ext cx="511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= =</a:t>
            </a:r>
            <a:r>
              <a:rPr sz="12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525" y="726551"/>
            <a:ext cx="755840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lang="mi-NZ" spc="-5" dirty="0" smtClean="0"/>
              <a:t>tūhono</a:t>
            </a:r>
            <a:r>
              <a:rPr spc="-5" dirty="0" smtClean="0"/>
              <a:t> </a:t>
            </a:r>
            <a:r>
              <a:rPr dirty="0"/>
              <a:t>i </a:t>
            </a:r>
            <a:r>
              <a:rPr spc="-5" dirty="0"/>
              <a:t>te tau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r>
              <a:rPr spc="-5" dirty="0"/>
              <a:t> ki te</a:t>
            </a:r>
            <a:r>
              <a:rPr spc="175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706" y="1686820"/>
            <a:ext cx="7278370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mōhio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ke ana te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penei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000" spc="4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000" dirty="0">
              <a:latin typeface="Arial"/>
              <a:cs typeface="Arial"/>
            </a:endParaRPr>
          </a:p>
          <a:p>
            <a:pPr marR="772795" algn="r">
              <a:lnSpc>
                <a:spcPts val="1360"/>
              </a:lnSpc>
              <a:tabLst>
                <a:tab pos="593090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2172" y="1547092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6035" y="1686820"/>
            <a:ext cx="1377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. </a:t>
            </a: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reira</a:t>
            </a:r>
            <a:r>
              <a:rPr sz="20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581" y="2143776"/>
            <a:ext cx="44850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tuhonoa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ēnei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0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581" y="2956144"/>
            <a:ext cx="2726055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momo</a:t>
            </a:r>
            <a:r>
              <a:rPr sz="2000" spc="-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whakatauira: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5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hua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/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rohe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0803" y="3565418"/>
            <a:ext cx="1518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11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roa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1351" y="4292163"/>
            <a:ext cx="241300" cy="482600"/>
          </a:xfrm>
          <a:custGeom>
            <a:avLst/>
            <a:gdLst/>
            <a:ahLst/>
            <a:cxnLst/>
            <a:rect l="l" t="t" r="r" b="b"/>
            <a:pathLst>
              <a:path w="241300" h="482600">
                <a:moveTo>
                  <a:pt x="241173" y="241173"/>
                </a:moveTo>
                <a:lnTo>
                  <a:pt x="236272" y="192572"/>
                </a:lnTo>
                <a:lnTo>
                  <a:pt x="222219" y="147303"/>
                </a:lnTo>
                <a:lnTo>
                  <a:pt x="199982" y="106336"/>
                </a:lnTo>
                <a:lnTo>
                  <a:pt x="170532" y="70643"/>
                </a:lnTo>
                <a:lnTo>
                  <a:pt x="134838" y="41192"/>
                </a:lnTo>
                <a:lnTo>
                  <a:pt x="93872" y="18954"/>
                </a:lnTo>
                <a:lnTo>
                  <a:pt x="48602" y="4900"/>
                </a:lnTo>
                <a:lnTo>
                  <a:pt x="0" y="0"/>
                </a:lnTo>
                <a:lnTo>
                  <a:pt x="0" y="482346"/>
                </a:lnTo>
                <a:lnTo>
                  <a:pt x="48602" y="477446"/>
                </a:lnTo>
                <a:lnTo>
                  <a:pt x="93872" y="463393"/>
                </a:lnTo>
                <a:lnTo>
                  <a:pt x="134838" y="441157"/>
                </a:lnTo>
                <a:lnTo>
                  <a:pt x="170532" y="411708"/>
                </a:lnTo>
                <a:lnTo>
                  <a:pt x="199982" y="376015"/>
                </a:lnTo>
                <a:lnTo>
                  <a:pt x="222219" y="335049"/>
                </a:lnTo>
                <a:lnTo>
                  <a:pt x="236272" y="289778"/>
                </a:lnTo>
                <a:lnTo>
                  <a:pt x="241173" y="241173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4312" y="474936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11" y="18547"/>
                </a:moveTo>
                <a:lnTo>
                  <a:pt x="23911" y="5349"/>
                </a:lnTo>
                <a:lnTo>
                  <a:pt x="18547" y="0"/>
                </a:lnTo>
                <a:lnTo>
                  <a:pt x="5364" y="0"/>
                </a:lnTo>
                <a:lnTo>
                  <a:pt x="0" y="5349"/>
                </a:lnTo>
                <a:lnTo>
                  <a:pt x="0" y="18547"/>
                </a:lnTo>
                <a:lnTo>
                  <a:pt x="5364" y="23881"/>
                </a:lnTo>
                <a:lnTo>
                  <a:pt x="18547" y="23881"/>
                </a:lnTo>
                <a:lnTo>
                  <a:pt x="23911" y="185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4312" y="452245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11" y="18547"/>
                </a:moveTo>
                <a:lnTo>
                  <a:pt x="23911" y="5349"/>
                </a:lnTo>
                <a:lnTo>
                  <a:pt x="18547" y="0"/>
                </a:lnTo>
                <a:lnTo>
                  <a:pt x="5364" y="0"/>
                </a:lnTo>
                <a:lnTo>
                  <a:pt x="0" y="5349"/>
                </a:lnTo>
                <a:lnTo>
                  <a:pt x="0" y="18547"/>
                </a:lnTo>
                <a:lnTo>
                  <a:pt x="5364" y="23865"/>
                </a:lnTo>
                <a:lnTo>
                  <a:pt x="18547" y="23865"/>
                </a:lnTo>
                <a:lnTo>
                  <a:pt x="23911" y="185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0550" y="4054403"/>
            <a:ext cx="1003935" cy="191135"/>
          </a:xfrm>
          <a:custGeom>
            <a:avLst/>
            <a:gdLst/>
            <a:ahLst/>
            <a:cxnLst/>
            <a:rect l="l" t="t" r="r" b="b"/>
            <a:pathLst>
              <a:path w="1003935" h="191135">
                <a:moveTo>
                  <a:pt x="0" y="190728"/>
                </a:moveTo>
                <a:lnTo>
                  <a:pt x="501807" y="0"/>
                </a:lnTo>
                <a:lnTo>
                  <a:pt x="1003630" y="190728"/>
                </a:lnTo>
                <a:lnTo>
                  <a:pt x="0" y="190728"/>
                </a:lnTo>
                <a:close/>
              </a:path>
            </a:pathLst>
          </a:custGeom>
          <a:ln w="6346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777376" y="4241958"/>
          <a:ext cx="1003934" cy="57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340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tauoti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2846771" y="4054403"/>
            <a:ext cx="1003935" cy="191135"/>
          </a:xfrm>
          <a:custGeom>
            <a:avLst/>
            <a:gdLst/>
            <a:ahLst/>
            <a:cxnLst/>
            <a:rect l="l" t="t" r="r" b="b"/>
            <a:pathLst>
              <a:path w="1003935" h="191135">
                <a:moveTo>
                  <a:pt x="0" y="190728"/>
                </a:moveTo>
                <a:lnTo>
                  <a:pt x="501822" y="0"/>
                </a:lnTo>
                <a:lnTo>
                  <a:pt x="1003645" y="190728"/>
                </a:lnTo>
                <a:lnTo>
                  <a:pt x="0" y="190728"/>
                </a:lnTo>
                <a:close/>
              </a:path>
            </a:pathLst>
          </a:custGeom>
          <a:ln w="6346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843597" y="4241958"/>
          <a:ext cx="1003934" cy="57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340">
                <a:tc gridSpan="3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hautanga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4445" algn="ctr">
                        <a:lnSpc>
                          <a:spcPts val="565"/>
                        </a:lnSpc>
                        <a:spcBef>
                          <a:spcPts val="259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565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560"/>
                        </a:lnSpc>
                        <a:spcBef>
                          <a:spcPts val="259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7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00" u="sng" spc="-1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123825">
                        <a:lnSpc>
                          <a:spcPts val="560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560"/>
                        </a:lnSpc>
                        <a:spcBef>
                          <a:spcPts val="280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00" u="sng" spc="-4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00" u="sng" spc="-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ts val="560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570160" y="4292163"/>
            <a:ext cx="482600" cy="482600"/>
          </a:xfrm>
          <a:custGeom>
            <a:avLst/>
            <a:gdLst/>
            <a:ahLst/>
            <a:cxnLst/>
            <a:rect l="l" t="t" r="r" b="b"/>
            <a:pathLst>
              <a:path w="482600" h="482600">
                <a:moveTo>
                  <a:pt x="482345" y="241172"/>
                </a:moveTo>
                <a:lnTo>
                  <a:pt x="477445" y="289778"/>
                </a:lnTo>
                <a:lnTo>
                  <a:pt x="463392" y="335049"/>
                </a:lnTo>
                <a:lnTo>
                  <a:pt x="441155" y="376015"/>
                </a:lnTo>
                <a:lnTo>
                  <a:pt x="411705" y="411708"/>
                </a:lnTo>
                <a:lnTo>
                  <a:pt x="376012" y="441157"/>
                </a:lnTo>
                <a:lnTo>
                  <a:pt x="335045" y="463393"/>
                </a:lnTo>
                <a:lnTo>
                  <a:pt x="289775" y="477446"/>
                </a:lnTo>
                <a:lnTo>
                  <a:pt x="241172" y="482345"/>
                </a:lnTo>
                <a:lnTo>
                  <a:pt x="192570" y="477446"/>
                </a:lnTo>
                <a:lnTo>
                  <a:pt x="147300" y="463393"/>
                </a:lnTo>
                <a:lnTo>
                  <a:pt x="106334" y="441157"/>
                </a:lnTo>
                <a:lnTo>
                  <a:pt x="70640" y="411708"/>
                </a:lnTo>
                <a:lnTo>
                  <a:pt x="41190" y="376015"/>
                </a:lnTo>
                <a:lnTo>
                  <a:pt x="18953" y="335049"/>
                </a:lnTo>
                <a:lnTo>
                  <a:pt x="4900" y="289778"/>
                </a:lnTo>
                <a:lnTo>
                  <a:pt x="0" y="241172"/>
                </a:lnTo>
                <a:lnTo>
                  <a:pt x="4900" y="192572"/>
                </a:lnTo>
                <a:lnTo>
                  <a:pt x="18953" y="147303"/>
                </a:lnTo>
                <a:lnTo>
                  <a:pt x="41190" y="106336"/>
                </a:lnTo>
                <a:lnTo>
                  <a:pt x="70640" y="70643"/>
                </a:lnTo>
                <a:lnTo>
                  <a:pt x="106334" y="41192"/>
                </a:lnTo>
                <a:lnTo>
                  <a:pt x="147300" y="18954"/>
                </a:lnTo>
                <a:lnTo>
                  <a:pt x="192570" y="4900"/>
                </a:lnTo>
                <a:lnTo>
                  <a:pt x="241172" y="0"/>
                </a:lnTo>
                <a:lnTo>
                  <a:pt x="289775" y="4900"/>
                </a:lnTo>
                <a:lnTo>
                  <a:pt x="335045" y="18954"/>
                </a:lnTo>
                <a:lnTo>
                  <a:pt x="376012" y="41192"/>
                </a:lnTo>
                <a:lnTo>
                  <a:pt x="411705" y="70643"/>
                </a:lnTo>
                <a:lnTo>
                  <a:pt x="441155" y="106336"/>
                </a:lnTo>
                <a:lnTo>
                  <a:pt x="463392" y="147303"/>
                </a:lnTo>
                <a:lnTo>
                  <a:pt x="477445" y="192572"/>
                </a:lnTo>
                <a:lnTo>
                  <a:pt x="482345" y="241172"/>
                </a:lnTo>
                <a:close/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333" y="4292163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0"/>
                </a:moveTo>
                <a:lnTo>
                  <a:pt x="0" y="482345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971" y="4458812"/>
            <a:ext cx="459105" cy="149225"/>
          </a:xfrm>
          <a:custGeom>
            <a:avLst/>
            <a:gdLst/>
            <a:ahLst/>
            <a:cxnLst/>
            <a:rect l="l" t="t" r="r" b="b"/>
            <a:pathLst>
              <a:path w="459105" h="149225">
                <a:moveTo>
                  <a:pt x="458730" y="0"/>
                </a:moveTo>
                <a:lnTo>
                  <a:pt x="0" y="149047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9583" y="4338203"/>
            <a:ext cx="283845" cy="390525"/>
          </a:xfrm>
          <a:custGeom>
            <a:avLst/>
            <a:gdLst/>
            <a:ahLst/>
            <a:cxnLst/>
            <a:rect l="l" t="t" r="r" b="b"/>
            <a:pathLst>
              <a:path w="283844" h="390525">
                <a:moveTo>
                  <a:pt x="283518" y="390235"/>
                </a:moveTo>
                <a:lnTo>
                  <a:pt x="0" y="0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9583" y="4338203"/>
            <a:ext cx="283845" cy="390525"/>
          </a:xfrm>
          <a:custGeom>
            <a:avLst/>
            <a:gdLst/>
            <a:ahLst/>
            <a:cxnLst/>
            <a:rect l="l" t="t" r="r" b="b"/>
            <a:pathLst>
              <a:path w="283844" h="390525">
                <a:moveTo>
                  <a:pt x="0" y="390235"/>
                </a:moveTo>
                <a:lnTo>
                  <a:pt x="283518" y="0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7008" y="4532025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06" y="0"/>
                </a:lnTo>
              </a:path>
            </a:pathLst>
          </a:custGeom>
          <a:ln w="33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04117" y="4507390"/>
            <a:ext cx="2806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3040" algn="l"/>
              </a:tabLst>
            </a:pPr>
            <a:r>
              <a:rPr sz="500" spc="10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4117" y="4440614"/>
            <a:ext cx="26225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090" algn="l"/>
              </a:tabLst>
            </a:pPr>
            <a:r>
              <a:rPr sz="500" spc="10" dirty="0">
                <a:solidFill>
                  <a:srgbClr val="010202"/>
                </a:solidFill>
                <a:latin typeface="Arial"/>
                <a:cs typeface="Arial"/>
              </a:rPr>
              <a:t>1	5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16438" y="4532010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05" y="0"/>
                </a:lnTo>
              </a:path>
            </a:pathLst>
          </a:custGeom>
          <a:ln w="33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977" y="4458812"/>
            <a:ext cx="459105" cy="149225"/>
          </a:xfrm>
          <a:custGeom>
            <a:avLst/>
            <a:gdLst/>
            <a:ahLst/>
            <a:cxnLst/>
            <a:rect l="l" t="t" r="r" b="b"/>
            <a:pathLst>
              <a:path w="459105" h="149225">
                <a:moveTo>
                  <a:pt x="0" y="0"/>
                </a:moveTo>
                <a:lnTo>
                  <a:pt x="458736" y="149062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74729" y="4409807"/>
            <a:ext cx="511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= =</a:t>
            </a:r>
            <a:r>
              <a:rPr sz="12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16323" y="4162044"/>
            <a:ext cx="2924555" cy="391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9773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642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05135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7902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0144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2199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11633" y="4629464"/>
            <a:ext cx="676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75" u="sng" spc="7" baseline="34188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r>
              <a:rPr sz="975" spc="7" baseline="3418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975" u="sng" spc="7" baseline="34188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r>
              <a:rPr sz="975" spc="7" baseline="3418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12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88172" y="4721662"/>
            <a:ext cx="32448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4160" algn="l"/>
              </a:tabLst>
            </a:pPr>
            <a:r>
              <a:rPr sz="650" spc="5" dirty="0">
                <a:solidFill>
                  <a:srgbClr val="010202"/>
                </a:solidFill>
                <a:latin typeface="Arial"/>
                <a:cs typeface="Arial"/>
              </a:rPr>
              <a:t>10	5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525" y="726551"/>
            <a:ext cx="755840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lang="mi-NZ" spc="-5" dirty="0" smtClean="0"/>
              <a:t>tūhono</a:t>
            </a:r>
            <a:r>
              <a:rPr spc="-5" dirty="0" smtClean="0"/>
              <a:t> </a:t>
            </a:r>
            <a:r>
              <a:rPr dirty="0"/>
              <a:t>i </a:t>
            </a:r>
            <a:r>
              <a:rPr spc="-5" dirty="0"/>
              <a:t>te tau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r>
              <a:rPr spc="-5" dirty="0"/>
              <a:t> ki te</a:t>
            </a:r>
            <a:r>
              <a:rPr spc="175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706" y="1686820"/>
            <a:ext cx="7278370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mōhio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ke ana te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penei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000" spc="4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000" dirty="0">
              <a:latin typeface="Arial"/>
              <a:cs typeface="Arial"/>
            </a:endParaRPr>
          </a:p>
          <a:p>
            <a:pPr marR="772795" algn="r">
              <a:lnSpc>
                <a:spcPts val="1360"/>
              </a:lnSpc>
              <a:tabLst>
                <a:tab pos="593090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2172" y="1547092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6035" y="1686820"/>
            <a:ext cx="1377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. </a:t>
            </a: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reira</a:t>
            </a:r>
            <a:r>
              <a:rPr sz="20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581" y="2143776"/>
            <a:ext cx="44850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tuhonoa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ēnei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0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581" y="2956144"/>
            <a:ext cx="2726055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momo</a:t>
            </a:r>
            <a:r>
              <a:rPr sz="2000" spc="-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whakatauira: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5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hua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/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rohe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0803" y="3565418"/>
            <a:ext cx="1518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11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roa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9505" y="3565418"/>
            <a:ext cx="1905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10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huinga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1351" y="4292163"/>
            <a:ext cx="241300" cy="482600"/>
          </a:xfrm>
          <a:custGeom>
            <a:avLst/>
            <a:gdLst/>
            <a:ahLst/>
            <a:cxnLst/>
            <a:rect l="l" t="t" r="r" b="b"/>
            <a:pathLst>
              <a:path w="241300" h="482600">
                <a:moveTo>
                  <a:pt x="241173" y="241173"/>
                </a:moveTo>
                <a:lnTo>
                  <a:pt x="236272" y="192572"/>
                </a:lnTo>
                <a:lnTo>
                  <a:pt x="222219" y="147303"/>
                </a:lnTo>
                <a:lnTo>
                  <a:pt x="199982" y="106336"/>
                </a:lnTo>
                <a:lnTo>
                  <a:pt x="170532" y="70643"/>
                </a:lnTo>
                <a:lnTo>
                  <a:pt x="134838" y="41192"/>
                </a:lnTo>
                <a:lnTo>
                  <a:pt x="93872" y="18954"/>
                </a:lnTo>
                <a:lnTo>
                  <a:pt x="48602" y="4900"/>
                </a:lnTo>
                <a:lnTo>
                  <a:pt x="0" y="0"/>
                </a:lnTo>
                <a:lnTo>
                  <a:pt x="0" y="482346"/>
                </a:lnTo>
                <a:lnTo>
                  <a:pt x="48602" y="477446"/>
                </a:lnTo>
                <a:lnTo>
                  <a:pt x="93872" y="463393"/>
                </a:lnTo>
                <a:lnTo>
                  <a:pt x="134838" y="441157"/>
                </a:lnTo>
                <a:lnTo>
                  <a:pt x="170532" y="411708"/>
                </a:lnTo>
                <a:lnTo>
                  <a:pt x="199982" y="376015"/>
                </a:lnTo>
                <a:lnTo>
                  <a:pt x="222219" y="335049"/>
                </a:lnTo>
                <a:lnTo>
                  <a:pt x="236272" y="289778"/>
                </a:lnTo>
                <a:lnTo>
                  <a:pt x="241173" y="241173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4312" y="474936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11" y="18547"/>
                </a:moveTo>
                <a:lnTo>
                  <a:pt x="23911" y="5349"/>
                </a:lnTo>
                <a:lnTo>
                  <a:pt x="18547" y="0"/>
                </a:lnTo>
                <a:lnTo>
                  <a:pt x="5364" y="0"/>
                </a:lnTo>
                <a:lnTo>
                  <a:pt x="0" y="5349"/>
                </a:lnTo>
                <a:lnTo>
                  <a:pt x="0" y="18547"/>
                </a:lnTo>
                <a:lnTo>
                  <a:pt x="5364" y="23881"/>
                </a:lnTo>
                <a:lnTo>
                  <a:pt x="18547" y="23881"/>
                </a:lnTo>
                <a:lnTo>
                  <a:pt x="23911" y="185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04312" y="452245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11" y="18547"/>
                </a:moveTo>
                <a:lnTo>
                  <a:pt x="23911" y="5349"/>
                </a:lnTo>
                <a:lnTo>
                  <a:pt x="18547" y="0"/>
                </a:lnTo>
                <a:lnTo>
                  <a:pt x="5364" y="0"/>
                </a:lnTo>
                <a:lnTo>
                  <a:pt x="0" y="5349"/>
                </a:lnTo>
                <a:lnTo>
                  <a:pt x="0" y="18547"/>
                </a:lnTo>
                <a:lnTo>
                  <a:pt x="5364" y="23865"/>
                </a:lnTo>
                <a:lnTo>
                  <a:pt x="18547" y="23865"/>
                </a:lnTo>
                <a:lnTo>
                  <a:pt x="23911" y="185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0550" y="4054403"/>
            <a:ext cx="1003935" cy="191135"/>
          </a:xfrm>
          <a:custGeom>
            <a:avLst/>
            <a:gdLst/>
            <a:ahLst/>
            <a:cxnLst/>
            <a:rect l="l" t="t" r="r" b="b"/>
            <a:pathLst>
              <a:path w="1003935" h="191135">
                <a:moveTo>
                  <a:pt x="0" y="190728"/>
                </a:moveTo>
                <a:lnTo>
                  <a:pt x="501807" y="0"/>
                </a:lnTo>
                <a:lnTo>
                  <a:pt x="1003630" y="190728"/>
                </a:lnTo>
                <a:lnTo>
                  <a:pt x="0" y="190728"/>
                </a:lnTo>
                <a:close/>
              </a:path>
            </a:pathLst>
          </a:custGeom>
          <a:ln w="6346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777376" y="4241958"/>
          <a:ext cx="1003934" cy="57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340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tauoti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2846771" y="4054403"/>
            <a:ext cx="1003935" cy="191135"/>
          </a:xfrm>
          <a:custGeom>
            <a:avLst/>
            <a:gdLst/>
            <a:ahLst/>
            <a:cxnLst/>
            <a:rect l="l" t="t" r="r" b="b"/>
            <a:pathLst>
              <a:path w="1003935" h="191135">
                <a:moveTo>
                  <a:pt x="0" y="190728"/>
                </a:moveTo>
                <a:lnTo>
                  <a:pt x="501822" y="0"/>
                </a:lnTo>
                <a:lnTo>
                  <a:pt x="1003645" y="190728"/>
                </a:lnTo>
                <a:lnTo>
                  <a:pt x="0" y="190728"/>
                </a:lnTo>
                <a:close/>
              </a:path>
            </a:pathLst>
          </a:custGeom>
          <a:ln w="6346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843597" y="4241958"/>
          <a:ext cx="1003934" cy="57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340">
                <a:tc gridSpan="3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hautanga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4445" algn="ctr">
                        <a:lnSpc>
                          <a:spcPts val="565"/>
                        </a:lnSpc>
                        <a:spcBef>
                          <a:spcPts val="259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565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560"/>
                        </a:lnSpc>
                        <a:spcBef>
                          <a:spcPts val="259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7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00" u="sng" spc="-1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123825">
                        <a:lnSpc>
                          <a:spcPts val="560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560"/>
                        </a:lnSpc>
                        <a:spcBef>
                          <a:spcPts val="280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00" u="sng" spc="-4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00" u="sng" spc="-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ts val="560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570160" y="4292163"/>
            <a:ext cx="482600" cy="482600"/>
          </a:xfrm>
          <a:custGeom>
            <a:avLst/>
            <a:gdLst/>
            <a:ahLst/>
            <a:cxnLst/>
            <a:rect l="l" t="t" r="r" b="b"/>
            <a:pathLst>
              <a:path w="482600" h="482600">
                <a:moveTo>
                  <a:pt x="482345" y="241172"/>
                </a:moveTo>
                <a:lnTo>
                  <a:pt x="477445" y="289778"/>
                </a:lnTo>
                <a:lnTo>
                  <a:pt x="463392" y="335049"/>
                </a:lnTo>
                <a:lnTo>
                  <a:pt x="441155" y="376015"/>
                </a:lnTo>
                <a:lnTo>
                  <a:pt x="411705" y="411708"/>
                </a:lnTo>
                <a:lnTo>
                  <a:pt x="376012" y="441157"/>
                </a:lnTo>
                <a:lnTo>
                  <a:pt x="335045" y="463393"/>
                </a:lnTo>
                <a:lnTo>
                  <a:pt x="289775" y="477446"/>
                </a:lnTo>
                <a:lnTo>
                  <a:pt x="241172" y="482345"/>
                </a:lnTo>
                <a:lnTo>
                  <a:pt x="192570" y="477446"/>
                </a:lnTo>
                <a:lnTo>
                  <a:pt x="147300" y="463393"/>
                </a:lnTo>
                <a:lnTo>
                  <a:pt x="106334" y="441157"/>
                </a:lnTo>
                <a:lnTo>
                  <a:pt x="70640" y="411708"/>
                </a:lnTo>
                <a:lnTo>
                  <a:pt x="41190" y="376015"/>
                </a:lnTo>
                <a:lnTo>
                  <a:pt x="18953" y="335049"/>
                </a:lnTo>
                <a:lnTo>
                  <a:pt x="4900" y="289778"/>
                </a:lnTo>
                <a:lnTo>
                  <a:pt x="0" y="241172"/>
                </a:lnTo>
                <a:lnTo>
                  <a:pt x="4900" y="192572"/>
                </a:lnTo>
                <a:lnTo>
                  <a:pt x="18953" y="147303"/>
                </a:lnTo>
                <a:lnTo>
                  <a:pt x="41190" y="106336"/>
                </a:lnTo>
                <a:lnTo>
                  <a:pt x="70640" y="70643"/>
                </a:lnTo>
                <a:lnTo>
                  <a:pt x="106334" y="41192"/>
                </a:lnTo>
                <a:lnTo>
                  <a:pt x="147300" y="18954"/>
                </a:lnTo>
                <a:lnTo>
                  <a:pt x="192570" y="4900"/>
                </a:lnTo>
                <a:lnTo>
                  <a:pt x="241172" y="0"/>
                </a:lnTo>
                <a:lnTo>
                  <a:pt x="289775" y="4900"/>
                </a:lnTo>
                <a:lnTo>
                  <a:pt x="335045" y="18954"/>
                </a:lnTo>
                <a:lnTo>
                  <a:pt x="376012" y="41192"/>
                </a:lnTo>
                <a:lnTo>
                  <a:pt x="411705" y="70643"/>
                </a:lnTo>
                <a:lnTo>
                  <a:pt x="441155" y="106336"/>
                </a:lnTo>
                <a:lnTo>
                  <a:pt x="463392" y="147303"/>
                </a:lnTo>
                <a:lnTo>
                  <a:pt x="477445" y="192572"/>
                </a:lnTo>
                <a:lnTo>
                  <a:pt x="482345" y="241172"/>
                </a:lnTo>
                <a:close/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1333" y="4292163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0"/>
                </a:moveTo>
                <a:lnTo>
                  <a:pt x="0" y="482345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971" y="4458812"/>
            <a:ext cx="459105" cy="149225"/>
          </a:xfrm>
          <a:custGeom>
            <a:avLst/>
            <a:gdLst/>
            <a:ahLst/>
            <a:cxnLst/>
            <a:rect l="l" t="t" r="r" b="b"/>
            <a:pathLst>
              <a:path w="459105" h="149225">
                <a:moveTo>
                  <a:pt x="458730" y="0"/>
                </a:moveTo>
                <a:lnTo>
                  <a:pt x="0" y="149047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9583" y="4338203"/>
            <a:ext cx="283845" cy="390525"/>
          </a:xfrm>
          <a:custGeom>
            <a:avLst/>
            <a:gdLst/>
            <a:ahLst/>
            <a:cxnLst/>
            <a:rect l="l" t="t" r="r" b="b"/>
            <a:pathLst>
              <a:path w="283844" h="390525">
                <a:moveTo>
                  <a:pt x="283518" y="390235"/>
                </a:moveTo>
                <a:lnTo>
                  <a:pt x="0" y="0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583" y="4338203"/>
            <a:ext cx="283845" cy="390525"/>
          </a:xfrm>
          <a:custGeom>
            <a:avLst/>
            <a:gdLst/>
            <a:ahLst/>
            <a:cxnLst/>
            <a:rect l="l" t="t" r="r" b="b"/>
            <a:pathLst>
              <a:path w="283844" h="390525">
                <a:moveTo>
                  <a:pt x="0" y="390235"/>
                </a:moveTo>
                <a:lnTo>
                  <a:pt x="283518" y="0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7008" y="4532025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06" y="0"/>
                </a:lnTo>
              </a:path>
            </a:pathLst>
          </a:custGeom>
          <a:ln w="33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04117" y="4507390"/>
            <a:ext cx="2806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3040" algn="l"/>
              </a:tabLst>
            </a:pPr>
            <a:r>
              <a:rPr sz="500" spc="10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4117" y="4440614"/>
            <a:ext cx="26225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090" algn="l"/>
              </a:tabLst>
            </a:pPr>
            <a:r>
              <a:rPr sz="500" spc="10" dirty="0">
                <a:solidFill>
                  <a:srgbClr val="010202"/>
                </a:solidFill>
                <a:latin typeface="Arial"/>
                <a:cs typeface="Arial"/>
              </a:rPr>
              <a:t>1	5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16438" y="4532010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05" y="0"/>
                </a:lnTo>
              </a:path>
            </a:pathLst>
          </a:custGeom>
          <a:ln w="33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977" y="4458812"/>
            <a:ext cx="459105" cy="149225"/>
          </a:xfrm>
          <a:custGeom>
            <a:avLst/>
            <a:gdLst/>
            <a:ahLst/>
            <a:cxnLst/>
            <a:rect l="l" t="t" r="r" b="b"/>
            <a:pathLst>
              <a:path w="459105" h="149225">
                <a:moveTo>
                  <a:pt x="0" y="0"/>
                </a:moveTo>
                <a:lnTo>
                  <a:pt x="458736" y="149062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74729" y="4409807"/>
            <a:ext cx="511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= =</a:t>
            </a:r>
            <a:r>
              <a:rPr sz="12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60122" y="4310268"/>
            <a:ext cx="95204" cy="95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60122" y="4475286"/>
            <a:ext cx="95204" cy="95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25140" y="4310268"/>
            <a:ext cx="95204" cy="9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25140" y="4475286"/>
            <a:ext cx="95204" cy="95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90159" y="4310268"/>
            <a:ext cx="95189" cy="95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90159" y="4475286"/>
            <a:ext cx="95189" cy="95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5163" y="4310268"/>
            <a:ext cx="95204" cy="9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55163" y="4475286"/>
            <a:ext cx="95204" cy="95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20197" y="4310268"/>
            <a:ext cx="95204" cy="95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20197" y="4475286"/>
            <a:ext cx="95204" cy="95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33548" y="4188576"/>
            <a:ext cx="1209040" cy="508000"/>
          </a:xfrm>
          <a:custGeom>
            <a:avLst/>
            <a:gdLst/>
            <a:ahLst/>
            <a:cxnLst/>
            <a:rect l="l" t="t" r="r" b="b"/>
            <a:pathLst>
              <a:path w="1209040" h="508000">
                <a:moveTo>
                  <a:pt x="1208440" y="253867"/>
                </a:moveTo>
                <a:lnTo>
                  <a:pt x="1194503" y="308324"/>
                </a:lnTo>
                <a:lnTo>
                  <a:pt x="1154660" y="358712"/>
                </a:lnTo>
                <a:lnTo>
                  <a:pt x="1091858" y="403792"/>
                </a:lnTo>
                <a:lnTo>
                  <a:pt x="1052769" y="423955"/>
                </a:lnTo>
                <a:lnTo>
                  <a:pt x="1009046" y="442325"/>
                </a:lnTo>
                <a:lnTo>
                  <a:pt x="961058" y="458749"/>
                </a:lnTo>
                <a:lnTo>
                  <a:pt x="909174" y="473072"/>
                </a:lnTo>
                <a:lnTo>
                  <a:pt x="853761" y="485137"/>
                </a:lnTo>
                <a:lnTo>
                  <a:pt x="795190" y="494792"/>
                </a:lnTo>
                <a:lnTo>
                  <a:pt x="733827" y="501879"/>
                </a:lnTo>
                <a:lnTo>
                  <a:pt x="670043" y="506245"/>
                </a:lnTo>
                <a:lnTo>
                  <a:pt x="604205" y="507735"/>
                </a:lnTo>
                <a:lnTo>
                  <a:pt x="538369" y="506245"/>
                </a:lnTo>
                <a:lnTo>
                  <a:pt x="474588" y="501879"/>
                </a:lnTo>
                <a:lnTo>
                  <a:pt x="413228" y="494792"/>
                </a:lnTo>
                <a:lnTo>
                  <a:pt x="354659" y="485137"/>
                </a:lnTo>
                <a:lnTo>
                  <a:pt x="299250" y="473072"/>
                </a:lnTo>
                <a:lnTo>
                  <a:pt x="247368" y="458749"/>
                </a:lnTo>
                <a:lnTo>
                  <a:pt x="199383" y="442325"/>
                </a:lnTo>
                <a:lnTo>
                  <a:pt x="155662" y="423955"/>
                </a:lnTo>
                <a:lnTo>
                  <a:pt x="116575" y="403792"/>
                </a:lnTo>
                <a:lnTo>
                  <a:pt x="82491" y="381993"/>
                </a:lnTo>
                <a:lnTo>
                  <a:pt x="30802" y="334104"/>
                </a:lnTo>
                <a:lnTo>
                  <a:pt x="3545" y="281527"/>
                </a:lnTo>
                <a:lnTo>
                  <a:pt x="0" y="253867"/>
                </a:lnTo>
                <a:lnTo>
                  <a:pt x="3545" y="226208"/>
                </a:lnTo>
                <a:lnTo>
                  <a:pt x="30802" y="173631"/>
                </a:lnTo>
                <a:lnTo>
                  <a:pt x="82491" y="125742"/>
                </a:lnTo>
                <a:lnTo>
                  <a:pt x="116575" y="103943"/>
                </a:lnTo>
                <a:lnTo>
                  <a:pt x="155662" y="83780"/>
                </a:lnTo>
                <a:lnTo>
                  <a:pt x="199383" y="65409"/>
                </a:lnTo>
                <a:lnTo>
                  <a:pt x="247368" y="48985"/>
                </a:lnTo>
                <a:lnTo>
                  <a:pt x="299250" y="34663"/>
                </a:lnTo>
                <a:lnTo>
                  <a:pt x="354659" y="22597"/>
                </a:lnTo>
                <a:lnTo>
                  <a:pt x="413228" y="12943"/>
                </a:lnTo>
                <a:lnTo>
                  <a:pt x="474588" y="5856"/>
                </a:lnTo>
                <a:lnTo>
                  <a:pt x="538369" y="1489"/>
                </a:lnTo>
                <a:lnTo>
                  <a:pt x="604205" y="0"/>
                </a:lnTo>
                <a:lnTo>
                  <a:pt x="670043" y="1489"/>
                </a:lnTo>
                <a:lnTo>
                  <a:pt x="733827" y="5856"/>
                </a:lnTo>
                <a:lnTo>
                  <a:pt x="795190" y="12943"/>
                </a:lnTo>
                <a:lnTo>
                  <a:pt x="853761" y="22597"/>
                </a:lnTo>
                <a:lnTo>
                  <a:pt x="909174" y="34663"/>
                </a:lnTo>
                <a:lnTo>
                  <a:pt x="961058" y="48985"/>
                </a:lnTo>
                <a:lnTo>
                  <a:pt x="1009046" y="65409"/>
                </a:lnTo>
                <a:lnTo>
                  <a:pt x="1052769" y="83780"/>
                </a:lnTo>
                <a:lnTo>
                  <a:pt x="1091858" y="103943"/>
                </a:lnTo>
                <a:lnTo>
                  <a:pt x="1125944" y="125742"/>
                </a:lnTo>
                <a:lnTo>
                  <a:pt x="1177636" y="173631"/>
                </a:lnTo>
                <a:lnTo>
                  <a:pt x="1204894" y="226208"/>
                </a:lnTo>
                <a:lnTo>
                  <a:pt x="1208440" y="253867"/>
                </a:lnTo>
                <a:close/>
              </a:path>
            </a:pathLst>
          </a:custGeom>
          <a:ln w="634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681424" y="4145118"/>
            <a:ext cx="452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75" u="sng" spc="7" baseline="34188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7</a:t>
            </a:r>
            <a:r>
              <a:rPr sz="975" spc="7" baseline="3418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0.7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57969" y="4237280"/>
            <a:ext cx="11938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61333" y="4348229"/>
            <a:ext cx="159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1200" spc="-9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0.7 </a:t>
            </a:r>
            <a:r>
              <a:rPr sz="1200" spc="-9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200" spc="-80" dirty="0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200" spc="-1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010202"/>
                </a:solidFill>
                <a:latin typeface="Arial"/>
                <a:cs typeface="Arial"/>
              </a:rPr>
              <a:t>ā-ira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200" spc="-75" dirty="0">
                <a:solidFill>
                  <a:srgbClr val="010202"/>
                </a:solidFill>
                <a:latin typeface="Arial"/>
                <a:cs typeface="Arial"/>
              </a:rPr>
              <a:t>ngā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porotiti</a:t>
            </a:r>
            <a:r>
              <a:rPr sz="120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10202"/>
                </a:solidFill>
                <a:latin typeface="Arial"/>
                <a:cs typeface="Arial"/>
              </a:rPr>
              <a:t>whero.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16323" y="4162044"/>
            <a:ext cx="2924555" cy="3916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9773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2642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05135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7902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60144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2199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211633" y="4629464"/>
            <a:ext cx="676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75" u="sng" spc="7" baseline="34188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r>
              <a:rPr sz="975" spc="7" baseline="3418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975" u="sng" spc="7" baseline="34188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r>
              <a:rPr sz="975" spc="7" baseline="3418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12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88172" y="4721662"/>
            <a:ext cx="32448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4160" algn="l"/>
              </a:tabLst>
            </a:pPr>
            <a:r>
              <a:rPr sz="650" spc="5" dirty="0">
                <a:solidFill>
                  <a:srgbClr val="010202"/>
                </a:solidFill>
                <a:latin typeface="Arial"/>
                <a:cs typeface="Arial"/>
              </a:rPr>
              <a:t>10	5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525" y="726551"/>
            <a:ext cx="755840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lang="mi-NZ" spc="-5" dirty="0" smtClean="0"/>
              <a:t>tūhono</a:t>
            </a:r>
            <a:r>
              <a:rPr spc="-5" dirty="0" smtClean="0"/>
              <a:t> </a:t>
            </a:r>
            <a:r>
              <a:rPr dirty="0"/>
              <a:t>i </a:t>
            </a:r>
            <a:r>
              <a:rPr spc="-5" dirty="0"/>
              <a:t>te tau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r>
              <a:rPr spc="-5" dirty="0"/>
              <a:t> ki te</a:t>
            </a:r>
            <a:r>
              <a:rPr spc="175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706" y="1686820"/>
            <a:ext cx="7278370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95"/>
              </a:spcBef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mōhio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ke ana te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penei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000" spc="4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000" dirty="0">
              <a:latin typeface="Arial"/>
              <a:cs typeface="Arial"/>
            </a:endParaRPr>
          </a:p>
          <a:p>
            <a:pPr marR="772795" algn="r">
              <a:lnSpc>
                <a:spcPts val="1360"/>
              </a:lnSpc>
              <a:tabLst>
                <a:tab pos="593090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2172" y="1547092"/>
            <a:ext cx="40703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ts val="193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30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6035" y="1686820"/>
            <a:ext cx="1377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. </a:t>
            </a:r>
            <a:r>
              <a:rPr lang="mi-NZ" sz="2000" spc="-1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0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reira</a:t>
            </a:r>
            <a:r>
              <a:rPr sz="20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581" y="2143776"/>
            <a:ext cx="44850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tuhonoa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ēnei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ki 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0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0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581" y="2956144"/>
            <a:ext cx="2726055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0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momo</a:t>
            </a:r>
            <a:r>
              <a:rPr sz="2000" spc="-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whakatauira: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Char char="•"/>
              <a:tabLst>
                <a:tab pos="367665" algn="l"/>
                <a:tab pos="3683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5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hua</a:t>
            </a:r>
            <a:r>
              <a:rPr sz="2000" spc="-20" dirty="0" smtClean="0">
                <a:solidFill>
                  <a:srgbClr val="010202"/>
                </a:solidFill>
                <a:latin typeface="Arial"/>
                <a:cs typeface="Arial"/>
              </a:rPr>
              <a:t>/</a:t>
            </a:r>
            <a:r>
              <a:rPr sz="2000" spc="-20" dirty="0" err="1" smtClean="0">
                <a:solidFill>
                  <a:srgbClr val="010202"/>
                </a:solidFill>
                <a:latin typeface="Arial"/>
                <a:cs typeface="Arial"/>
              </a:rPr>
              <a:t>rohe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0803" y="3565418"/>
            <a:ext cx="1518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11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roa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9505" y="3565418"/>
            <a:ext cx="1905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lang="mi-NZ" sz="20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000" spc="-10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Arial"/>
                <a:cs typeface="Arial"/>
              </a:rPr>
              <a:t>huinga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696" y="5558252"/>
            <a:ext cx="919670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30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10202"/>
                </a:solidFill>
                <a:latin typeface="Arial"/>
                <a:cs typeface="Arial"/>
              </a:rPr>
              <a:t>mea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5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4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300" b="1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b="1" spc="-4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0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b="1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b="1" spc="-4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b="1" spc="-4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0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10202"/>
                </a:solidFill>
                <a:latin typeface="Arial"/>
                <a:cs typeface="Arial"/>
              </a:rPr>
              <a:t>aha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10202"/>
                </a:solidFill>
                <a:latin typeface="Arial"/>
                <a:cs typeface="Arial"/>
              </a:rPr>
              <a:t>mea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b="1" spc="-45" dirty="0" smtClean="0">
                <a:solidFill>
                  <a:srgbClr val="010202"/>
                </a:solidFill>
                <a:latin typeface="Arial"/>
                <a:cs typeface="Arial"/>
              </a:rPr>
              <a:t>tūtahi</a:t>
            </a:r>
            <a:r>
              <a:rPr sz="2300" b="1" spc="-45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300" b="1" spc="-9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0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300" b="1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10202"/>
                </a:solidFill>
                <a:latin typeface="Arial"/>
                <a:cs typeface="Arial"/>
              </a:rPr>
              <a:t>aha</a:t>
            </a:r>
            <a:r>
              <a:rPr sz="2300" b="1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10202"/>
                </a:solidFill>
                <a:latin typeface="Arial"/>
                <a:cs typeface="Arial"/>
              </a:rPr>
              <a:t>ai?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1351" y="4292163"/>
            <a:ext cx="241300" cy="482600"/>
          </a:xfrm>
          <a:custGeom>
            <a:avLst/>
            <a:gdLst/>
            <a:ahLst/>
            <a:cxnLst/>
            <a:rect l="l" t="t" r="r" b="b"/>
            <a:pathLst>
              <a:path w="241300" h="482600">
                <a:moveTo>
                  <a:pt x="241173" y="241173"/>
                </a:moveTo>
                <a:lnTo>
                  <a:pt x="236272" y="192572"/>
                </a:lnTo>
                <a:lnTo>
                  <a:pt x="222219" y="147303"/>
                </a:lnTo>
                <a:lnTo>
                  <a:pt x="199982" y="106336"/>
                </a:lnTo>
                <a:lnTo>
                  <a:pt x="170532" y="70643"/>
                </a:lnTo>
                <a:lnTo>
                  <a:pt x="134838" y="41192"/>
                </a:lnTo>
                <a:lnTo>
                  <a:pt x="93872" y="18954"/>
                </a:lnTo>
                <a:lnTo>
                  <a:pt x="48602" y="4900"/>
                </a:lnTo>
                <a:lnTo>
                  <a:pt x="0" y="0"/>
                </a:lnTo>
                <a:lnTo>
                  <a:pt x="0" y="482346"/>
                </a:lnTo>
                <a:lnTo>
                  <a:pt x="48602" y="477446"/>
                </a:lnTo>
                <a:lnTo>
                  <a:pt x="93872" y="463393"/>
                </a:lnTo>
                <a:lnTo>
                  <a:pt x="134838" y="441157"/>
                </a:lnTo>
                <a:lnTo>
                  <a:pt x="170532" y="411708"/>
                </a:lnTo>
                <a:lnTo>
                  <a:pt x="199982" y="376015"/>
                </a:lnTo>
                <a:lnTo>
                  <a:pt x="222219" y="335049"/>
                </a:lnTo>
                <a:lnTo>
                  <a:pt x="236272" y="289778"/>
                </a:lnTo>
                <a:lnTo>
                  <a:pt x="241173" y="241173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04312" y="474936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11" y="18547"/>
                </a:moveTo>
                <a:lnTo>
                  <a:pt x="23911" y="5349"/>
                </a:lnTo>
                <a:lnTo>
                  <a:pt x="18547" y="0"/>
                </a:lnTo>
                <a:lnTo>
                  <a:pt x="5364" y="0"/>
                </a:lnTo>
                <a:lnTo>
                  <a:pt x="0" y="5349"/>
                </a:lnTo>
                <a:lnTo>
                  <a:pt x="0" y="18547"/>
                </a:lnTo>
                <a:lnTo>
                  <a:pt x="5364" y="23881"/>
                </a:lnTo>
                <a:lnTo>
                  <a:pt x="18547" y="23881"/>
                </a:lnTo>
                <a:lnTo>
                  <a:pt x="23911" y="185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4312" y="452245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3911" y="18547"/>
                </a:moveTo>
                <a:lnTo>
                  <a:pt x="23911" y="5349"/>
                </a:lnTo>
                <a:lnTo>
                  <a:pt x="18547" y="0"/>
                </a:lnTo>
                <a:lnTo>
                  <a:pt x="5364" y="0"/>
                </a:lnTo>
                <a:lnTo>
                  <a:pt x="0" y="5349"/>
                </a:lnTo>
                <a:lnTo>
                  <a:pt x="0" y="18547"/>
                </a:lnTo>
                <a:lnTo>
                  <a:pt x="5364" y="23865"/>
                </a:lnTo>
                <a:lnTo>
                  <a:pt x="18547" y="23865"/>
                </a:lnTo>
                <a:lnTo>
                  <a:pt x="23911" y="1854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0550" y="4054403"/>
            <a:ext cx="1003935" cy="191135"/>
          </a:xfrm>
          <a:custGeom>
            <a:avLst/>
            <a:gdLst/>
            <a:ahLst/>
            <a:cxnLst/>
            <a:rect l="l" t="t" r="r" b="b"/>
            <a:pathLst>
              <a:path w="1003935" h="191135">
                <a:moveTo>
                  <a:pt x="0" y="190728"/>
                </a:moveTo>
                <a:lnTo>
                  <a:pt x="501807" y="0"/>
                </a:lnTo>
                <a:lnTo>
                  <a:pt x="1003630" y="190728"/>
                </a:lnTo>
                <a:lnTo>
                  <a:pt x="0" y="190728"/>
                </a:lnTo>
                <a:close/>
              </a:path>
            </a:pathLst>
          </a:custGeom>
          <a:ln w="6346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77376" y="4241958"/>
          <a:ext cx="1003934" cy="57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340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tauoti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2846771" y="4054403"/>
            <a:ext cx="1003935" cy="191135"/>
          </a:xfrm>
          <a:custGeom>
            <a:avLst/>
            <a:gdLst/>
            <a:ahLst/>
            <a:cxnLst/>
            <a:rect l="l" t="t" r="r" b="b"/>
            <a:pathLst>
              <a:path w="1003935" h="191135">
                <a:moveTo>
                  <a:pt x="0" y="190728"/>
                </a:moveTo>
                <a:lnTo>
                  <a:pt x="501822" y="0"/>
                </a:lnTo>
                <a:lnTo>
                  <a:pt x="1003645" y="190728"/>
                </a:lnTo>
                <a:lnTo>
                  <a:pt x="0" y="190728"/>
                </a:lnTo>
                <a:close/>
              </a:path>
            </a:pathLst>
          </a:custGeom>
          <a:ln w="6346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843597" y="4241958"/>
          <a:ext cx="1003934" cy="57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340">
                <a:tc gridSpan="3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hautanga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4445" algn="ctr">
                        <a:lnSpc>
                          <a:spcPts val="565"/>
                        </a:lnSpc>
                        <a:spcBef>
                          <a:spcPts val="259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565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560"/>
                        </a:lnSpc>
                        <a:spcBef>
                          <a:spcPts val="259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-7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00" u="sng" spc="-1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123825">
                        <a:lnSpc>
                          <a:spcPts val="560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560"/>
                        </a:lnSpc>
                        <a:spcBef>
                          <a:spcPts val="280"/>
                        </a:spcBef>
                      </a:pPr>
                      <a:r>
                        <a:rPr sz="500" u="sng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500" u="sng" spc="-45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u="sng" spc="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500" u="sng" spc="-10" dirty="0">
                          <a:solidFill>
                            <a:srgbClr val="808285"/>
                          </a:solidFill>
                          <a:uFill>
                            <a:solidFill>
                              <a:srgbClr val="93959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ts val="560"/>
                        </a:lnSpc>
                      </a:pPr>
                      <a:r>
                        <a:rPr sz="500" spc="1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570160" y="4292163"/>
            <a:ext cx="482600" cy="482600"/>
          </a:xfrm>
          <a:custGeom>
            <a:avLst/>
            <a:gdLst/>
            <a:ahLst/>
            <a:cxnLst/>
            <a:rect l="l" t="t" r="r" b="b"/>
            <a:pathLst>
              <a:path w="482600" h="482600">
                <a:moveTo>
                  <a:pt x="482345" y="241172"/>
                </a:moveTo>
                <a:lnTo>
                  <a:pt x="477445" y="289778"/>
                </a:lnTo>
                <a:lnTo>
                  <a:pt x="463392" y="335049"/>
                </a:lnTo>
                <a:lnTo>
                  <a:pt x="441155" y="376015"/>
                </a:lnTo>
                <a:lnTo>
                  <a:pt x="411705" y="411708"/>
                </a:lnTo>
                <a:lnTo>
                  <a:pt x="376012" y="441157"/>
                </a:lnTo>
                <a:lnTo>
                  <a:pt x="335045" y="463393"/>
                </a:lnTo>
                <a:lnTo>
                  <a:pt x="289775" y="477446"/>
                </a:lnTo>
                <a:lnTo>
                  <a:pt x="241172" y="482345"/>
                </a:lnTo>
                <a:lnTo>
                  <a:pt x="192570" y="477446"/>
                </a:lnTo>
                <a:lnTo>
                  <a:pt x="147300" y="463393"/>
                </a:lnTo>
                <a:lnTo>
                  <a:pt x="106334" y="441157"/>
                </a:lnTo>
                <a:lnTo>
                  <a:pt x="70640" y="411708"/>
                </a:lnTo>
                <a:lnTo>
                  <a:pt x="41190" y="376015"/>
                </a:lnTo>
                <a:lnTo>
                  <a:pt x="18953" y="335049"/>
                </a:lnTo>
                <a:lnTo>
                  <a:pt x="4900" y="289778"/>
                </a:lnTo>
                <a:lnTo>
                  <a:pt x="0" y="241172"/>
                </a:lnTo>
                <a:lnTo>
                  <a:pt x="4900" y="192572"/>
                </a:lnTo>
                <a:lnTo>
                  <a:pt x="18953" y="147303"/>
                </a:lnTo>
                <a:lnTo>
                  <a:pt x="41190" y="106336"/>
                </a:lnTo>
                <a:lnTo>
                  <a:pt x="70640" y="70643"/>
                </a:lnTo>
                <a:lnTo>
                  <a:pt x="106334" y="41192"/>
                </a:lnTo>
                <a:lnTo>
                  <a:pt x="147300" y="18954"/>
                </a:lnTo>
                <a:lnTo>
                  <a:pt x="192570" y="4900"/>
                </a:lnTo>
                <a:lnTo>
                  <a:pt x="241172" y="0"/>
                </a:lnTo>
                <a:lnTo>
                  <a:pt x="289775" y="4900"/>
                </a:lnTo>
                <a:lnTo>
                  <a:pt x="335045" y="18954"/>
                </a:lnTo>
                <a:lnTo>
                  <a:pt x="376012" y="41192"/>
                </a:lnTo>
                <a:lnTo>
                  <a:pt x="411705" y="70643"/>
                </a:lnTo>
                <a:lnTo>
                  <a:pt x="441155" y="106336"/>
                </a:lnTo>
                <a:lnTo>
                  <a:pt x="463392" y="147303"/>
                </a:lnTo>
                <a:lnTo>
                  <a:pt x="477445" y="192572"/>
                </a:lnTo>
                <a:lnTo>
                  <a:pt x="482345" y="241172"/>
                </a:lnTo>
                <a:close/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333" y="4292163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0"/>
                </a:moveTo>
                <a:lnTo>
                  <a:pt x="0" y="482345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971" y="4458812"/>
            <a:ext cx="459105" cy="149225"/>
          </a:xfrm>
          <a:custGeom>
            <a:avLst/>
            <a:gdLst/>
            <a:ahLst/>
            <a:cxnLst/>
            <a:rect l="l" t="t" r="r" b="b"/>
            <a:pathLst>
              <a:path w="459105" h="149225">
                <a:moveTo>
                  <a:pt x="458730" y="0"/>
                </a:moveTo>
                <a:lnTo>
                  <a:pt x="0" y="149047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583" y="4338203"/>
            <a:ext cx="283845" cy="390525"/>
          </a:xfrm>
          <a:custGeom>
            <a:avLst/>
            <a:gdLst/>
            <a:ahLst/>
            <a:cxnLst/>
            <a:rect l="l" t="t" r="r" b="b"/>
            <a:pathLst>
              <a:path w="283844" h="390525">
                <a:moveTo>
                  <a:pt x="283518" y="390235"/>
                </a:moveTo>
                <a:lnTo>
                  <a:pt x="0" y="0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583" y="4338203"/>
            <a:ext cx="283845" cy="390525"/>
          </a:xfrm>
          <a:custGeom>
            <a:avLst/>
            <a:gdLst/>
            <a:ahLst/>
            <a:cxnLst/>
            <a:rect l="l" t="t" r="r" b="b"/>
            <a:pathLst>
              <a:path w="283844" h="390525">
                <a:moveTo>
                  <a:pt x="0" y="390235"/>
                </a:moveTo>
                <a:lnTo>
                  <a:pt x="283518" y="0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7008" y="4532025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06" y="0"/>
                </a:lnTo>
              </a:path>
            </a:pathLst>
          </a:custGeom>
          <a:ln w="33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04117" y="4507390"/>
            <a:ext cx="2806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3040" algn="l"/>
              </a:tabLst>
            </a:pPr>
            <a:r>
              <a:rPr sz="500" spc="10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4117" y="4440614"/>
            <a:ext cx="26225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090" algn="l"/>
              </a:tabLst>
            </a:pPr>
            <a:r>
              <a:rPr sz="500" spc="10" dirty="0">
                <a:solidFill>
                  <a:srgbClr val="010202"/>
                </a:solidFill>
                <a:latin typeface="Arial"/>
                <a:cs typeface="Arial"/>
              </a:rPr>
              <a:t>1	5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16438" y="4532010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605" y="0"/>
                </a:lnTo>
              </a:path>
            </a:pathLst>
          </a:custGeom>
          <a:ln w="33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1977" y="4458812"/>
            <a:ext cx="459105" cy="149225"/>
          </a:xfrm>
          <a:custGeom>
            <a:avLst/>
            <a:gdLst/>
            <a:ahLst/>
            <a:cxnLst/>
            <a:rect l="l" t="t" r="r" b="b"/>
            <a:pathLst>
              <a:path w="459105" h="149225">
                <a:moveTo>
                  <a:pt x="0" y="0"/>
                </a:moveTo>
                <a:lnTo>
                  <a:pt x="458736" y="149062"/>
                </a:lnTo>
              </a:path>
            </a:pathLst>
          </a:custGeom>
          <a:ln w="685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74729" y="4409807"/>
            <a:ext cx="511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= =</a:t>
            </a:r>
            <a:r>
              <a:rPr sz="1200" spc="-25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60122" y="4310268"/>
            <a:ext cx="95204" cy="95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60122" y="4475286"/>
            <a:ext cx="95204" cy="95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25140" y="4310268"/>
            <a:ext cx="95204" cy="9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25140" y="4475286"/>
            <a:ext cx="95204" cy="95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90159" y="4310268"/>
            <a:ext cx="95189" cy="95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90159" y="4475286"/>
            <a:ext cx="95189" cy="95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55163" y="4310268"/>
            <a:ext cx="95204" cy="9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55163" y="4475286"/>
            <a:ext cx="95204" cy="95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20197" y="4310268"/>
            <a:ext cx="95204" cy="95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20197" y="4475286"/>
            <a:ext cx="95204" cy="95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33548" y="4188576"/>
            <a:ext cx="1209040" cy="508000"/>
          </a:xfrm>
          <a:custGeom>
            <a:avLst/>
            <a:gdLst/>
            <a:ahLst/>
            <a:cxnLst/>
            <a:rect l="l" t="t" r="r" b="b"/>
            <a:pathLst>
              <a:path w="1209040" h="508000">
                <a:moveTo>
                  <a:pt x="1208440" y="253867"/>
                </a:moveTo>
                <a:lnTo>
                  <a:pt x="1194503" y="308324"/>
                </a:lnTo>
                <a:lnTo>
                  <a:pt x="1154660" y="358712"/>
                </a:lnTo>
                <a:lnTo>
                  <a:pt x="1091858" y="403792"/>
                </a:lnTo>
                <a:lnTo>
                  <a:pt x="1052769" y="423955"/>
                </a:lnTo>
                <a:lnTo>
                  <a:pt x="1009046" y="442325"/>
                </a:lnTo>
                <a:lnTo>
                  <a:pt x="961058" y="458749"/>
                </a:lnTo>
                <a:lnTo>
                  <a:pt x="909174" y="473072"/>
                </a:lnTo>
                <a:lnTo>
                  <a:pt x="853761" y="485137"/>
                </a:lnTo>
                <a:lnTo>
                  <a:pt x="795190" y="494792"/>
                </a:lnTo>
                <a:lnTo>
                  <a:pt x="733827" y="501879"/>
                </a:lnTo>
                <a:lnTo>
                  <a:pt x="670043" y="506245"/>
                </a:lnTo>
                <a:lnTo>
                  <a:pt x="604205" y="507735"/>
                </a:lnTo>
                <a:lnTo>
                  <a:pt x="538369" y="506245"/>
                </a:lnTo>
                <a:lnTo>
                  <a:pt x="474588" y="501879"/>
                </a:lnTo>
                <a:lnTo>
                  <a:pt x="413228" y="494792"/>
                </a:lnTo>
                <a:lnTo>
                  <a:pt x="354659" y="485137"/>
                </a:lnTo>
                <a:lnTo>
                  <a:pt x="299250" y="473072"/>
                </a:lnTo>
                <a:lnTo>
                  <a:pt x="247368" y="458749"/>
                </a:lnTo>
                <a:lnTo>
                  <a:pt x="199383" y="442325"/>
                </a:lnTo>
                <a:lnTo>
                  <a:pt x="155662" y="423955"/>
                </a:lnTo>
                <a:lnTo>
                  <a:pt x="116575" y="403792"/>
                </a:lnTo>
                <a:lnTo>
                  <a:pt x="82491" y="381993"/>
                </a:lnTo>
                <a:lnTo>
                  <a:pt x="30802" y="334104"/>
                </a:lnTo>
                <a:lnTo>
                  <a:pt x="3545" y="281527"/>
                </a:lnTo>
                <a:lnTo>
                  <a:pt x="0" y="253867"/>
                </a:lnTo>
                <a:lnTo>
                  <a:pt x="3545" y="226208"/>
                </a:lnTo>
                <a:lnTo>
                  <a:pt x="30802" y="173631"/>
                </a:lnTo>
                <a:lnTo>
                  <a:pt x="82491" y="125742"/>
                </a:lnTo>
                <a:lnTo>
                  <a:pt x="116575" y="103943"/>
                </a:lnTo>
                <a:lnTo>
                  <a:pt x="155662" y="83780"/>
                </a:lnTo>
                <a:lnTo>
                  <a:pt x="199383" y="65409"/>
                </a:lnTo>
                <a:lnTo>
                  <a:pt x="247368" y="48985"/>
                </a:lnTo>
                <a:lnTo>
                  <a:pt x="299250" y="34663"/>
                </a:lnTo>
                <a:lnTo>
                  <a:pt x="354659" y="22597"/>
                </a:lnTo>
                <a:lnTo>
                  <a:pt x="413228" y="12943"/>
                </a:lnTo>
                <a:lnTo>
                  <a:pt x="474588" y="5856"/>
                </a:lnTo>
                <a:lnTo>
                  <a:pt x="538369" y="1489"/>
                </a:lnTo>
                <a:lnTo>
                  <a:pt x="604205" y="0"/>
                </a:lnTo>
                <a:lnTo>
                  <a:pt x="670043" y="1489"/>
                </a:lnTo>
                <a:lnTo>
                  <a:pt x="733827" y="5856"/>
                </a:lnTo>
                <a:lnTo>
                  <a:pt x="795190" y="12943"/>
                </a:lnTo>
                <a:lnTo>
                  <a:pt x="853761" y="22597"/>
                </a:lnTo>
                <a:lnTo>
                  <a:pt x="909174" y="34663"/>
                </a:lnTo>
                <a:lnTo>
                  <a:pt x="961058" y="48985"/>
                </a:lnTo>
                <a:lnTo>
                  <a:pt x="1009046" y="65409"/>
                </a:lnTo>
                <a:lnTo>
                  <a:pt x="1052769" y="83780"/>
                </a:lnTo>
                <a:lnTo>
                  <a:pt x="1091858" y="103943"/>
                </a:lnTo>
                <a:lnTo>
                  <a:pt x="1125944" y="125742"/>
                </a:lnTo>
                <a:lnTo>
                  <a:pt x="1177636" y="173631"/>
                </a:lnTo>
                <a:lnTo>
                  <a:pt x="1204894" y="226208"/>
                </a:lnTo>
                <a:lnTo>
                  <a:pt x="1208440" y="253867"/>
                </a:lnTo>
                <a:close/>
              </a:path>
            </a:pathLst>
          </a:custGeom>
          <a:ln w="634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681424" y="4145118"/>
            <a:ext cx="452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75" u="sng" spc="7" baseline="34188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7</a:t>
            </a:r>
            <a:r>
              <a:rPr sz="975" spc="7" baseline="3418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0.7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57969" y="4237280"/>
            <a:ext cx="11938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61333" y="4348229"/>
            <a:ext cx="159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1200" spc="-9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0.7 </a:t>
            </a:r>
            <a:r>
              <a:rPr sz="1200" spc="-9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200" spc="-80" dirty="0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200" spc="-1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010202"/>
                </a:solidFill>
                <a:latin typeface="Arial"/>
                <a:cs typeface="Arial"/>
              </a:rPr>
              <a:t>ā-ira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200" spc="-75" dirty="0">
                <a:solidFill>
                  <a:srgbClr val="010202"/>
                </a:solidFill>
                <a:latin typeface="Arial"/>
                <a:cs typeface="Arial"/>
              </a:rPr>
              <a:t>ngā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porotiti</a:t>
            </a:r>
            <a:r>
              <a:rPr sz="120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10202"/>
                </a:solidFill>
                <a:latin typeface="Arial"/>
                <a:cs typeface="Arial"/>
              </a:rPr>
              <a:t>whero.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116323" y="4162044"/>
            <a:ext cx="2924555" cy="3916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59773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642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05135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7902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0144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21997" y="408122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94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211633" y="4629464"/>
            <a:ext cx="676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75" u="sng" spc="7" baseline="34188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r>
              <a:rPr sz="975" spc="7" baseline="3418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975" u="sng" spc="7" baseline="34188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2</a:t>
            </a:r>
            <a:r>
              <a:rPr sz="975" spc="7" baseline="34188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12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88172" y="4721662"/>
            <a:ext cx="32448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4160" algn="l"/>
              </a:tabLst>
            </a:pPr>
            <a:r>
              <a:rPr sz="650" spc="5" dirty="0">
                <a:solidFill>
                  <a:srgbClr val="010202"/>
                </a:solidFill>
                <a:latin typeface="Arial"/>
                <a:cs typeface="Arial"/>
              </a:rPr>
              <a:t>10	5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703" y="510570"/>
            <a:ext cx="8874125" cy="19184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 indent="929640">
              <a:lnSpc>
                <a:spcPct val="123300"/>
              </a:lnSpc>
              <a:spcBef>
                <a:spcPts val="790"/>
              </a:spcBef>
            </a:pPr>
            <a:r>
              <a:rPr spc="-140" dirty="0"/>
              <a:t>Te </a:t>
            </a:r>
            <a:r>
              <a:rPr lang="mi-NZ" spc="-5" dirty="0" smtClean="0"/>
              <a:t>tūhono</a:t>
            </a:r>
            <a:r>
              <a:rPr spc="-5" dirty="0" smtClean="0"/>
              <a:t> </a:t>
            </a:r>
            <a:r>
              <a:rPr dirty="0"/>
              <a:t>i </a:t>
            </a:r>
            <a:r>
              <a:rPr spc="-5" dirty="0"/>
              <a:t>te tau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r>
              <a:rPr spc="-5" dirty="0"/>
              <a:t> ki te hautau  </a:t>
            </a:r>
            <a:r>
              <a:rPr sz="3000" spc="-35" dirty="0"/>
              <a:t>Ko</a:t>
            </a:r>
            <a:r>
              <a:rPr sz="3000" spc="-120" dirty="0"/>
              <a:t> </a:t>
            </a:r>
            <a:r>
              <a:rPr sz="3000" spc="-35" dirty="0"/>
              <a:t>te</a:t>
            </a:r>
            <a:r>
              <a:rPr sz="3000" spc="-114" dirty="0"/>
              <a:t> </a:t>
            </a:r>
            <a:r>
              <a:rPr sz="3000" spc="-45" dirty="0"/>
              <a:t>mea</a:t>
            </a:r>
            <a:r>
              <a:rPr sz="3000" spc="-114" dirty="0"/>
              <a:t> </a:t>
            </a:r>
            <a:r>
              <a:rPr sz="3000" spc="-45" dirty="0"/>
              <a:t>nui</a:t>
            </a:r>
            <a:r>
              <a:rPr sz="3000" spc="-114" dirty="0"/>
              <a:t> </a:t>
            </a:r>
            <a:r>
              <a:rPr sz="3000" spc="-45" dirty="0" err="1"/>
              <a:t>kia</a:t>
            </a:r>
            <a:r>
              <a:rPr sz="3000" spc="-114" dirty="0"/>
              <a:t> </a:t>
            </a:r>
            <a:r>
              <a:rPr sz="3000" spc="-55" dirty="0"/>
              <a:t>m</a:t>
            </a:r>
            <a:r>
              <a:rPr lang="en-NZ" sz="3000" spc="-55" dirty="0"/>
              <a:t>ā</a:t>
            </a:r>
            <a:r>
              <a:rPr sz="3000" spc="-55" dirty="0" err="1"/>
              <a:t>rama</a:t>
            </a:r>
            <a:r>
              <a:rPr sz="3000" spc="-120" dirty="0"/>
              <a:t> </a:t>
            </a:r>
            <a:r>
              <a:rPr sz="3000" spc="-35" dirty="0" err="1"/>
              <a:t>te</a:t>
            </a:r>
            <a:r>
              <a:rPr sz="3000" spc="-114" dirty="0"/>
              <a:t> </a:t>
            </a:r>
            <a:r>
              <a:rPr lang="en-NZ" sz="3000" spc="-55" dirty="0"/>
              <a:t>ā</a:t>
            </a:r>
            <a:r>
              <a:rPr sz="3000" spc="-55" dirty="0" err="1"/>
              <a:t>konga</a:t>
            </a:r>
            <a:r>
              <a:rPr sz="3000" spc="-114" dirty="0"/>
              <a:t> </a:t>
            </a:r>
            <a:r>
              <a:rPr sz="3000" spc="-35" dirty="0"/>
              <a:t>he</a:t>
            </a:r>
            <a:r>
              <a:rPr sz="3000" spc="-114" dirty="0"/>
              <a:t> </a:t>
            </a:r>
            <a:r>
              <a:rPr sz="3000" spc="-45" dirty="0"/>
              <a:t>aha</a:t>
            </a:r>
            <a:r>
              <a:rPr sz="3000" spc="-114" dirty="0"/>
              <a:t> </a:t>
            </a:r>
            <a:r>
              <a:rPr sz="3000" spc="-35" dirty="0"/>
              <a:t>te</a:t>
            </a:r>
            <a:r>
              <a:rPr sz="3000" spc="-114" dirty="0"/>
              <a:t> </a:t>
            </a:r>
            <a:r>
              <a:rPr sz="3000" spc="-45" dirty="0"/>
              <a:t>mea  </a:t>
            </a:r>
            <a:r>
              <a:rPr lang="mi-NZ" sz="3000" spc="-55" dirty="0" smtClean="0"/>
              <a:t>tūtahi</a:t>
            </a:r>
            <a:r>
              <a:rPr sz="3000" spc="-55" dirty="0" smtClean="0"/>
              <a:t>. </a:t>
            </a:r>
            <a:r>
              <a:rPr sz="3000" spc="-35" dirty="0"/>
              <a:t>He </a:t>
            </a:r>
            <a:r>
              <a:rPr sz="3000" spc="-45" dirty="0"/>
              <a:t>aha</a:t>
            </a:r>
            <a:r>
              <a:rPr sz="3000" spc="-275" dirty="0"/>
              <a:t> </a:t>
            </a:r>
            <a:r>
              <a:rPr sz="3000" spc="-45" dirty="0"/>
              <a:t>ai?</a:t>
            </a:r>
            <a:endParaRPr sz="3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94" y="27431"/>
            <a:ext cx="10679962" cy="752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94" y="6346"/>
            <a:ext cx="0" cy="7550150"/>
          </a:xfrm>
          <a:custGeom>
            <a:avLst/>
            <a:gdLst/>
            <a:ahLst/>
            <a:cxnLst/>
            <a:rect l="l" t="t" r="r" b="b"/>
            <a:pathLst>
              <a:path h="7550150">
                <a:moveTo>
                  <a:pt x="0" y="0"/>
                </a:moveTo>
                <a:lnTo>
                  <a:pt x="0" y="7549645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94" y="6346"/>
            <a:ext cx="10680065" cy="0"/>
          </a:xfrm>
          <a:custGeom>
            <a:avLst/>
            <a:gdLst/>
            <a:ahLst/>
            <a:cxnLst/>
            <a:rect l="l" t="t" r="r" b="b"/>
            <a:pathLst>
              <a:path w="10680065">
                <a:moveTo>
                  <a:pt x="10679977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8703" y="510570"/>
            <a:ext cx="8874125" cy="19184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 indent="929640">
              <a:lnSpc>
                <a:spcPct val="123300"/>
              </a:lnSpc>
              <a:spcBef>
                <a:spcPts val="790"/>
              </a:spcBef>
            </a:pPr>
            <a:r>
              <a:rPr spc="-140" dirty="0"/>
              <a:t>Te </a:t>
            </a:r>
            <a:r>
              <a:rPr lang="mi-NZ" spc="-5" dirty="0" smtClean="0"/>
              <a:t>tūhono</a:t>
            </a:r>
            <a:r>
              <a:rPr spc="-5" dirty="0" smtClean="0"/>
              <a:t> </a:t>
            </a:r>
            <a:r>
              <a:rPr dirty="0"/>
              <a:t>i </a:t>
            </a:r>
            <a:r>
              <a:rPr spc="-5" dirty="0"/>
              <a:t>te tau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r>
              <a:rPr spc="-5" dirty="0"/>
              <a:t> ki te hautau  </a:t>
            </a:r>
            <a:r>
              <a:rPr sz="3000" spc="-35" dirty="0"/>
              <a:t>Ko</a:t>
            </a:r>
            <a:r>
              <a:rPr sz="3000" spc="-120" dirty="0"/>
              <a:t> </a:t>
            </a:r>
            <a:r>
              <a:rPr sz="3000" spc="-35" dirty="0"/>
              <a:t>te</a:t>
            </a:r>
            <a:r>
              <a:rPr sz="3000" spc="-114" dirty="0"/>
              <a:t> </a:t>
            </a:r>
            <a:r>
              <a:rPr sz="3000" spc="-45" dirty="0"/>
              <a:t>mea</a:t>
            </a:r>
            <a:r>
              <a:rPr sz="3000" spc="-114" dirty="0"/>
              <a:t> </a:t>
            </a:r>
            <a:r>
              <a:rPr sz="3000" spc="-45" dirty="0"/>
              <a:t>nui</a:t>
            </a:r>
            <a:r>
              <a:rPr sz="3000" spc="-114" dirty="0"/>
              <a:t> </a:t>
            </a:r>
            <a:r>
              <a:rPr sz="3000" spc="-45" dirty="0" err="1"/>
              <a:t>kia</a:t>
            </a:r>
            <a:r>
              <a:rPr sz="3000" spc="-114" dirty="0"/>
              <a:t> </a:t>
            </a:r>
            <a:r>
              <a:rPr sz="3000" spc="-55" dirty="0"/>
              <a:t>m</a:t>
            </a:r>
            <a:r>
              <a:rPr lang="en-NZ" sz="3000" spc="-55" dirty="0"/>
              <a:t>ā</a:t>
            </a:r>
            <a:r>
              <a:rPr sz="3000" spc="-55" dirty="0" err="1"/>
              <a:t>rama</a:t>
            </a:r>
            <a:r>
              <a:rPr sz="3000" spc="-120" dirty="0"/>
              <a:t> </a:t>
            </a:r>
            <a:r>
              <a:rPr sz="3000" spc="-35" dirty="0" err="1"/>
              <a:t>te</a:t>
            </a:r>
            <a:r>
              <a:rPr sz="3000" spc="-114" dirty="0"/>
              <a:t> </a:t>
            </a:r>
            <a:r>
              <a:rPr lang="en-NZ" sz="3000" spc="-55" dirty="0"/>
              <a:t>ā</a:t>
            </a:r>
            <a:r>
              <a:rPr sz="3000" spc="-55" dirty="0" err="1"/>
              <a:t>konga</a:t>
            </a:r>
            <a:r>
              <a:rPr sz="3000" spc="-114" dirty="0"/>
              <a:t> </a:t>
            </a:r>
            <a:r>
              <a:rPr sz="3000" spc="-35" dirty="0"/>
              <a:t>he</a:t>
            </a:r>
            <a:r>
              <a:rPr sz="3000" spc="-114" dirty="0"/>
              <a:t> </a:t>
            </a:r>
            <a:r>
              <a:rPr sz="3000" spc="-45" dirty="0"/>
              <a:t>aha</a:t>
            </a:r>
            <a:r>
              <a:rPr sz="3000" spc="-114" dirty="0"/>
              <a:t> </a:t>
            </a:r>
            <a:r>
              <a:rPr sz="3000" spc="-35" dirty="0"/>
              <a:t>te</a:t>
            </a:r>
            <a:r>
              <a:rPr sz="3000" spc="-114" dirty="0"/>
              <a:t> </a:t>
            </a:r>
            <a:r>
              <a:rPr sz="3000" spc="-45" dirty="0"/>
              <a:t>mea  </a:t>
            </a:r>
            <a:r>
              <a:rPr lang="mi-NZ" sz="3000" spc="-55" dirty="0" smtClean="0"/>
              <a:t>tūtahi</a:t>
            </a:r>
            <a:r>
              <a:rPr sz="3000" spc="-55" dirty="0" smtClean="0"/>
              <a:t>. </a:t>
            </a:r>
            <a:r>
              <a:rPr sz="3000" spc="-35" dirty="0"/>
              <a:t>He </a:t>
            </a:r>
            <a:r>
              <a:rPr sz="3000" spc="-45" dirty="0"/>
              <a:t>aha</a:t>
            </a:r>
            <a:r>
              <a:rPr sz="3000" spc="-275" dirty="0"/>
              <a:t> </a:t>
            </a:r>
            <a:r>
              <a:rPr sz="3000" spc="-45" dirty="0"/>
              <a:t>ai?</a:t>
            </a:r>
            <a:endParaRPr sz="3000" dirty="0"/>
          </a:p>
        </p:txBody>
      </p:sp>
      <p:sp>
        <p:nvSpPr>
          <p:cNvPr id="6" name="object 6"/>
          <p:cNvSpPr txBox="1"/>
          <p:nvPr/>
        </p:nvSpPr>
        <p:spPr>
          <a:xfrm>
            <a:off x="638703" y="2698949"/>
            <a:ext cx="92017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30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 te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mōhio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rahi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mea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tūtahi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whiriwhiria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3000" spc="-4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rahi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3000" spc="-1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hautanga: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0169" y="3907353"/>
            <a:ext cx="1501530" cy="1501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7492" y="5264551"/>
            <a:ext cx="423184" cy="143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8230" y="3907368"/>
            <a:ext cx="1191396" cy="1501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169" y="5559064"/>
            <a:ext cx="1501530" cy="15015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2895" y="5559064"/>
            <a:ext cx="1501551" cy="15015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1794" y="4357763"/>
            <a:ext cx="953135" cy="3917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ct val="71900"/>
              </a:lnSpc>
              <a:spcBef>
                <a:spcPts val="565"/>
              </a:spcBef>
            </a:pPr>
            <a:r>
              <a:rPr sz="1400" spc="-145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1400" spc="-11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400" spc="-30" dirty="0">
                <a:solidFill>
                  <a:srgbClr val="010202"/>
                </a:solidFill>
                <a:latin typeface="Arial"/>
                <a:cs typeface="Arial"/>
              </a:rPr>
              <a:t>0.6 </a:t>
            </a:r>
            <a:r>
              <a:rPr sz="1400" spc="-7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400" spc="-110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1400" spc="-105" dirty="0">
                <a:solidFill>
                  <a:srgbClr val="010202"/>
                </a:solidFill>
                <a:latin typeface="Arial"/>
                <a:cs typeface="Arial"/>
              </a:rPr>
              <a:t>parehe</a:t>
            </a:r>
            <a:r>
              <a:rPr sz="14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010202"/>
                </a:solidFill>
                <a:latin typeface="Arial"/>
                <a:cs typeface="Arial"/>
              </a:rPr>
              <a:t>kotahi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2222" y="6054109"/>
            <a:ext cx="1270000" cy="3917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ct val="71900"/>
              </a:lnSpc>
              <a:spcBef>
                <a:spcPts val="565"/>
              </a:spcBef>
            </a:pPr>
            <a:r>
              <a:rPr sz="1400" spc="-145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1400" spc="-11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400" spc="-30" dirty="0">
                <a:solidFill>
                  <a:srgbClr val="010202"/>
                </a:solidFill>
                <a:latin typeface="Arial"/>
                <a:cs typeface="Arial"/>
              </a:rPr>
              <a:t>0.6 </a:t>
            </a:r>
            <a:r>
              <a:rPr sz="1400" spc="-7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400" spc="-110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ētahi </a:t>
            </a:r>
            <a:r>
              <a:rPr sz="1400" spc="-105" dirty="0">
                <a:solidFill>
                  <a:srgbClr val="010202"/>
                </a:solidFill>
                <a:latin typeface="Arial"/>
                <a:cs typeface="Arial"/>
              </a:rPr>
              <a:t>parehe </a:t>
            </a:r>
            <a:r>
              <a:rPr sz="1400" spc="-13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rua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87195" y="4832817"/>
            <a:ext cx="110596" cy="110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7195" y="5024536"/>
            <a:ext cx="110596" cy="110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8914" y="4832817"/>
            <a:ext cx="110596" cy="1105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8914" y="5024536"/>
            <a:ext cx="110596" cy="1106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0618" y="4832817"/>
            <a:ext cx="110596" cy="110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0618" y="5024536"/>
            <a:ext cx="110596" cy="110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2337" y="4832817"/>
            <a:ext cx="110596" cy="110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62337" y="5024536"/>
            <a:ext cx="110596" cy="110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4056" y="4832817"/>
            <a:ext cx="110596" cy="110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54056" y="5024536"/>
            <a:ext cx="110596" cy="1106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23954" y="4691466"/>
            <a:ext cx="1403985" cy="589915"/>
          </a:xfrm>
          <a:custGeom>
            <a:avLst/>
            <a:gdLst/>
            <a:ahLst/>
            <a:cxnLst/>
            <a:rect l="l" t="t" r="r" b="b"/>
            <a:pathLst>
              <a:path w="1403984" h="589914">
                <a:moveTo>
                  <a:pt x="1403924" y="294924"/>
                </a:moveTo>
                <a:lnTo>
                  <a:pt x="1392614" y="347938"/>
                </a:lnTo>
                <a:lnTo>
                  <a:pt x="1360007" y="397834"/>
                </a:lnTo>
                <a:lnTo>
                  <a:pt x="1308085" y="443779"/>
                </a:lnTo>
                <a:lnTo>
                  <a:pt x="1275500" y="465010"/>
                </a:lnTo>
                <a:lnTo>
                  <a:pt x="1238830" y="484941"/>
                </a:lnTo>
                <a:lnTo>
                  <a:pt x="1198323" y="503468"/>
                </a:lnTo>
                <a:lnTo>
                  <a:pt x="1154225" y="520487"/>
                </a:lnTo>
                <a:lnTo>
                  <a:pt x="1106786" y="535893"/>
                </a:lnTo>
                <a:lnTo>
                  <a:pt x="1056253" y="549583"/>
                </a:lnTo>
                <a:lnTo>
                  <a:pt x="1002873" y="561453"/>
                </a:lnTo>
                <a:lnTo>
                  <a:pt x="946895" y="571398"/>
                </a:lnTo>
                <a:lnTo>
                  <a:pt x="888566" y="579314"/>
                </a:lnTo>
                <a:lnTo>
                  <a:pt x="828135" y="585097"/>
                </a:lnTo>
                <a:lnTo>
                  <a:pt x="765848" y="588643"/>
                </a:lnTo>
                <a:lnTo>
                  <a:pt x="701954" y="589848"/>
                </a:lnTo>
                <a:lnTo>
                  <a:pt x="638062" y="588643"/>
                </a:lnTo>
                <a:lnTo>
                  <a:pt x="575778" y="585097"/>
                </a:lnTo>
                <a:lnTo>
                  <a:pt x="515348" y="579314"/>
                </a:lnTo>
                <a:lnTo>
                  <a:pt x="457021" y="571398"/>
                </a:lnTo>
                <a:lnTo>
                  <a:pt x="401044" y="561453"/>
                </a:lnTo>
                <a:lnTo>
                  <a:pt x="347666" y="549583"/>
                </a:lnTo>
                <a:lnTo>
                  <a:pt x="297133" y="535893"/>
                </a:lnTo>
                <a:lnTo>
                  <a:pt x="249695" y="520487"/>
                </a:lnTo>
                <a:lnTo>
                  <a:pt x="205599" y="503468"/>
                </a:lnTo>
                <a:lnTo>
                  <a:pt x="165092" y="484941"/>
                </a:lnTo>
                <a:lnTo>
                  <a:pt x="128422" y="465010"/>
                </a:lnTo>
                <a:lnTo>
                  <a:pt x="95838" y="443779"/>
                </a:lnTo>
                <a:lnTo>
                  <a:pt x="43916" y="397834"/>
                </a:lnTo>
                <a:lnTo>
                  <a:pt x="11309" y="347938"/>
                </a:lnTo>
                <a:lnTo>
                  <a:pt x="0" y="294924"/>
                </a:lnTo>
                <a:lnTo>
                  <a:pt x="2868" y="268079"/>
                </a:lnTo>
                <a:lnTo>
                  <a:pt x="25074" y="216520"/>
                </a:lnTo>
                <a:lnTo>
                  <a:pt x="67586" y="168496"/>
                </a:lnTo>
                <a:lnTo>
                  <a:pt x="128422" y="124838"/>
                </a:lnTo>
                <a:lnTo>
                  <a:pt x="165092" y="104907"/>
                </a:lnTo>
                <a:lnTo>
                  <a:pt x="205599" y="86380"/>
                </a:lnTo>
                <a:lnTo>
                  <a:pt x="249695" y="69361"/>
                </a:lnTo>
                <a:lnTo>
                  <a:pt x="297133" y="53955"/>
                </a:lnTo>
                <a:lnTo>
                  <a:pt x="347666" y="40265"/>
                </a:lnTo>
                <a:lnTo>
                  <a:pt x="401044" y="28395"/>
                </a:lnTo>
                <a:lnTo>
                  <a:pt x="457021" y="18450"/>
                </a:lnTo>
                <a:lnTo>
                  <a:pt x="515348" y="10534"/>
                </a:lnTo>
                <a:lnTo>
                  <a:pt x="575778" y="4751"/>
                </a:lnTo>
                <a:lnTo>
                  <a:pt x="638062" y="1205"/>
                </a:lnTo>
                <a:lnTo>
                  <a:pt x="701954" y="0"/>
                </a:lnTo>
                <a:lnTo>
                  <a:pt x="765848" y="1205"/>
                </a:lnTo>
                <a:lnTo>
                  <a:pt x="828135" y="4751"/>
                </a:lnTo>
                <a:lnTo>
                  <a:pt x="888566" y="10534"/>
                </a:lnTo>
                <a:lnTo>
                  <a:pt x="946895" y="18450"/>
                </a:lnTo>
                <a:lnTo>
                  <a:pt x="1002873" y="28395"/>
                </a:lnTo>
                <a:lnTo>
                  <a:pt x="1056253" y="40265"/>
                </a:lnTo>
                <a:lnTo>
                  <a:pt x="1106786" y="53955"/>
                </a:lnTo>
                <a:lnTo>
                  <a:pt x="1154225" y="69361"/>
                </a:lnTo>
                <a:lnTo>
                  <a:pt x="1198323" y="86380"/>
                </a:lnTo>
                <a:lnTo>
                  <a:pt x="1238830" y="104907"/>
                </a:lnTo>
                <a:lnTo>
                  <a:pt x="1275500" y="124838"/>
                </a:lnTo>
                <a:lnTo>
                  <a:pt x="1308085" y="146069"/>
                </a:lnTo>
                <a:lnTo>
                  <a:pt x="1360007" y="192014"/>
                </a:lnTo>
                <a:lnTo>
                  <a:pt x="1392614" y="241910"/>
                </a:lnTo>
                <a:lnTo>
                  <a:pt x="1403924" y="294924"/>
                </a:lnTo>
                <a:close/>
              </a:path>
            </a:pathLst>
          </a:custGeom>
          <a:ln w="737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8251" y="4755200"/>
            <a:ext cx="462915" cy="462915"/>
          </a:xfrm>
          <a:custGeom>
            <a:avLst/>
            <a:gdLst/>
            <a:ahLst/>
            <a:cxnLst/>
            <a:rect l="l" t="t" r="r" b="b"/>
            <a:pathLst>
              <a:path w="462915" h="462914">
                <a:moveTo>
                  <a:pt x="462366" y="231190"/>
                </a:moveTo>
                <a:lnTo>
                  <a:pt x="457669" y="277782"/>
                </a:lnTo>
                <a:lnTo>
                  <a:pt x="444197" y="321177"/>
                </a:lnTo>
                <a:lnTo>
                  <a:pt x="422881" y="360445"/>
                </a:lnTo>
                <a:lnTo>
                  <a:pt x="394651" y="394658"/>
                </a:lnTo>
                <a:lnTo>
                  <a:pt x="360435" y="422886"/>
                </a:lnTo>
                <a:lnTo>
                  <a:pt x="321164" y="444200"/>
                </a:lnTo>
                <a:lnTo>
                  <a:pt x="277767" y="457669"/>
                </a:lnTo>
                <a:lnTo>
                  <a:pt x="231175" y="462366"/>
                </a:lnTo>
                <a:lnTo>
                  <a:pt x="184583" y="457669"/>
                </a:lnTo>
                <a:lnTo>
                  <a:pt x="141189" y="444200"/>
                </a:lnTo>
                <a:lnTo>
                  <a:pt x="101920" y="422886"/>
                </a:lnTo>
                <a:lnTo>
                  <a:pt x="67707" y="394658"/>
                </a:lnTo>
                <a:lnTo>
                  <a:pt x="39479" y="360445"/>
                </a:lnTo>
                <a:lnTo>
                  <a:pt x="18166" y="321177"/>
                </a:lnTo>
                <a:lnTo>
                  <a:pt x="4696" y="277782"/>
                </a:lnTo>
                <a:lnTo>
                  <a:pt x="0" y="231190"/>
                </a:lnTo>
                <a:lnTo>
                  <a:pt x="4696" y="184598"/>
                </a:lnTo>
                <a:lnTo>
                  <a:pt x="18166" y="141201"/>
                </a:lnTo>
                <a:lnTo>
                  <a:pt x="39479" y="101930"/>
                </a:lnTo>
                <a:lnTo>
                  <a:pt x="67707" y="67715"/>
                </a:lnTo>
                <a:lnTo>
                  <a:pt x="101920" y="39484"/>
                </a:lnTo>
                <a:lnTo>
                  <a:pt x="141189" y="18168"/>
                </a:lnTo>
                <a:lnTo>
                  <a:pt x="184583" y="4697"/>
                </a:lnTo>
                <a:lnTo>
                  <a:pt x="231175" y="0"/>
                </a:lnTo>
                <a:lnTo>
                  <a:pt x="277767" y="4697"/>
                </a:lnTo>
                <a:lnTo>
                  <a:pt x="321164" y="18168"/>
                </a:lnTo>
                <a:lnTo>
                  <a:pt x="360435" y="39484"/>
                </a:lnTo>
                <a:lnTo>
                  <a:pt x="394651" y="67715"/>
                </a:lnTo>
                <a:lnTo>
                  <a:pt x="422881" y="101930"/>
                </a:lnTo>
                <a:lnTo>
                  <a:pt x="444197" y="141201"/>
                </a:lnTo>
                <a:lnTo>
                  <a:pt x="457669" y="184598"/>
                </a:lnTo>
                <a:lnTo>
                  <a:pt x="462366" y="231190"/>
                </a:lnTo>
                <a:close/>
              </a:path>
            </a:pathLst>
          </a:custGeom>
          <a:ln w="737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56789" y="4731498"/>
            <a:ext cx="2472690" cy="8953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24230" marR="90805">
              <a:lnSpc>
                <a:spcPct val="76100"/>
              </a:lnSpc>
              <a:spcBef>
                <a:spcPts val="495"/>
              </a:spcBef>
            </a:pPr>
            <a:r>
              <a:rPr sz="1400" spc="-12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1400" spc="-105" dirty="0">
                <a:solidFill>
                  <a:srgbClr val="010202"/>
                </a:solidFill>
                <a:latin typeface="Arial"/>
                <a:cs typeface="Arial"/>
              </a:rPr>
              <a:t>whero </a:t>
            </a:r>
            <a:r>
              <a:rPr sz="1400" spc="-11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400" spc="-30" dirty="0">
                <a:solidFill>
                  <a:srgbClr val="010202"/>
                </a:solidFill>
                <a:latin typeface="Arial"/>
                <a:cs typeface="Arial"/>
              </a:rPr>
              <a:t>0.8 </a:t>
            </a:r>
            <a:r>
              <a:rPr sz="1400" spc="-7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ngā  </a:t>
            </a:r>
            <a:r>
              <a:rPr sz="1400" spc="-70" dirty="0">
                <a:solidFill>
                  <a:srgbClr val="010202"/>
                </a:solidFill>
                <a:latin typeface="Arial"/>
                <a:cs typeface="Arial"/>
              </a:rPr>
              <a:t>porotiti</a:t>
            </a:r>
            <a:r>
              <a:rPr sz="14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katoa.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45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sz="1400" spc="-11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400" spc="-3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1400" spc="-105" dirty="0">
                <a:solidFill>
                  <a:srgbClr val="010202"/>
                </a:solidFill>
                <a:latin typeface="Arial"/>
                <a:cs typeface="Arial"/>
              </a:rPr>
              <a:t>tēnei </a:t>
            </a:r>
            <a:r>
              <a:rPr sz="1400" spc="-7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ngā </a:t>
            </a:r>
            <a:r>
              <a:rPr sz="1400" spc="-70" dirty="0">
                <a:solidFill>
                  <a:srgbClr val="010202"/>
                </a:solidFill>
                <a:latin typeface="Arial"/>
                <a:cs typeface="Arial"/>
              </a:rPr>
              <a:t>porotiti</a:t>
            </a:r>
            <a:r>
              <a:rPr sz="14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010202"/>
                </a:solidFill>
                <a:latin typeface="Arial"/>
                <a:cs typeface="Arial"/>
              </a:rPr>
              <a:t>whero.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39426" y="5217566"/>
            <a:ext cx="287020" cy="309245"/>
          </a:xfrm>
          <a:custGeom>
            <a:avLst/>
            <a:gdLst/>
            <a:ahLst/>
            <a:cxnLst/>
            <a:rect l="l" t="t" r="r" b="b"/>
            <a:pathLst>
              <a:path w="287020" h="309245">
                <a:moveTo>
                  <a:pt x="0" y="0"/>
                </a:moveTo>
                <a:lnTo>
                  <a:pt x="4262" y="166587"/>
                </a:lnTo>
                <a:lnTo>
                  <a:pt x="35526" y="254279"/>
                </a:lnTo>
                <a:lnTo>
                  <a:pt x="120651" y="292022"/>
                </a:lnTo>
                <a:lnTo>
                  <a:pt x="286496" y="308762"/>
                </a:lnTo>
              </a:path>
            </a:pathLst>
          </a:custGeom>
          <a:ln w="737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687" y="726567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Ng</a:t>
            </a:r>
            <a:r>
              <a:rPr lang="en-NZ" spc="-5" dirty="0"/>
              <a:t>ā</a:t>
            </a:r>
            <a:r>
              <a:rPr spc="-5" dirty="0"/>
              <a:t> </a:t>
            </a:r>
            <a:r>
              <a:rPr spc="-5" dirty="0" err="1"/>
              <a:t>Wh</a:t>
            </a:r>
            <a:r>
              <a:rPr lang="en-NZ" spc="-5" dirty="0"/>
              <a:t>ā</a:t>
            </a:r>
            <a:r>
              <a:rPr spc="-5" dirty="0" err="1"/>
              <a:t>inga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lang="mi-NZ" spc="-5" dirty="0" smtClean="0"/>
              <a:t>tēnei</a:t>
            </a:r>
            <a:r>
              <a:rPr spc="-130" dirty="0" smtClean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3" y="1248474"/>
            <a:ext cx="7903209" cy="189103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matua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3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800" spc="-3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noa;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598" y="726551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4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3600" b="1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3600" b="1" spc="1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695" y="1531650"/>
            <a:ext cx="8019415" cy="933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tai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arataki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tūhura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51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531650"/>
            <a:ext cx="801941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tai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arataki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tūhura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51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531650"/>
            <a:ext cx="8019415" cy="188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tai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arataki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tūhura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76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Whakaaturia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531687"/>
            <a:ext cx="8019415" cy="2277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tai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arataki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tūhura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76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Whakaaturia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tohu 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ana?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531687"/>
            <a:ext cx="801941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tai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arataki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tūhura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03" y="2996278"/>
            <a:ext cx="5086350" cy="120650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2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Whakaaturia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1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5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tohu 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  <a:tab pos="12954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50" spc="457" baseline="3070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atu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u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144" y="3947579"/>
            <a:ext cx="2394585" cy="6483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14045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531687"/>
            <a:ext cx="801941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tai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arataki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tūhura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03" y="2996278"/>
            <a:ext cx="5086350" cy="120650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2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Whakaaturia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1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5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tohu 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  <a:tab pos="12954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50" spc="457" baseline="3070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tonu 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652" y="3947579"/>
            <a:ext cx="5643880" cy="14357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 dirty="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240"/>
              </a:spcBef>
            </a:pP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  <a:p>
            <a:pPr marL="367665" marR="5080" indent="-354965">
              <a:lnSpc>
                <a:spcPct val="135900"/>
              </a:lnSpc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Ko te 0.5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momo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15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19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1900" spc="-2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 poro tiakareti.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531687"/>
            <a:ext cx="801941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tai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arataki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tūhura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03" y="2996278"/>
            <a:ext cx="5086350" cy="120650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2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Whakaaturia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1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5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tohu 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  <a:tab pos="12954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50" spc="457" baseline="3070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tonu 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652" y="3947579"/>
            <a:ext cx="5643880" cy="18294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 dirty="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240"/>
              </a:spcBef>
            </a:pP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  <a:p>
            <a:pPr marL="367665" marR="5080" indent="-354965">
              <a:lnSpc>
                <a:spcPct val="135900"/>
              </a:lnSpc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Ko te 0.5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momo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15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19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1900" spc="-2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 poro tiakareti.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2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Whakaaturia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ēnei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hautanga poro</a:t>
            </a:r>
            <a:r>
              <a:rPr sz="19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tiakareti: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098" y="5736874"/>
            <a:ext cx="28003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3686" y="5854863"/>
            <a:ext cx="3562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7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3076" y="5736874"/>
            <a:ext cx="28003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971" y="5854863"/>
            <a:ext cx="21837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5830" algn="l"/>
                <a:tab pos="1840230" algn="l"/>
              </a:tabLst>
            </a:pP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r>
              <a:rPr sz="19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9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531687"/>
            <a:ext cx="801941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tai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arataki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tūhura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3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03" y="2996278"/>
            <a:ext cx="5086350" cy="120650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2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Whakaaturia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1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5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tohu 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  <a:tab pos="12954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50" spc="457" baseline="3070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tonu hautau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19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ana.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652" y="3947579"/>
            <a:ext cx="5643880" cy="18294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 dirty="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240"/>
              </a:spcBef>
            </a:pP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  <a:p>
            <a:pPr marL="367665" marR="5080" indent="-354965">
              <a:lnSpc>
                <a:spcPct val="135900"/>
              </a:lnSpc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Ko te 0.5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momo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15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19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1900" spc="-2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 poro tiakareti.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2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Whakaaturia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ēnei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hautanga poro</a:t>
            </a:r>
            <a:r>
              <a:rPr sz="19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tiakareti: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098" y="5736874"/>
            <a:ext cx="28003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3686" y="5854863"/>
            <a:ext cx="3562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7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3076" y="5736874"/>
            <a:ext cx="28003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971" y="5854863"/>
            <a:ext cx="21837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5830" algn="l"/>
                <a:tab pos="1840230" algn="l"/>
              </a:tabLst>
            </a:pP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r>
              <a:rPr sz="19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9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355" y="6144269"/>
            <a:ext cx="5558790" cy="80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4965">
              <a:lnSpc>
                <a:spcPct val="1359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takihia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19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lang="mi-NZ" sz="1900" spc="-20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19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raupapatanga</a:t>
            </a:r>
            <a:r>
              <a:rPr sz="1900" spc="-1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lang="mi-NZ" sz="1900" spc="-15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19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59839" y="2763027"/>
            <a:ext cx="3630274" cy="203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6178" y="2769367"/>
            <a:ext cx="3617595" cy="2018664"/>
          </a:xfrm>
          <a:custGeom>
            <a:avLst/>
            <a:gdLst/>
            <a:ahLst/>
            <a:cxnLst/>
            <a:rect l="l" t="t" r="r" b="b"/>
            <a:pathLst>
              <a:path w="3617595" h="2018664">
                <a:moveTo>
                  <a:pt x="0" y="0"/>
                </a:moveTo>
                <a:lnTo>
                  <a:pt x="0" y="2018233"/>
                </a:lnTo>
                <a:lnTo>
                  <a:pt x="3617579" y="2018233"/>
                </a:lnTo>
                <a:lnTo>
                  <a:pt x="3617579" y="0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61379" y="4441694"/>
            <a:ext cx="253859" cy="253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4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3600" b="1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3600" b="1" spc="1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695" y="1643078"/>
            <a:ext cx="79908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mahi,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whakaaroaro,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wakawhitiwhiti</a:t>
            </a:r>
            <a:r>
              <a:rPr sz="2500" b="1" spc="-1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korero: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643078"/>
            <a:ext cx="7990840" cy="957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mahi,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whakaaroaro,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wakawhitiwhiti</a:t>
            </a:r>
            <a:r>
              <a:rPr sz="2500" b="1" spc="-1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korero: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687" y="726555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Ng</a:t>
            </a:r>
            <a:r>
              <a:rPr lang="en-NZ" spc="-5" dirty="0"/>
              <a:t>ā</a:t>
            </a:r>
            <a:r>
              <a:rPr spc="-5" dirty="0"/>
              <a:t> </a:t>
            </a:r>
            <a:r>
              <a:rPr spc="-5" dirty="0" err="1"/>
              <a:t>Wh</a:t>
            </a:r>
            <a:r>
              <a:rPr lang="en-NZ" spc="-5" dirty="0"/>
              <a:t>ā</a:t>
            </a:r>
            <a:r>
              <a:rPr spc="-5" dirty="0" err="1"/>
              <a:t>inga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lang="mi-NZ" spc="-5" dirty="0" smtClean="0"/>
              <a:t>tēnei</a:t>
            </a:r>
            <a:r>
              <a:rPr spc="-130" dirty="0" smtClean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3" y="1248446"/>
            <a:ext cx="8502015" cy="244983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matua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3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800" spc="-3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noa;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p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30" dirty="0" err="1" smtClean="0">
                <a:solidFill>
                  <a:srgbClr val="6D6E70"/>
                </a:solidFill>
                <a:latin typeface="Arial"/>
                <a:cs typeface="Arial"/>
              </a:rPr>
              <a:t>naha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spc="-37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6D6E70"/>
                </a:solidFill>
                <a:latin typeface="Arial"/>
                <a:cs typeface="Arial"/>
              </a:rPr>
              <a:t>t</a:t>
            </a:r>
            <a:r>
              <a:rPr lang="mi-NZ" sz="2800" spc="-25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643078"/>
            <a:ext cx="7990840" cy="957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mahi,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whakaaroaro,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wakawhitiwhiti</a:t>
            </a:r>
            <a:r>
              <a:rPr sz="2500" b="1" spc="-1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korero: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6042" y="276020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703" y="2671229"/>
            <a:ext cx="70726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har char="•"/>
              <a:tabLst>
                <a:tab pos="367665" algn="l"/>
                <a:tab pos="368300" algn="l"/>
                <a:tab pos="49022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ng</a:t>
            </a:r>
            <a:r>
              <a:rPr lang="en-NZ" sz="19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kei ia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19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6047" y="315368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708" y="3064826"/>
            <a:ext cx="70726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har char="•"/>
              <a:tabLst>
                <a:tab pos="367665" algn="l"/>
                <a:tab pos="368300" algn="l"/>
                <a:tab pos="49022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ng</a:t>
            </a:r>
            <a:r>
              <a:rPr lang="en-NZ" sz="19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kei ia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19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643078"/>
            <a:ext cx="7990840" cy="957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mahi,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whakaaroaro,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wakawhitiwhiti</a:t>
            </a:r>
            <a:r>
              <a:rPr sz="2500" b="1" spc="-1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korero: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6042" y="276020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6047" y="315368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703" y="2567038"/>
            <a:ext cx="7072630" cy="120650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20"/>
              </a:spcBef>
              <a:buChar char="•"/>
              <a:tabLst>
                <a:tab pos="367665" algn="l"/>
                <a:tab pos="368300" algn="l"/>
                <a:tab pos="49022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ng</a:t>
            </a:r>
            <a:r>
              <a:rPr lang="en-NZ" sz="19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kei ia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19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5"/>
              </a:spcBef>
              <a:buChar char="•"/>
              <a:tabLst>
                <a:tab pos="367665" algn="l"/>
                <a:tab pos="368300" algn="l"/>
                <a:tab pos="49022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ng</a:t>
            </a:r>
            <a:r>
              <a:rPr lang="en-NZ" sz="19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kei ia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19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Tuhia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pikitia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19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4795" y="4053839"/>
            <a:ext cx="6954011" cy="89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2867" y="5251780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647" y="0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2867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1200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8693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3690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89529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3839" y="5348018"/>
            <a:ext cx="11811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8045" y="5348018"/>
            <a:ext cx="3416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5" dirty="0">
                <a:solidFill>
                  <a:srgbClr val="010202"/>
                </a:solidFill>
                <a:latin typeface="Arial"/>
                <a:cs typeface="Arial"/>
              </a:rPr>
              <a:t>0.25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6782" y="5348018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52888" y="5348018"/>
            <a:ext cx="34163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5" dirty="0">
                <a:solidFill>
                  <a:srgbClr val="010202"/>
                </a:solidFill>
                <a:latin typeface="Arial"/>
                <a:cs typeface="Arial"/>
              </a:rPr>
              <a:t>0.75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70106" y="5348018"/>
            <a:ext cx="23876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8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300" spc="-30" dirty="0">
                <a:solidFill>
                  <a:srgbClr val="010202"/>
                </a:solidFill>
                <a:latin typeface="Arial"/>
                <a:cs typeface="Arial"/>
              </a:rPr>
              <a:t>.0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98277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73908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54558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30180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07628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83247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0.7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63924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39520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0.8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643078"/>
            <a:ext cx="7990840" cy="957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mahi,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whakaaroaro,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wakawhitiwhiti</a:t>
            </a:r>
            <a:r>
              <a:rPr sz="2500" b="1" spc="-1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korero: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6042" y="276020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6047" y="315368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703" y="2567038"/>
            <a:ext cx="7072630" cy="120650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20"/>
              </a:spcBef>
              <a:buChar char="•"/>
              <a:tabLst>
                <a:tab pos="367665" algn="l"/>
                <a:tab pos="368300" algn="l"/>
                <a:tab pos="49022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ng</a:t>
            </a:r>
            <a:r>
              <a:rPr lang="en-NZ" sz="19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kei ia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19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5"/>
              </a:spcBef>
              <a:buChar char="•"/>
              <a:tabLst>
                <a:tab pos="367665" algn="l"/>
                <a:tab pos="368300" algn="l"/>
                <a:tab pos="49022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ng</a:t>
            </a:r>
            <a:r>
              <a:rPr lang="en-NZ" sz="19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kei ia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taha</a:t>
            </a:r>
            <a:r>
              <a:rPr sz="19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r>
              <a:rPr sz="2700" spc="-7" baseline="32407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Tuhia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pikitia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19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4795" y="4053839"/>
            <a:ext cx="6954011" cy="89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2867" y="5251780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647" y="0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2867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1200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8693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3690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89529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8708" y="5348018"/>
            <a:ext cx="7270115" cy="786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20"/>
              </a:spcBef>
              <a:tabLst>
                <a:tab pos="2041525" algn="l"/>
                <a:tab pos="3730625" algn="l"/>
                <a:tab pos="5326380" algn="l"/>
                <a:tab pos="7043420" algn="l"/>
              </a:tabLst>
            </a:pP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0	</a:t>
            </a:r>
            <a:r>
              <a:rPr sz="1300" spc="-15" dirty="0">
                <a:solidFill>
                  <a:srgbClr val="010202"/>
                </a:solidFill>
                <a:latin typeface="Arial"/>
                <a:cs typeface="Arial"/>
              </a:rPr>
              <a:t>0.25	</a:t>
            </a: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0.5	</a:t>
            </a:r>
            <a:r>
              <a:rPr sz="1300" spc="-15" dirty="0">
                <a:solidFill>
                  <a:srgbClr val="010202"/>
                </a:solidFill>
                <a:latin typeface="Arial"/>
                <a:cs typeface="Arial"/>
              </a:rPr>
              <a:t>0.75	</a:t>
            </a:r>
            <a:r>
              <a:rPr sz="1300" spc="-8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300" spc="-30" dirty="0">
                <a:solidFill>
                  <a:srgbClr val="010202"/>
                </a:solidFill>
                <a:latin typeface="Arial"/>
                <a:cs typeface="Arial"/>
              </a:rPr>
              <a:t>.0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tata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ana ki 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kotahi poro</a:t>
            </a:r>
            <a:r>
              <a:rPr sz="1900" spc="-2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98277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73908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54558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30180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07628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83247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0.7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63924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39520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0.8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598" y="726575"/>
            <a:ext cx="67976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695" y="1643078"/>
            <a:ext cx="7990840" cy="957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mahi,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whakaaroaro,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wakawhitiwhiti</a:t>
            </a:r>
            <a:r>
              <a:rPr sz="2500" b="1" spc="-1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10202"/>
                </a:solidFill>
                <a:latin typeface="Arial"/>
                <a:cs typeface="Arial"/>
              </a:rPr>
              <a:t>korero: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200" spc="-70" dirty="0" err="1">
                <a:solidFill>
                  <a:srgbClr val="010202"/>
                </a:solidFill>
                <a:latin typeface="Arial"/>
                <a:cs typeface="Arial"/>
              </a:rPr>
              <a:t>Tekau</a:t>
            </a:r>
            <a:r>
              <a:rPr sz="22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2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wehenga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poro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tiakareti</a:t>
            </a:r>
            <a:r>
              <a:rPr sz="2200" spc="-1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kotahi: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6042" y="276020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6050" y="320446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8820" y="2567088"/>
            <a:ext cx="1977389" cy="8128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1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1900" spc="-1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703" y="2567094"/>
            <a:ext cx="5042535" cy="12065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15"/>
              </a:spcBef>
              <a:buChar char="•"/>
              <a:tabLst>
                <a:tab pos="367665" algn="l"/>
                <a:tab pos="368300" algn="l"/>
                <a:tab pos="4902200" algn="l"/>
              </a:tabLst>
            </a:pP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ah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19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 err="1">
                <a:solidFill>
                  <a:srgbClr val="010202"/>
                </a:solidFill>
                <a:latin typeface="Arial"/>
                <a:cs typeface="Arial"/>
              </a:rPr>
              <a:t>hau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00" spc="-25" dirty="0" err="1">
                <a:solidFill>
                  <a:srgbClr val="010202"/>
                </a:solidFill>
                <a:latin typeface="Arial"/>
                <a:cs typeface="Arial"/>
              </a:rPr>
              <a:t>ang</a:t>
            </a:r>
            <a:r>
              <a:rPr sz="1900" spc="-5" dirty="0" err="1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5" dirty="0" err="1">
                <a:solidFill>
                  <a:srgbClr val="010202"/>
                </a:solidFill>
                <a:latin typeface="Arial"/>
                <a:cs typeface="Arial"/>
              </a:rPr>
              <a:t>ir</a:t>
            </a:r>
            <a:r>
              <a:rPr sz="1900" spc="-5" dirty="0" err="1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ke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ah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2700" u="sng" spc="-7" baseline="32407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2700" baseline="32407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  <a:tab pos="4902200" algn="l"/>
              </a:tabLst>
            </a:pP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ah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19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 err="1">
                <a:solidFill>
                  <a:srgbClr val="010202"/>
                </a:solidFill>
                <a:latin typeface="Arial"/>
                <a:cs typeface="Arial"/>
              </a:rPr>
              <a:t>hau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00" spc="-25" dirty="0" err="1">
                <a:solidFill>
                  <a:srgbClr val="010202"/>
                </a:solidFill>
                <a:latin typeface="Arial"/>
                <a:cs typeface="Arial"/>
              </a:rPr>
              <a:t>ang</a:t>
            </a:r>
            <a:r>
              <a:rPr sz="1900" spc="-5" dirty="0" err="1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5" dirty="0" err="1">
                <a:solidFill>
                  <a:srgbClr val="010202"/>
                </a:solidFill>
                <a:latin typeface="Arial"/>
                <a:cs typeface="Arial"/>
              </a:rPr>
              <a:t>ir</a:t>
            </a:r>
            <a:r>
              <a:rPr sz="1900" spc="-5" dirty="0" err="1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ke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00" spc="-25" dirty="0">
                <a:solidFill>
                  <a:srgbClr val="010202"/>
                </a:solidFill>
                <a:latin typeface="Arial"/>
                <a:cs typeface="Arial"/>
              </a:rPr>
              <a:t>ah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2700" u="sng" spc="-7" baseline="20061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2700" baseline="20061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Tuhia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pikitia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1900" spc="-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4795" y="4053839"/>
            <a:ext cx="6954011" cy="89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2867" y="5251780"/>
            <a:ext cx="6616700" cy="0"/>
          </a:xfrm>
          <a:custGeom>
            <a:avLst/>
            <a:gdLst/>
            <a:ahLst/>
            <a:cxnLst/>
            <a:rect l="l" t="t" r="r" b="b"/>
            <a:pathLst>
              <a:path w="6616700">
                <a:moveTo>
                  <a:pt x="0" y="0"/>
                </a:moveTo>
                <a:lnTo>
                  <a:pt x="6616647" y="0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2867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1200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8693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3690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89529" y="516082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1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8710" y="5348018"/>
            <a:ext cx="7270115" cy="1179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20"/>
              </a:spcBef>
              <a:tabLst>
                <a:tab pos="2041525" algn="l"/>
                <a:tab pos="3730625" algn="l"/>
                <a:tab pos="5326380" algn="l"/>
                <a:tab pos="7043420" algn="l"/>
              </a:tabLst>
            </a:pP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0	</a:t>
            </a:r>
            <a:r>
              <a:rPr sz="1300" spc="-15" dirty="0">
                <a:solidFill>
                  <a:srgbClr val="010202"/>
                </a:solidFill>
                <a:latin typeface="Arial"/>
                <a:cs typeface="Arial"/>
              </a:rPr>
              <a:t>0.25	</a:t>
            </a: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0.5	</a:t>
            </a:r>
            <a:r>
              <a:rPr sz="1300" spc="-15" dirty="0">
                <a:solidFill>
                  <a:srgbClr val="010202"/>
                </a:solidFill>
                <a:latin typeface="Arial"/>
                <a:cs typeface="Arial"/>
              </a:rPr>
              <a:t>0.75	</a:t>
            </a:r>
            <a:r>
              <a:rPr sz="1300" spc="-8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300" spc="-30" dirty="0">
                <a:solidFill>
                  <a:srgbClr val="010202"/>
                </a:solidFill>
                <a:latin typeface="Arial"/>
                <a:cs typeface="Arial"/>
              </a:rPr>
              <a:t>.0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tata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ana ki 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kotahi poro</a:t>
            </a:r>
            <a:r>
              <a:rPr sz="1900" spc="-2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tiakareti?</a:t>
            </a:r>
            <a:endParaRPr sz="19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819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tata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ana ki te</a:t>
            </a:r>
            <a:r>
              <a:rPr sz="1900" spc="-2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kore?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98277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73908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54558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30180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07628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83247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0.7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63924" y="482128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43"/>
                </a:lnTo>
              </a:path>
            </a:pathLst>
          </a:custGeom>
          <a:ln w="1396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39520" y="4980582"/>
            <a:ext cx="248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010202"/>
                </a:solidFill>
                <a:latin typeface="Arial"/>
                <a:cs typeface="Arial"/>
              </a:rPr>
              <a:t>0.8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4485" y="726575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10976" y="1423737"/>
            <a:ext cx="9471446" cy="189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smtClean="0"/>
              <a:t>te</a:t>
            </a:r>
            <a:r>
              <a:rPr lang="mi-NZ" spc="-440" dirty="0"/>
              <a:t> </a:t>
            </a:r>
            <a:r>
              <a:rPr spc="-25" dirty="0" smtClean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385445" indent="-354965">
              <a:lnSpc>
                <a:spcPts val="3600"/>
              </a:lnSpc>
              <a:spcBef>
                <a:spcPts val="275"/>
              </a:spcBef>
              <a:buClr>
                <a:srgbClr val="010202"/>
              </a:buClr>
              <a:buChar char="•"/>
              <a:tabLst>
                <a:tab pos="395605" algn="l"/>
                <a:tab pos="396240" algn="l"/>
              </a:tabLst>
            </a:pPr>
            <a:r>
              <a:rPr spc="-25" dirty="0">
                <a:solidFill>
                  <a:srgbClr val="6D6E70"/>
                </a:solidFill>
              </a:rPr>
              <a:t>Whakatau</a:t>
            </a:r>
            <a:r>
              <a:rPr spc="-45" dirty="0">
                <a:solidFill>
                  <a:srgbClr val="6D6E70"/>
                </a:solidFill>
              </a:rPr>
              <a:t> </a:t>
            </a:r>
            <a:r>
              <a:rPr spc="-20" dirty="0">
                <a:solidFill>
                  <a:srgbClr val="6D6E70"/>
                </a:solidFill>
              </a:rPr>
              <a:t>tata</a:t>
            </a:r>
            <a:r>
              <a:rPr spc="-45" dirty="0">
                <a:solidFill>
                  <a:srgbClr val="6D6E70"/>
                </a:solidFill>
              </a:rPr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spc="-15" dirty="0"/>
              <a:t>te</a:t>
            </a:r>
            <a:r>
              <a:rPr spc="-45" dirty="0"/>
              <a:t> </a:t>
            </a:r>
            <a:r>
              <a:rPr spc="-20" dirty="0"/>
              <a:t>0.4</a:t>
            </a:r>
            <a:r>
              <a:rPr spc="-40" dirty="0"/>
              <a:t> </a:t>
            </a:r>
            <a:r>
              <a:rPr spc="-5" dirty="0"/>
              <a:t>o</a:t>
            </a:r>
            <a:r>
              <a:rPr spc="-45" dirty="0"/>
              <a:t> </a:t>
            </a:r>
            <a:r>
              <a:rPr spc="-15" dirty="0" err="1"/>
              <a:t>te</a:t>
            </a:r>
            <a:r>
              <a:rPr spc="-45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40" dirty="0"/>
              <a:t> </a:t>
            </a:r>
            <a:r>
              <a:rPr spc="-20" dirty="0"/>
              <a:t>mai</a:t>
            </a:r>
            <a:r>
              <a:rPr spc="-45" dirty="0"/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lang="mi-NZ" spc="-20" dirty="0" smtClean="0"/>
              <a:t>tōna</a:t>
            </a:r>
            <a:r>
              <a:rPr spc="-45" dirty="0" smtClean="0"/>
              <a:t> </a:t>
            </a:r>
            <a:r>
              <a:rPr spc="-20" dirty="0" err="1"/>
              <a:t>pito</a:t>
            </a:r>
            <a:r>
              <a:rPr spc="-40" dirty="0"/>
              <a:t> </a:t>
            </a:r>
            <a:r>
              <a:rPr lang="mi-NZ" dirty="0" smtClean="0"/>
              <a:t>mauī</a:t>
            </a:r>
            <a:r>
              <a:rPr dirty="0" smtClean="0"/>
              <a:t>,</a:t>
            </a:r>
            <a:r>
              <a:rPr spc="-45" dirty="0" smtClean="0"/>
              <a:t> </a:t>
            </a:r>
            <a:r>
              <a:rPr spc="-15" dirty="0"/>
              <a:t>ka</a:t>
            </a:r>
            <a:r>
              <a:rPr spc="-45" dirty="0"/>
              <a:t> </a:t>
            </a:r>
            <a:r>
              <a:rPr spc="-20" dirty="0"/>
              <a:t>tuhi</a:t>
            </a:r>
            <a:r>
              <a:rPr spc="-40" dirty="0"/>
              <a:t> </a:t>
            </a:r>
            <a:r>
              <a:rPr spc="-15" dirty="0"/>
              <a:t>ai</a:t>
            </a:r>
            <a:r>
              <a:rPr spc="-45" dirty="0"/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lang="mi-NZ" spc="-25" dirty="0" smtClean="0"/>
              <a:t>tētahi</a:t>
            </a:r>
            <a:r>
              <a:rPr spc="-25" dirty="0" smtClean="0"/>
              <a:t>  </a:t>
            </a:r>
            <a:r>
              <a:rPr lang="mi-NZ" spc="-5" dirty="0" smtClean="0"/>
              <a:t>rīpeka</a:t>
            </a:r>
            <a:r>
              <a:rPr spc="-5" dirty="0" smtClean="0"/>
              <a:t> </a:t>
            </a:r>
            <a:r>
              <a:rPr spc="-25" dirty="0"/>
              <a:t>whero. </a:t>
            </a:r>
            <a:r>
              <a:rPr spc="-25" dirty="0" err="1"/>
              <a:t>Whakam</a:t>
            </a:r>
            <a:r>
              <a:rPr lang="en-NZ" spc="-25" dirty="0"/>
              <a:t>ā</a:t>
            </a:r>
            <a:r>
              <a:rPr spc="-25" dirty="0" err="1"/>
              <a:t>ramatia</a:t>
            </a:r>
            <a:r>
              <a:rPr spc="-25" dirty="0"/>
              <a:t> </a:t>
            </a:r>
            <a:r>
              <a:rPr spc="-20" dirty="0" err="1"/>
              <a:t>mai</a:t>
            </a:r>
            <a:r>
              <a:rPr spc="-20" dirty="0"/>
              <a:t> </a:t>
            </a:r>
            <a:r>
              <a:rPr spc="-15" dirty="0" smtClean="0"/>
              <a:t>t</a:t>
            </a:r>
            <a:r>
              <a:rPr lang="mi-NZ" spc="-15" dirty="0" smtClean="0"/>
              <a:t>ō</a:t>
            </a:r>
            <a:r>
              <a:rPr spc="-15" dirty="0" smtClean="0"/>
              <a:t> </a:t>
            </a:r>
            <a:r>
              <a:rPr spc="-25" dirty="0"/>
              <a:t>whakatau </a:t>
            </a:r>
            <a:r>
              <a:rPr spc="-20" dirty="0"/>
              <a:t>tata </a:t>
            </a:r>
            <a:r>
              <a:rPr spc="-5" dirty="0"/>
              <a:t>i </a:t>
            </a:r>
            <a:r>
              <a:rPr spc="-15" dirty="0"/>
              <a:t>te</a:t>
            </a:r>
            <a:r>
              <a:rPr spc="-265" dirty="0"/>
              <a:t> </a:t>
            </a:r>
            <a:r>
              <a:rPr spc="-20" dirty="0"/>
              <a:t>0.4.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err="1"/>
              <a:t>te</a:t>
            </a:r>
            <a:r>
              <a:rPr spc="-440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385445" indent="-354965">
              <a:lnSpc>
                <a:spcPts val="3600"/>
              </a:lnSpc>
              <a:spcBef>
                <a:spcPts val="275"/>
              </a:spcBef>
              <a:buClr>
                <a:srgbClr val="010202"/>
              </a:buClr>
              <a:buChar char="•"/>
              <a:tabLst>
                <a:tab pos="395605" algn="l"/>
                <a:tab pos="396240" algn="l"/>
              </a:tabLst>
            </a:pPr>
            <a:r>
              <a:rPr spc="-25" dirty="0">
                <a:solidFill>
                  <a:srgbClr val="6D6E70"/>
                </a:solidFill>
              </a:rPr>
              <a:t>Whakatau</a:t>
            </a:r>
            <a:r>
              <a:rPr spc="-45" dirty="0">
                <a:solidFill>
                  <a:srgbClr val="6D6E70"/>
                </a:solidFill>
              </a:rPr>
              <a:t> </a:t>
            </a:r>
            <a:r>
              <a:rPr spc="-20" dirty="0">
                <a:solidFill>
                  <a:srgbClr val="6D6E70"/>
                </a:solidFill>
              </a:rPr>
              <a:t>tata</a:t>
            </a:r>
            <a:r>
              <a:rPr spc="-45" dirty="0">
                <a:solidFill>
                  <a:srgbClr val="6D6E70"/>
                </a:solidFill>
              </a:rPr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spc="-15" dirty="0"/>
              <a:t>te</a:t>
            </a:r>
            <a:r>
              <a:rPr spc="-45" dirty="0"/>
              <a:t> </a:t>
            </a:r>
            <a:r>
              <a:rPr spc="-20" dirty="0"/>
              <a:t>0.4</a:t>
            </a:r>
            <a:r>
              <a:rPr spc="-40" dirty="0"/>
              <a:t> </a:t>
            </a:r>
            <a:r>
              <a:rPr spc="-5" dirty="0"/>
              <a:t>o</a:t>
            </a:r>
            <a:r>
              <a:rPr spc="-45" dirty="0"/>
              <a:t> </a:t>
            </a:r>
            <a:r>
              <a:rPr spc="-15" dirty="0" err="1"/>
              <a:t>te</a:t>
            </a:r>
            <a:r>
              <a:rPr spc="-45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40" dirty="0"/>
              <a:t> </a:t>
            </a:r>
            <a:r>
              <a:rPr spc="-20" dirty="0"/>
              <a:t>mai</a:t>
            </a:r>
            <a:r>
              <a:rPr spc="-45" dirty="0"/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lang="mi-NZ" spc="-20" dirty="0" smtClean="0"/>
              <a:t>tōna</a:t>
            </a:r>
            <a:r>
              <a:rPr spc="-45" dirty="0" smtClean="0"/>
              <a:t> </a:t>
            </a:r>
            <a:r>
              <a:rPr spc="-20" dirty="0" err="1"/>
              <a:t>pito</a:t>
            </a:r>
            <a:r>
              <a:rPr spc="-40" dirty="0"/>
              <a:t> </a:t>
            </a:r>
            <a:r>
              <a:rPr lang="mi-NZ" dirty="0" smtClean="0"/>
              <a:t>mauī</a:t>
            </a:r>
            <a:r>
              <a:rPr dirty="0" smtClean="0"/>
              <a:t>,</a:t>
            </a:r>
            <a:r>
              <a:rPr spc="-45" dirty="0" smtClean="0"/>
              <a:t> </a:t>
            </a:r>
            <a:r>
              <a:rPr spc="-15" dirty="0"/>
              <a:t>ka</a:t>
            </a:r>
            <a:r>
              <a:rPr spc="-45" dirty="0"/>
              <a:t> </a:t>
            </a:r>
            <a:r>
              <a:rPr spc="-20" dirty="0"/>
              <a:t>tuhi</a:t>
            </a:r>
            <a:r>
              <a:rPr spc="-40" dirty="0"/>
              <a:t> </a:t>
            </a:r>
            <a:r>
              <a:rPr spc="-15" dirty="0"/>
              <a:t>ai</a:t>
            </a:r>
            <a:r>
              <a:rPr spc="-45" dirty="0"/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lang="mi-NZ" spc="-25" dirty="0" smtClean="0"/>
              <a:t>tētahi</a:t>
            </a:r>
            <a:r>
              <a:rPr spc="-25" dirty="0" smtClean="0"/>
              <a:t>  </a:t>
            </a:r>
            <a:r>
              <a:rPr lang="mi-NZ" spc="-5" dirty="0" smtClean="0"/>
              <a:t>rīpeka</a:t>
            </a:r>
            <a:r>
              <a:rPr spc="-5" dirty="0" smtClean="0"/>
              <a:t> </a:t>
            </a:r>
            <a:r>
              <a:rPr spc="-25" dirty="0"/>
              <a:t>whero. </a:t>
            </a:r>
            <a:r>
              <a:rPr spc="-25" dirty="0" err="1"/>
              <a:t>Whakam</a:t>
            </a:r>
            <a:r>
              <a:rPr lang="en-NZ" spc="-25" dirty="0"/>
              <a:t>ā</a:t>
            </a:r>
            <a:r>
              <a:rPr spc="-25" dirty="0" err="1"/>
              <a:t>ramatia</a:t>
            </a:r>
            <a:r>
              <a:rPr spc="-25" dirty="0"/>
              <a:t> </a:t>
            </a:r>
            <a:r>
              <a:rPr spc="-20" dirty="0" err="1"/>
              <a:t>mai</a:t>
            </a:r>
            <a:r>
              <a:rPr spc="-20" dirty="0"/>
              <a:t> </a:t>
            </a:r>
            <a:r>
              <a:rPr spc="-15" dirty="0" smtClean="0"/>
              <a:t>t</a:t>
            </a:r>
            <a:r>
              <a:rPr lang="mi-NZ" spc="-15" dirty="0" smtClean="0"/>
              <a:t>ō</a:t>
            </a:r>
            <a:r>
              <a:rPr spc="-15" dirty="0" smtClean="0"/>
              <a:t> </a:t>
            </a:r>
            <a:r>
              <a:rPr spc="-25" dirty="0"/>
              <a:t>whakatau </a:t>
            </a:r>
            <a:r>
              <a:rPr spc="-20" dirty="0"/>
              <a:t>tata </a:t>
            </a:r>
            <a:r>
              <a:rPr spc="-5" dirty="0"/>
              <a:t>i </a:t>
            </a:r>
            <a:r>
              <a:rPr spc="-15" dirty="0"/>
              <a:t>te</a:t>
            </a:r>
            <a:r>
              <a:rPr spc="-265" dirty="0"/>
              <a:t> </a:t>
            </a:r>
            <a:r>
              <a:rPr spc="-20" dirty="0"/>
              <a:t>0.4.</a:t>
            </a:r>
          </a:p>
          <a:p>
            <a:pPr marL="725170">
              <a:lnSpc>
                <a:spcPct val="100000"/>
              </a:lnSpc>
              <a:spcBef>
                <a:spcPts val="675"/>
              </a:spcBef>
            </a:pPr>
            <a:r>
              <a:rPr spc="-15" dirty="0"/>
              <a:t>He </a:t>
            </a:r>
            <a:r>
              <a:rPr spc="-20" dirty="0"/>
              <a:t>iti ake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0.5, </a:t>
            </a:r>
            <a:r>
              <a:rPr spc="-25" dirty="0"/>
              <a:t>engari </a:t>
            </a:r>
            <a:r>
              <a:rPr spc="-5" dirty="0"/>
              <a:t>e </a:t>
            </a:r>
            <a:r>
              <a:rPr spc="-25" dirty="0"/>
              <a:t>p</a:t>
            </a:r>
            <a:r>
              <a:rPr lang="en-NZ" spc="-25" dirty="0"/>
              <a:t>ā</a:t>
            </a:r>
            <a:r>
              <a:rPr spc="-25" dirty="0"/>
              <a:t>tata</a:t>
            </a:r>
            <a:r>
              <a:rPr spc="-285" dirty="0"/>
              <a:t> </a:t>
            </a:r>
            <a:r>
              <a:rPr spc="-20" dirty="0"/>
              <a:t>ana.</a:t>
            </a:r>
          </a:p>
        </p:txBody>
      </p:sp>
      <p:sp>
        <p:nvSpPr>
          <p:cNvPr id="3" name="object 3"/>
          <p:cNvSpPr/>
          <p:nvPr/>
        </p:nvSpPr>
        <p:spPr>
          <a:xfrm>
            <a:off x="5292227" y="4033540"/>
            <a:ext cx="64038" cy="21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1562" y="4245833"/>
            <a:ext cx="64038" cy="21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60799" y="4125560"/>
            <a:ext cx="3936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×	</a:t>
            </a:r>
            <a:r>
              <a:rPr sz="1200" strike="sngStrike" spc="10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endParaRPr sz="1200">
              <a:latin typeface="Arial"/>
              <a:cs typeface="Arial"/>
            </a:endParaRPr>
          </a:p>
          <a:p>
            <a:pPr marL="1484630">
              <a:lnSpc>
                <a:spcPct val="100000"/>
              </a:lnSpc>
              <a:spcBef>
                <a:spcPts val="955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(whakatau</a:t>
            </a:r>
            <a:r>
              <a:rPr sz="1200" spc="-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tata)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6035" y="3830437"/>
            <a:ext cx="396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1200" spc="-22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1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7365" y="3920901"/>
            <a:ext cx="7112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077" y="395289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40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64485" y="726575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err="1"/>
              <a:t>te</a:t>
            </a:r>
            <a:r>
              <a:rPr spc="-440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385445" indent="-354965">
              <a:lnSpc>
                <a:spcPts val="3600"/>
              </a:lnSpc>
              <a:spcBef>
                <a:spcPts val="275"/>
              </a:spcBef>
              <a:buClr>
                <a:srgbClr val="010202"/>
              </a:buClr>
              <a:buChar char="•"/>
              <a:tabLst>
                <a:tab pos="395605" algn="l"/>
                <a:tab pos="396240" algn="l"/>
              </a:tabLst>
            </a:pPr>
            <a:r>
              <a:rPr spc="-25" dirty="0">
                <a:solidFill>
                  <a:srgbClr val="6D6E70"/>
                </a:solidFill>
              </a:rPr>
              <a:t>Whakatau</a:t>
            </a:r>
            <a:r>
              <a:rPr spc="-45" dirty="0">
                <a:solidFill>
                  <a:srgbClr val="6D6E70"/>
                </a:solidFill>
              </a:rPr>
              <a:t> </a:t>
            </a:r>
            <a:r>
              <a:rPr spc="-20" dirty="0">
                <a:solidFill>
                  <a:srgbClr val="6D6E70"/>
                </a:solidFill>
              </a:rPr>
              <a:t>tata</a:t>
            </a:r>
            <a:r>
              <a:rPr spc="-45" dirty="0">
                <a:solidFill>
                  <a:srgbClr val="6D6E70"/>
                </a:solidFill>
              </a:rPr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spc="-15" dirty="0"/>
              <a:t>te</a:t>
            </a:r>
            <a:r>
              <a:rPr spc="-45" dirty="0"/>
              <a:t> </a:t>
            </a:r>
            <a:r>
              <a:rPr spc="-20" dirty="0"/>
              <a:t>0.4</a:t>
            </a:r>
            <a:r>
              <a:rPr spc="-40" dirty="0"/>
              <a:t> </a:t>
            </a:r>
            <a:r>
              <a:rPr spc="-5" dirty="0"/>
              <a:t>o</a:t>
            </a:r>
            <a:r>
              <a:rPr spc="-45" dirty="0"/>
              <a:t> </a:t>
            </a:r>
            <a:r>
              <a:rPr spc="-15" dirty="0" err="1"/>
              <a:t>te</a:t>
            </a:r>
            <a:r>
              <a:rPr spc="-45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40" dirty="0"/>
              <a:t> </a:t>
            </a:r>
            <a:r>
              <a:rPr spc="-20" dirty="0"/>
              <a:t>mai</a:t>
            </a:r>
            <a:r>
              <a:rPr spc="-45" dirty="0"/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lang="mi-NZ" spc="-20" dirty="0" smtClean="0"/>
              <a:t>tōna</a:t>
            </a:r>
            <a:r>
              <a:rPr spc="-45" dirty="0" smtClean="0"/>
              <a:t> </a:t>
            </a:r>
            <a:r>
              <a:rPr spc="-20" dirty="0" err="1"/>
              <a:t>pito</a:t>
            </a:r>
            <a:r>
              <a:rPr spc="-40" dirty="0"/>
              <a:t> </a:t>
            </a:r>
            <a:r>
              <a:rPr lang="mi-NZ" dirty="0" smtClean="0"/>
              <a:t>mauī</a:t>
            </a:r>
            <a:r>
              <a:rPr dirty="0" smtClean="0"/>
              <a:t>,</a:t>
            </a:r>
            <a:r>
              <a:rPr spc="-45" dirty="0" smtClean="0"/>
              <a:t> </a:t>
            </a:r>
            <a:r>
              <a:rPr spc="-15" dirty="0"/>
              <a:t>ka</a:t>
            </a:r>
            <a:r>
              <a:rPr spc="-45" dirty="0"/>
              <a:t> </a:t>
            </a:r>
            <a:r>
              <a:rPr spc="-20" dirty="0"/>
              <a:t>tuhi</a:t>
            </a:r>
            <a:r>
              <a:rPr spc="-40" dirty="0"/>
              <a:t> </a:t>
            </a:r>
            <a:r>
              <a:rPr spc="-15" dirty="0"/>
              <a:t>ai</a:t>
            </a:r>
            <a:r>
              <a:rPr spc="-45" dirty="0"/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lang="mi-NZ" spc="-25" dirty="0" smtClean="0"/>
              <a:t>tētahi</a:t>
            </a:r>
            <a:r>
              <a:rPr spc="-25" dirty="0" smtClean="0"/>
              <a:t>  </a:t>
            </a:r>
            <a:r>
              <a:rPr lang="mi-NZ" spc="-5" dirty="0" smtClean="0"/>
              <a:t>rīpeka</a:t>
            </a:r>
            <a:r>
              <a:rPr spc="-5" dirty="0" smtClean="0"/>
              <a:t> </a:t>
            </a:r>
            <a:r>
              <a:rPr spc="-25" dirty="0"/>
              <a:t>whero. </a:t>
            </a:r>
            <a:r>
              <a:rPr spc="-25" dirty="0" err="1"/>
              <a:t>Whakam</a:t>
            </a:r>
            <a:r>
              <a:rPr lang="en-NZ" spc="-25" dirty="0"/>
              <a:t>ā</a:t>
            </a:r>
            <a:r>
              <a:rPr spc="-25" dirty="0" err="1"/>
              <a:t>ramatia</a:t>
            </a:r>
            <a:r>
              <a:rPr spc="-25" dirty="0"/>
              <a:t> </a:t>
            </a:r>
            <a:r>
              <a:rPr spc="-20" dirty="0" err="1"/>
              <a:t>mai</a:t>
            </a:r>
            <a:r>
              <a:rPr spc="-20" dirty="0"/>
              <a:t> </a:t>
            </a:r>
            <a:r>
              <a:rPr spc="-15" dirty="0" smtClean="0"/>
              <a:t>t</a:t>
            </a:r>
            <a:r>
              <a:rPr lang="mi-NZ" spc="-15" dirty="0" smtClean="0"/>
              <a:t>ō</a:t>
            </a:r>
            <a:r>
              <a:rPr spc="-15" dirty="0" smtClean="0"/>
              <a:t> </a:t>
            </a:r>
            <a:r>
              <a:rPr spc="-25" dirty="0"/>
              <a:t>whakatau </a:t>
            </a:r>
            <a:r>
              <a:rPr spc="-20" dirty="0"/>
              <a:t>tata </a:t>
            </a:r>
            <a:r>
              <a:rPr spc="-5" dirty="0"/>
              <a:t>i </a:t>
            </a:r>
            <a:r>
              <a:rPr spc="-15" dirty="0"/>
              <a:t>te</a:t>
            </a:r>
            <a:r>
              <a:rPr spc="-265" dirty="0"/>
              <a:t> </a:t>
            </a:r>
            <a:r>
              <a:rPr spc="-20" dirty="0"/>
              <a:t>0.4.</a:t>
            </a:r>
          </a:p>
          <a:p>
            <a:pPr marL="725170">
              <a:lnSpc>
                <a:spcPct val="100000"/>
              </a:lnSpc>
              <a:spcBef>
                <a:spcPts val="675"/>
              </a:spcBef>
            </a:pPr>
            <a:r>
              <a:rPr spc="-15" dirty="0"/>
              <a:t>He </a:t>
            </a:r>
            <a:r>
              <a:rPr spc="-20" dirty="0"/>
              <a:t>iti ake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0.5, </a:t>
            </a:r>
            <a:r>
              <a:rPr spc="-25" dirty="0"/>
              <a:t>engari </a:t>
            </a:r>
            <a:r>
              <a:rPr spc="-5" dirty="0"/>
              <a:t>e </a:t>
            </a:r>
            <a:r>
              <a:rPr spc="-25" dirty="0"/>
              <a:t>p</a:t>
            </a:r>
            <a:r>
              <a:rPr lang="en-NZ" spc="-25" dirty="0"/>
              <a:t>ā</a:t>
            </a:r>
            <a:r>
              <a:rPr spc="-25" dirty="0"/>
              <a:t>tata</a:t>
            </a:r>
            <a:r>
              <a:rPr spc="-285" dirty="0"/>
              <a:t> </a:t>
            </a:r>
            <a:r>
              <a:rPr spc="-20" dirty="0"/>
              <a:t>ana.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708" y="4622003"/>
            <a:ext cx="9063355" cy="933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4965">
              <a:lnSpc>
                <a:spcPct val="1363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Whakatau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tata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0.6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mai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200" spc="-20" dirty="0" smtClean="0">
                <a:solidFill>
                  <a:srgbClr val="010202"/>
                </a:solidFill>
                <a:latin typeface="Arial"/>
                <a:cs typeface="Arial"/>
              </a:rPr>
              <a:t>ō</a:t>
            </a:r>
            <a:r>
              <a:rPr sz="2200" spc="-20" dirty="0" err="1" smtClean="0">
                <a:solidFill>
                  <a:srgbClr val="010202"/>
                </a:solidFill>
                <a:latin typeface="Arial"/>
                <a:cs typeface="Arial"/>
              </a:rPr>
              <a:t>na</a:t>
            </a:r>
            <a:r>
              <a:rPr sz="2200" spc="-4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 err="1">
                <a:solidFill>
                  <a:srgbClr val="010202"/>
                </a:solidFill>
                <a:latin typeface="Arial"/>
                <a:cs typeface="Arial"/>
              </a:rPr>
              <a:t>pito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200" dirty="0" smtClean="0">
                <a:solidFill>
                  <a:srgbClr val="010202"/>
                </a:solidFill>
                <a:latin typeface="Arial"/>
                <a:cs typeface="Arial"/>
              </a:rPr>
              <a:t>mauī</a:t>
            </a:r>
            <a:r>
              <a:rPr sz="2200" dirty="0" smtClean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200" spc="-4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ka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tuhi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lang="mi-NZ" sz="2200" spc="-5" dirty="0" smtClean="0">
                <a:solidFill>
                  <a:srgbClr val="010202"/>
                </a:solidFill>
                <a:latin typeface="Arial"/>
                <a:cs typeface="Arial"/>
              </a:rPr>
              <a:t>rīpeka</a:t>
            </a:r>
            <a:r>
              <a:rPr sz="22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ō</a:t>
            </a:r>
            <a:r>
              <a:rPr sz="2200" spc="-25" dirty="0" err="1" smtClean="0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22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2227" y="4033540"/>
            <a:ext cx="64038" cy="21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1562" y="4245833"/>
            <a:ext cx="64038" cy="21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0799" y="4125560"/>
            <a:ext cx="3936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×	</a:t>
            </a:r>
            <a:r>
              <a:rPr sz="1200" strike="sngStrike" spc="10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endParaRPr sz="1200">
              <a:latin typeface="Arial"/>
              <a:cs typeface="Arial"/>
            </a:endParaRPr>
          </a:p>
          <a:p>
            <a:pPr marL="1484630">
              <a:lnSpc>
                <a:spcPct val="100000"/>
              </a:lnSpc>
              <a:spcBef>
                <a:spcPts val="955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(whakatau</a:t>
            </a:r>
            <a:r>
              <a:rPr sz="1200" spc="-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tata)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6035" y="3830437"/>
            <a:ext cx="396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1200" spc="-22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1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7365" y="3920901"/>
            <a:ext cx="7112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0077" y="395289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40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4485" y="726575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err="1"/>
              <a:t>te</a:t>
            </a:r>
            <a:r>
              <a:rPr spc="-440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385445" indent="-354965">
              <a:lnSpc>
                <a:spcPts val="3600"/>
              </a:lnSpc>
              <a:spcBef>
                <a:spcPts val="275"/>
              </a:spcBef>
              <a:buClr>
                <a:srgbClr val="010202"/>
              </a:buClr>
              <a:buChar char="•"/>
              <a:tabLst>
                <a:tab pos="395605" algn="l"/>
                <a:tab pos="396240" algn="l"/>
              </a:tabLst>
            </a:pPr>
            <a:r>
              <a:rPr spc="-25" dirty="0">
                <a:solidFill>
                  <a:srgbClr val="6D6E70"/>
                </a:solidFill>
              </a:rPr>
              <a:t>Whakatau</a:t>
            </a:r>
            <a:r>
              <a:rPr spc="-45" dirty="0">
                <a:solidFill>
                  <a:srgbClr val="6D6E70"/>
                </a:solidFill>
              </a:rPr>
              <a:t> </a:t>
            </a:r>
            <a:r>
              <a:rPr spc="-20" dirty="0">
                <a:solidFill>
                  <a:srgbClr val="6D6E70"/>
                </a:solidFill>
              </a:rPr>
              <a:t>tata</a:t>
            </a:r>
            <a:r>
              <a:rPr spc="-45" dirty="0">
                <a:solidFill>
                  <a:srgbClr val="6D6E70"/>
                </a:solidFill>
              </a:rPr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spc="-15" dirty="0"/>
              <a:t>te</a:t>
            </a:r>
            <a:r>
              <a:rPr spc="-45" dirty="0"/>
              <a:t> </a:t>
            </a:r>
            <a:r>
              <a:rPr spc="-20" dirty="0"/>
              <a:t>0.4</a:t>
            </a:r>
            <a:r>
              <a:rPr spc="-40" dirty="0"/>
              <a:t> </a:t>
            </a:r>
            <a:r>
              <a:rPr spc="-5" dirty="0"/>
              <a:t>o</a:t>
            </a:r>
            <a:r>
              <a:rPr spc="-45" dirty="0"/>
              <a:t> </a:t>
            </a:r>
            <a:r>
              <a:rPr spc="-15" dirty="0" err="1"/>
              <a:t>te</a:t>
            </a:r>
            <a:r>
              <a:rPr spc="-45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40" dirty="0"/>
              <a:t> </a:t>
            </a:r>
            <a:r>
              <a:rPr spc="-20" dirty="0"/>
              <a:t>mai</a:t>
            </a:r>
            <a:r>
              <a:rPr spc="-45" dirty="0"/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lang="mi-NZ" spc="-20" dirty="0" smtClean="0"/>
              <a:t>tōna</a:t>
            </a:r>
            <a:r>
              <a:rPr spc="-45" dirty="0" smtClean="0"/>
              <a:t> </a:t>
            </a:r>
            <a:r>
              <a:rPr spc="-20" dirty="0" err="1"/>
              <a:t>pito</a:t>
            </a:r>
            <a:r>
              <a:rPr spc="-40" dirty="0"/>
              <a:t> </a:t>
            </a:r>
            <a:r>
              <a:rPr lang="mi-NZ" dirty="0" smtClean="0"/>
              <a:t>mauī</a:t>
            </a:r>
            <a:r>
              <a:rPr dirty="0" smtClean="0"/>
              <a:t>,</a:t>
            </a:r>
            <a:r>
              <a:rPr spc="-45" dirty="0" smtClean="0"/>
              <a:t> </a:t>
            </a:r>
            <a:r>
              <a:rPr spc="-15" dirty="0"/>
              <a:t>ka</a:t>
            </a:r>
            <a:r>
              <a:rPr spc="-45" dirty="0"/>
              <a:t> </a:t>
            </a:r>
            <a:r>
              <a:rPr spc="-20" dirty="0"/>
              <a:t>tuhi</a:t>
            </a:r>
            <a:r>
              <a:rPr spc="-40" dirty="0"/>
              <a:t> </a:t>
            </a:r>
            <a:r>
              <a:rPr spc="-15" dirty="0"/>
              <a:t>ai</a:t>
            </a:r>
            <a:r>
              <a:rPr spc="-45" dirty="0"/>
              <a:t> </a:t>
            </a:r>
            <a:r>
              <a:rPr spc="-5" dirty="0"/>
              <a:t>i</a:t>
            </a:r>
            <a:r>
              <a:rPr spc="-40" dirty="0"/>
              <a:t> </a:t>
            </a:r>
            <a:r>
              <a:rPr lang="mi-NZ" spc="-25" dirty="0" smtClean="0"/>
              <a:t>tētahi</a:t>
            </a:r>
            <a:r>
              <a:rPr spc="-25" dirty="0" smtClean="0"/>
              <a:t>  </a:t>
            </a:r>
            <a:r>
              <a:rPr lang="mi-NZ" spc="-5" dirty="0" smtClean="0"/>
              <a:t>rīpeka</a:t>
            </a:r>
            <a:r>
              <a:rPr spc="-5" dirty="0" smtClean="0"/>
              <a:t> </a:t>
            </a:r>
            <a:r>
              <a:rPr spc="-25" dirty="0"/>
              <a:t>whero. </a:t>
            </a:r>
            <a:r>
              <a:rPr spc="-25" dirty="0" err="1"/>
              <a:t>Whakam</a:t>
            </a:r>
            <a:r>
              <a:rPr lang="en-NZ" spc="-25" dirty="0"/>
              <a:t>ā</a:t>
            </a:r>
            <a:r>
              <a:rPr spc="-25" dirty="0" err="1"/>
              <a:t>ramatia</a:t>
            </a:r>
            <a:r>
              <a:rPr spc="-25" dirty="0"/>
              <a:t> </a:t>
            </a:r>
            <a:r>
              <a:rPr spc="-20" dirty="0" err="1"/>
              <a:t>mai</a:t>
            </a:r>
            <a:r>
              <a:rPr spc="-20" dirty="0"/>
              <a:t> </a:t>
            </a:r>
            <a:r>
              <a:rPr spc="-15" dirty="0" smtClean="0"/>
              <a:t>t</a:t>
            </a:r>
            <a:r>
              <a:rPr lang="mi-NZ" spc="-15" dirty="0" smtClean="0"/>
              <a:t>ō</a:t>
            </a:r>
            <a:r>
              <a:rPr spc="-15" dirty="0" smtClean="0"/>
              <a:t> </a:t>
            </a:r>
            <a:r>
              <a:rPr spc="-25" dirty="0"/>
              <a:t>whakatau </a:t>
            </a:r>
            <a:r>
              <a:rPr spc="-20" dirty="0"/>
              <a:t>tata </a:t>
            </a:r>
            <a:r>
              <a:rPr spc="-5" dirty="0"/>
              <a:t>i </a:t>
            </a:r>
            <a:r>
              <a:rPr spc="-15" dirty="0"/>
              <a:t>te</a:t>
            </a:r>
            <a:r>
              <a:rPr spc="-265" dirty="0"/>
              <a:t> </a:t>
            </a:r>
            <a:r>
              <a:rPr spc="-20" dirty="0"/>
              <a:t>0.4.</a:t>
            </a:r>
          </a:p>
          <a:p>
            <a:pPr marL="725170">
              <a:lnSpc>
                <a:spcPct val="100000"/>
              </a:lnSpc>
              <a:spcBef>
                <a:spcPts val="675"/>
              </a:spcBef>
            </a:pPr>
            <a:r>
              <a:rPr spc="-15" dirty="0"/>
              <a:t>He </a:t>
            </a:r>
            <a:r>
              <a:rPr spc="-20" dirty="0"/>
              <a:t>iti ake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0.5, </a:t>
            </a:r>
            <a:r>
              <a:rPr spc="-25" dirty="0"/>
              <a:t>engari </a:t>
            </a:r>
            <a:r>
              <a:rPr spc="-5" dirty="0"/>
              <a:t>e </a:t>
            </a:r>
            <a:r>
              <a:rPr spc="-25" dirty="0"/>
              <a:t>p</a:t>
            </a:r>
            <a:r>
              <a:rPr lang="en-NZ" spc="-25" dirty="0"/>
              <a:t>ā</a:t>
            </a:r>
            <a:r>
              <a:rPr spc="-25" dirty="0"/>
              <a:t>tata</a:t>
            </a:r>
            <a:r>
              <a:rPr spc="-285" dirty="0"/>
              <a:t> </a:t>
            </a:r>
            <a:r>
              <a:rPr spc="-20" dirty="0"/>
              <a:t>ana.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708" y="4622003"/>
            <a:ext cx="9063355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4965">
              <a:lnSpc>
                <a:spcPct val="1363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Whakatau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tata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0.6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mai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200" spc="-20" dirty="0" smtClean="0">
                <a:solidFill>
                  <a:srgbClr val="010202"/>
                </a:solidFill>
                <a:latin typeface="Arial"/>
                <a:cs typeface="Arial"/>
              </a:rPr>
              <a:t>ō</a:t>
            </a:r>
            <a:r>
              <a:rPr sz="2200" spc="-20" dirty="0" err="1" smtClean="0">
                <a:solidFill>
                  <a:srgbClr val="010202"/>
                </a:solidFill>
                <a:latin typeface="Arial"/>
                <a:cs typeface="Arial"/>
              </a:rPr>
              <a:t>na</a:t>
            </a:r>
            <a:r>
              <a:rPr sz="2200" spc="-4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 err="1">
                <a:solidFill>
                  <a:srgbClr val="010202"/>
                </a:solidFill>
                <a:latin typeface="Arial"/>
                <a:cs typeface="Arial"/>
              </a:rPr>
              <a:t>pito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200" dirty="0" smtClean="0">
                <a:solidFill>
                  <a:srgbClr val="010202"/>
                </a:solidFill>
                <a:latin typeface="Arial"/>
                <a:cs typeface="Arial"/>
              </a:rPr>
              <a:t>mauī</a:t>
            </a:r>
            <a:r>
              <a:rPr sz="2200" dirty="0" smtClean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200" spc="-4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ka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tuhi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ai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lang="mi-NZ" sz="2200" spc="-5" dirty="0" smtClean="0">
                <a:solidFill>
                  <a:srgbClr val="010202"/>
                </a:solidFill>
                <a:latin typeface="Arial"/>
                <a:cs typeface="Arial"/>
              </a:rPr>
              <a:t>rīpeka</a:t>
            </a:r>
            <a:r>
              <a:rPr sz="22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ō</a:t>
            </a:r>
            <a:r>
              <a:rPr sz="2200" spc="-25" dirty="0" err="1" smtClean="0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.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22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2200" dirty="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955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nui ake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0.5,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engari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tata</a:t>
            </a:r>
            <a:r>
              <a:rPr sz="2200" spc="-2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ana.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2227" y="4033540"/>
            <a:ext cx="64038" cy="21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1562" y="4245833"/>
            <a:ext cx="64038" cy="21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0799" y="4125560"/>
            <a:ext cx="3936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×	</a:t>
            </a:r>
            <a:r>
              <a:rPr sz="1200" strike="sngStrike" spc="10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endParaRPr sz="1200">
              <a:latin typeface="Arial"/>
              <a:cs typeface="Arial"/>
            </a:endParaRPr>
          </a:p>
          <a:p>
            <a:pPr marL="1484630">
              <a:lnSpc>
                <a:spcPct val="100000"/>
              </a:lnSpc>
              <a:spcBef>
                <a:spcPts val="955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(whakatau</a:t>
            </a:r>
            <a:r>
              <a:rPr sz="1200" spc="-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tata)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6035" y="3830437"/>
            <a:ext cx="396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1200" spc="-22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1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7365" y="3920901"/>
            <a:ext cx="7112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0077" y="395289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40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227" y="6330284"/>
            <a:ext cx="64038" cy="216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3196" y="6542562"/>
            <a:ext cx="64038" cy="2161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60799" y="6422303"/>
            <a:ext cx="3936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×	</a:t>
            </a:r>
            <a:r>
              <a:rPr sz="1200" strike="sngStrike" spc="10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endParaRPr sz="1200">
              <a:latin typeface="Arial"/>
              <a:cs typeface="Arial"/>
            </a:endParaRPr>
          </a:p>
          <a:p>
            <a:pPr marL="2245995">
              <a:lnSpc>
                <a:spcPct val="100000"/>
              </a:lnSpc>
              <a:spcBef>
                <a:spcPts val="955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0.6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(whakatau</a:t>
            </a:r>
            <a:r>
              <a:rPr sz="12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tata)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6035" y="6127193"/>
            <a:ext cx="396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1200" spc="-22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1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7373" y="6217324"/>
            <a:ext cx="7112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10077" y="624961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40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64485" y="726575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10976" y="1423737"/>
            <a:ext cx="9471446" cy="1831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err="1"/>
              <a:t>te</a:t>
            </a:r>
            <a:r>
              <a:rPr spc="-440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1569085" indent="-354965">
              <a:lnSpc>
                <a:spcPts val="3400"/>
              </a:lnSpc>
              <a:spcBef>
                <a:spcPts val="235"/>
              </a:spcBef>
              <a:buChar char="•"/>
              <a:tabLst>
                <a:tab pos="395605" algn="l"/>
                <a:tab pos="396240" algn="l"/>
              </a:tabLst>
            </a:pPr>
            <a:r>
              <a:rPr sz="1900" spc="-20" dirty="0"/>
              <a:t>Whakatau tata </a:t>
            </a:r>
            <a:r>
              <a:rPr sz="1900" spc="-5" dirty="0"/>
              <a:t>i </a:t>
            </a:r>
            <a:r>
              <a:rPr sz="1900" spc="-15" dirty="0"/>
              <a:t>te 0.8 </a:t>
            </a:r>
            <a:r>
              <a:rPr sz="1900" spc="-5" dirty="0"/>
              <a:t>o </a:t>
            </a:r>
            <a:r>
              <a:rPr sz="1900" spc="-15" dirty="0" err="1"/>
              <a:t>te</a:t>
            </a:r>
            <a:r>
              <a:rPr sz="1900" spc="-15" dirty="0"/>
              <a:t> </a:t>
            </a:r>
            <a:r>
              <a:rPr sz="1900" spc="-20" dirty="0"/>
              <a:t>r</a:t>
            </a:r>
            <a:r>
              <a:rPr lang="en-NZ" sz="1900" spc="-20" dirty="0"/>
              <a:t>ā</a:t>
            </a:r>
            <a:r>
              <a:rPr sz="1900" spc="-20" dirty="0" err="1"/>
              <a:t>rangi</a:t>
            </a:r>
            <a:r>
              <a:rPr sz="1900" spc="-20" dirty="0"/>
              <a:t> </a:t>
            </a:r>
            <a:r>
              <a:rPr sz="1900" spc="-15" dirty="0"/>
              <a:t>mai </a:t>
            </a:r>
            <a:r>
              <a:rPr sz="1900" spc="-5" dirty="0"/>
              <a:t>i </a:t>
            </a:r>
            <a:r>
              <a:rPr lang="mi-NZ" sz="1900" spc="-20" dirty="0" smtClean="0"/>
              <a:t>tōna</a:t>
            </a:r>
            <a:r>
              <a:rPr sz="1900" spc="-20" dirty="0" smtClean="0"/>
              <a:t> </a:t>
            </a:r>
            <a:r>
              <a:rPr sz="1900" spc="-20" dirty="0" err="1"/>
              <a:t>pito</a:t>
            </a:r>
            <a:r>
              <a:rPr sz="1900" spc="-20" dirty="0"/>
              <a:t> </a:t>
            </a:r>
            <a:r>
              <a:rPr lang="mi-NZ" sz="1900" dirty="0" smtClean="0"/>
              <a:t>mauī</a:t>
            </a:r>
            <a:r>
              <a:rPr sz="1900" dirty="0" smtClean="0"/>
              <a:t>, </a:t>
            </a:r>
            <a:r>
              <a:rPr sz="1900" spc="-15" dirty="0"/>
              <a:t>ka </a:t>
            </a:r>
            <a:r>
              <a:rPr sz="1900" spc="-20" dirty="0"/>
              <a:t>tuhi </a:t>
            </a:r>
            <a:r>
              <a:rPr sz="1900" spc="-15" dirty="0"/>
              <a:t>ai </a:t>
            </a:r>
            <a:r>
              <a:rPr sz="1900" spc="-5" dirty="0"/>
              <a:t>i</a:t>
            </a:r>
            <a:r>
              <a:rPr sz="1900" spc="-360" dirty="0"/>
              <a:t> </a:t>
            </a:r>
            <a:r>
              <a:rPr lang="mi-NZ" sz="1900" spc="-20" dirty="0" smtClean="0"/>
              <a:t>tētahi</a:t>
            </a:r>
            <a:r>
              <a:rPr sz="1900" spc="-20" dirty="0" smtClean="0"/>
              <a:t>  </a:t>
            </a:r>
            <a:r>
              <a:rPr lang="mi-NZ" sz="1900" dirty="0" smtClean="0"/>
              <a:t>rīpeka</a:t>
            </a:r>
            <a:r>
              <a:rPr sz="1900" dirty="0" smtClean="0"/>
              <a:t> </a:t>
            </a:r>
            <a:r>
              <a:rPr sz="1900" spc="-20" dirty="0"/>
              <a:t>kahurangi. </a:t>
            </a:r>
            <a:r>
              <a:rPr sz="1900" spc="-20" dirty="0" err="1"/>
              <a:t>Whakam</a:t>
            </a:r>
            <a:r>
              <a:rPr lang="en-NZ" sz="1900" spc="-20" dirty="0"/>
              <a:t>ā</a:t>
            </a:r>
            <a:r>
              <a:rPr sz="1900" spc="-20" dirty="0" err="1"/>
              <a:t>ramatia</a:t>
            </a:r>
            <a:r>
              <a:rPr sz="1900" spc="-105" dirty="0"/>
              <a:t> </a:t>
            </a:r>
            <a:r>
              <a:rPr sz="1900" spc="-20" dirty="0"/>
              <a:t>mai.</a:t>
            </a:r>
            <a:endParaRPr sz="19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4480" y="726570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err="1"/>
              <a:t>te</a:t>
            </a:r>
            <a:r>
              <a:rPr spc="-440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1569085" indent="-354965">
              <a:lnSpc>
                <a:spcPts val="3400"/>
              </a:lnSpc>
              <a:spcBef>
                <a:spcPts val="235"/>
              </a:spcBef>
              <a:buChar char="•"/>
              <a:tabLst>
                <a:tab pos="395605" algn="l"/>
                <a:tab pos="396240" algn="l"/>
              </a:tabLst>
            </a:pPr>
            <a:r>
              <a:rPr sz="1900" spc="-20" dirty="0"/>
              <a:t>Whakatau tata </a:t>
            </a:r>
            <a:r>
              <a:rPr sz="1900" spc="-5" dirty="0"/>
              <a:t>i </a:t>
            </a:r>
            <a:r>
              <a:rPr sz="1900" spc="-15" dirty="0"/>
              <a:t>te 0.8 </a:t>
            </a:r>
            <a:r>
              <a:rPr sz="1900" spc="-5" dirty="0"/>
              <a:t>o </a:t>
            </a:r>
            <a:r>
              <a:rPr sz="1900" spc="-15" dirty="0" err="1"/>
              <a:t>te</a:t>
            </a:r>
            <a:r>
              <a:rPr sz="1900" spc="-15" dirty="0"/>
              <a:t> </a:t>
            </a:r>
            <a:r>
              <a:rPr sz="1900" spc="-20" dirty="0"/>
              <a:t>r</a:t>
            </a:r>
            <a:r>
              <a:rPr lang="en-NZ" sz="1900" spc="-20" dirty="0"/>
              <a:t>ā</a:t>
            </a:r>
            <a:r>
              <a:rPr sz="1900" spc="-20" dirty="0" err="1"/>
              <a:t>rangi</a:t>
            </a:r>
            <a:r>
              <a:rPr sz="1900" spc="-20" dirty="0"/>
              <a:t> </a:t>
            </a:r>
            <a:r>
              <a:rPr sz="1900" spc="-15" dirty="0"/>
              <a:t>mai </a:t>
            </a:r>
            <a:r>
              <a:rPr sz="1900" spc="-5" dirty="0"/>
              <a:t>i </a:t>
            </a:r>
            <a:r>
              <a:rPr lang="mi-NZ" sz="1900" spc="-20" dirty="0" smtClean="0"/>
              <a:t>tōna</a:t>
            </a:r>
            <a:r>
              <a:rPr sz="1900" spc="-20" dirty="0" smtClean="0"/>
              <a:t> </a:t>
            </a:r>
            <a:r>
              <a:rPr sz="1900" spc="-20" dirty="0" err="1"/>
              <a:t>pito</a:t>
            </a:r>
            <a:r>
              <a:rPr sz="1900" spc="-20" dirty="0"/>
              <a:t> </a:t>
            </a:r>
            <a:r>
              <a:rPr lang="mi-NZ" sz="1900" dirty="0" smtClean="0"/>
              <a:t>mauī</a:t>
            </a:r>
            <a:r>
              <a:rPr sz="1900" dirty="0" smtClean="0"/>
              <a:t>, </a:t>
            </a:r>
            <a:r>
              <a:rPr sz="1900" spc="-15" dirty="0"/>
              <a:t>ka </a:t>
            </a:r>
            <a:r>
              <a:rPr sz="1900" spc="-20" dirty="0"/>
              <a:t>tuhi </a:t>
            </a:r>
            <a:r>
              <a:rPr sz="1900" spc="-15" dirty="0"/>
              <a:t>ai </a:t>
            </a:r>
            <a:r>
              <a:rPr sz="1900" spc="-5" dirty="0"/>
              <a:t>i</a:t>
            </a:r>
            <a:r>
              <a:rPr sz="1900" spc="-360" dirty="0"/>
              <a:t> </a:t>
            </a:r>
            <a:r>
              <a:rPr lang="mi-NZ" sz="1900" spc="-20" dirty="0" smtClean="0"/>
              <a:t>tētahi</a:t>
            </a:r>
            <a:r>
              <a:rPr sz="1900" spc="-20" dirty="0" smtClean="0"/>
              <a:t>  </a:t>
            </a:r>
            <a:r>
              <a:rPr lang="mi-NZ" sz="1900" dirty="0" smtClean="0"/>
              <a:t>rīpeka</a:t>
            </a:r>
            <a:r>
              <a:rPr sz="1900" dirty="0" smtClean="0"/>
              <a:t> </a:t>
            </a:r>
            <a:r>
              <a:rPr sz="1900" spc="-20" dirty="0"/>
              <a:t>kahurangi. </a:t>
            </a:r>
            <a:r>
              <a:rPr sz="1900" spc="-20" dirty="0" err="1"/>
              <a:t>Whakam</a:t>
            </a:r>
            <a:r>
              <a:rPr lang="en-NZ" sz="1900" spc="-20" dirty="0"/>
              <a:t>ā</a:t>
            </a:r>
            <a:r>
              <a:rPr sz="1900" spc="-20" dirty="0" err="1"/>
              <a:t>ramatia</a:t>
            </a:r>
            <a:r>
              <a:rPr sz="1900" spc="-105" dirty="0"/>
              <a:t> </a:t>
            </a:r>
            <a:r>
              <a:rPr sz="1900" spc="-20" dirty="0"/>
              <a:t>mai.</a:t>
            </a:r>
            <a:endParaRPr sz="1900" dirty="0"/>
          </a:p>
          <a:p>
            <a:pPr marL="725170">
              <a:lnSpc>
                <a:spcPct val="100000"/>
              </a:lnSpc>
              <a:spcBef>
                <a:spcPts val="815"/>
              </a:spcBef>
            </a:pPr>
            <a:r>
              <a:rPr sz="1900" spc="-15" dirty="0"/>
              <a:t>He </a:t>
            </a:r>
            <a:r>
              <a:rPr sz="1900" spc="-20" dirty="0"/>
              <a:t>paku </a:t>
            </a:r>
            <a:r>
              <a:rPr sz="1900" spc="-15" dirty="0"/>
              <a:t>nui ake </a:t>
            </a:r>
            <a:r>
              <a:rPr sz="1900" spc="-5" dirty="0"/>
              <a:t>i </a:t>
            </a:r>
            <a:r>
              <a:rPr sz="1900" spc="-15" dirty="0"/>
              <a:t>te </a:t>
            </a:r>
            <a:r>
              <a:rPr sz="1900" spc="-20" dirty="0"/>
              <a:t>0.75, </a:t>
            </a:r>
            <a:r>
              <a:rPr sz="1900" spc="-20" dirty="0" err="1"/>
              <a:t>ar</a:t>
            </a:r>
            <a:r>
              <a:rPr lang="en-NZ" sz="1900" spc="-20" dirty="0"/>
              <a:t>ā</a:t>
            </a:r>
            <a:r>
              <a:rPr sz="1900" spc="-20" dirty="0"/>
              <a:t>, </a:t>
            </a:r>
            <a:r>
              <a:rPr sz="1900" spc="-15" dirty="0"/>
              <a:t>te </a:t>
            </a:r>
            <a:r>
              <a:rPr sz="1900" spc="-20" dirty="0" err="1"/>
              <a:t>toru</a:t>
            </a:r>
            <a:r>
              <a:rPr sz="1900" spc="-260" dirty="0"/>
              <a:t> </a:t>
            </a:r>
            <a:r>
              <a:rPr sz="1900" spc="-20" dirty="0" err="1"/>
              <a:t>hauwh</a:t>
            </a:r>
            <a:r>
              <a:rPr lang="en-NZ" sz="1900" spc="-20" dirty="0"/>
              <a:t>ā</a:t>
            </a:r>
            <a:r>
              <a:rPr sz="1900" spc="-20" dirty="0"/>
              <a:t>.</a:t>
            </a:r>
            <a:endParaRPr sz="1900" dirty="0"/>
          </a:p>
        </p:txBody>
      </p:sp>
      <p:sp>
        <p:nvSpPr>
          <p:cNvPr id="3" name="object 3"/>
          <p:cNvSpPr/>
          <p:nvPr/>
        </p:nvSpPr>
        <p:spPr>
          <a:xfrm>
            <a:off x="5108478" y="3912306"/>
            <a:ext cx="64038" cy="21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1113" y="4130969"/>
            <a:ext cx="64038" cy="21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7841" y="3922044"/>
            <a:ext cx="64038" cy="21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6329" y="3831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77056" y="3709203"/>
            <a:ext cx="4236085" cy="80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7364">
              <a:lnSpc>
                <a:spcPts val="1070"/>
              </a:lnSpc>
              <a:spcBef>
                <a:spcPts val="100"/>
              </a:spcBef>
              <a:tabLst>
                <a:tab pos="2677795" algn="l"/>
              </a:tabLst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12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050" spc="-157" baseline="3571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	</a:t>
            </a: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0.75</a:t>
            </a:r>
            <a:r>
              <a:rPr sz="1200" spc="-2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3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049145">
              <a:lnSpc>
                <a:spcPts val="470"/>
              </a:lnSpc>
              <a:tabLst>
                <a:tab pos="3026410" algn="l"/>
              </a:tabLst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2	4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32225" algn="l"/>
              </a:tabLst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×	</a:t>
            </a:r>
            <a:r>
              <a:rPr sz="1200" strike="sngStrike" spc="10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0.8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(whakatau</a:t>
            </a:r>
            <a:r>
              <a:rPr sz="12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tata)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03777" y="3831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56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64485" y="726575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687" y="726561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Ng</a:t>
            </a:r>
            <a:r>
              <a:rPr lang="en-NZ" spc="-5" dirty="0"/>
              <a:t>ā</a:t>
            </a:r>
            <a:r>
              <a:rPr spc="-5" dirty="0"/>
              <a:t> </a:t>
            </a:r>
            <a:r>
              <a:rPr spc="-5" dirty="0" err="1"/>
              <a:t>Wh</a:t>
            </a:r>
            <a:r>
              <a:rPr lang="en-NZ" spc="-5" dirty="0"/>
              <a:t>ā</a:t>
            </a:r>
            <a:r>
              <a:rPr spc="-5" dirty="0" err="1"/>
              <a:t>inga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lang="mi-NZ" spc="-5" dirty="0" smtClean="0"/>
              <a:t>tēnei</a:t>
            </a:r>
            <a:r>
              <a:rPr spc="-130" dirty="0" smtClean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3" y="1248460"/>
            <a:ext cx="8502015" cy="3007995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matua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3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800" spc="-3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noa;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p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30" dirty="0" err="1" smtClean="0">
                <a:solidFill>
                  <a:srgbClr val="6D6E70"/>
                </a:solidFill>
                <a:latin typeface="Arial"/>
                <a:cs typeface="Arial"/>
              </a:rPr>
              <a:t>naha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spc="-37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6D6E70"/>
                </a:solidFill>
                <a:latin typeface="Arial"/>
                <a:cs typeface="Arial"/>
              </a:rPr>
              <a:t>t</a:t>
            </a:r>
            <a:r>
              <a:rPr lang="mi-NZ" sz="2800" spc="-25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800" spc="-2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rauemi;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err="1"/>
              <a:t>te</a:t>
            </a:r>
            <a:r>
              <a:rPr spc="-440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1569085" indent="-354965">
              <a:lnSpc>
                <a:spcPts val="3400"/>
              </a:lnSpc>
              <a:spcBef>
                <a:spcPts val="235"/>
              </a:spcBef>
              <a:buChar char="•"/>
              <a:tabLst>
                <a:tab pos="395605" algn="l"/>
                <a:tab pos="396240" algn="l"/>
              </a:tabLst>
            </a:pPr>
            <a:r>
              <a:rPr sz="1900" spc="-20" dirty="0"/>
              <a:t>Whakatau tata </a:t>
            </a:r>
            <a:r>
              <a:rPr sz="1900" spc="-5" dirty="0"/>
              <a:t>i </a:t>
            </a:r>
            <a:r>
              <a:rPr sz="1900" spc="-15" dirty="0"/>
              <a:t>te 0.8 </a:t>
            </a:r>
            <a:r>
              <a:rPr sz="1900" spc="-5" dirty="0"/>
              <a:t>o </a:t>
            </a:r>
            <a:r>
              <a:rPr sz="1900" spc="-15" dirty="0" err="1"/>
              <a:t>te</a:t>
            </a:r>
            <a:r>
              <a:rPr sz="1900" spc="-15" dirty="0"/>
              <a:t> </a:t>
            </a:r>
            <a:r>
              <a:rPr sz="1900" spc="-20" dirty="0"/>
              <a:t>r</a:t>
            </a:r>
            <a:r>
              <a:rPr lang="en-NZ" sz="1900" spc="-20" dirty="0"/>
              <a:t>ā</a:t>
            </a:r>
            <a:r>
              <a:rPr sz="1900" spc="-20" dirty="0" err="1"/>
              <a:t>rangi</a:t>
            </a:r>
            <a:r>
              <a:rPr sz="1900" spc="-20" dirty="0"/>
              <a:t> </a:t>
            </a:r>
            <a:r>
              <a:rPr sz="1900" spc="-15" dirty="0"/>
              <a:t>mai </a:t>
            </a:r>
            <a:r>
              <a:rPr sz="1900" spc="-5" dirty="0"/>
              <a:t>i </a:t>
            </a:r>
            <a:r>
              <a:rPr lang="mi-NZ" sz="1900" spc="-20" dirty="0" smtClean="0"/>
              <a:t>tōna</a:t>
            </a:r>
            <a:r>
              <a:rPr sz="1900" spc="-20" dirty="0" smtClean="0"/>
              <a:t> </a:t>
            </a:r>
            <a:r>
              <a:rPr sz="1900" spc="-20" dirty="0" err="1"/>
              <a:t>pito</a:t>
            </a:r>
            <a:r>
              <a:rPr sz="1900" spc="-20" dirty="0"/>
              <a:t> </a:t>
            </a:r>
            <a:r>
              <a:rPr lang="mi-NZ" sz="1900" dirty="0" smtClean="0"/>
              <a:t>mauī</a:t>
            </a:r>
            <a:r>
              <a:rPr sz="1900" dirty="0" smtClean="0"/>
              <a:t>, </a:t>
            </a:r>
            <a:r>
              <a:rPr sz="1900" spc="-15" dirty="0"/>
              <a:t>ka </a:t>
            </a:r>
            <a:r>
              <a:rPr sz="1900" spc="-20" dirty="0"/>
              <a:t>tuhi </a:t>
            </a:r>
            <a:r>
              <a:rPr sz="1900" spc="-15" dirty="0"/>
              <a:t>ai </a:t>
            </a:r>
            <a:r>
              <a:rPr sz="1900" spc="-5" dirty="0"/>
              <a:t>i</a:t>
            </a:r>
            <a:r>
              <a:rPr sz="1900" spc="-360" dirty="0"/>
              <a:t> </a:t>
            </a:r>
            <a:r>
              <a:rPr lang="mi-NZ" sz="1900" spc="-20" dirty="0" smtClean="0"/>
              <a:t>tētahi</a:t>
            </a:r>
            <a:r>
              <a:rPr sz="1900" spc="-20" dirty="0" smtClean="0"/>
              <a:t>  </a:t>
            </a:r>
            <a:r>
              <a:rPr lang="mi-NZ" sz="1900" dirty="0" smtClean="0"/>
              <a:t>rīpeka</a:t>
            </a:r>
            <a:r>
              <a:rPr sz="1900" dirty="0" smtClean="0"/>
              <a:t> </a:t>
            </a:r>
            <a:r>
              <a:rPr sz="1900" spc="-20" dirty="0"/>
              <a:t>kahurangi. </a:t>
            </a:r>
            <a:r>
              <a:rPr sz="1900" spc="-20" dirty="0" err="1"/>
              <a:t>Whakam</a:t>
            </a:r>
            <a:r>
              <a:rPr lang="en-NZ" sz="1900" spc="-20" dirty="0"/>
              <a:t>ā</a:t>
            </a:r>
            <a:r>
              <a:rPr sz="1900" spc="-20" dirty="0" err="1"/>
              <a:t>ramatia</a:t>
            </a:r>
            <a:r>
              <a:rPr sz="1900" spc="-105" dirty="0"/>
              <a:t> </a:t>
            </a:r>
            <a:r>
              <a:rPr sz="1900" spc="-20" dirty="0"/>
              <a:t>mai.</a:t>
            </a:r>
            <a:endParaRPr sz="1900" dirty="0"/>
          </a:p>
          <a:p>
            <a:pPr marL="725170">
              <a:lnSpc>
                <a:spcPct val="100000"/>
              </a:lnSpc>
              <a:spcBef>
                <a:spcPts val="815"/>
              </a:spcBef>
            </a:pPr>
            <a:r>
              <a:rPr sz="1900" spc="-15" dirty="0"/>
              <a:t>He </a:t>
            </a:r>
            <a:r>
              <a:rPr sz="1900" spc="-20" dirty="0"/>
              <a:t>paku </a:t>
            </a:r>
            <a:r>
              <a:rPr sz="1900" spc="-15" dirty="0"/>
              <a:t>nui ake </a:t>
            </a:r>
            <a:r>
              <a:rPr sz="1900" spc="-5" dirty="0"/>
              <a:t>i </a:t>
            </a:r>
            <a:r>
              <a:rPr sz="1900" spc="-15" dirty="0"/>
              <a:t>te </a:t>
            </a:r>
            <a:r>
              <a:rPr sz="1900" spc="-20" dirty="0"/>
              <a:t>0.75, </a:t>
            </a:r>
            <a:r>
              <a:rPr sz="1900" spc="-20" dirty="0" err="1"/>
              <a:t>ar</a:t>
            </a:r>
            <a:r>
              <a:rPr lang="en-NZ" sz="1900" spc="-20" dirty="0"/>
              <a:t>ā</a:t>
            </a:r>
            <a:r>
              <a:rPr sz="1900" spc="-20" dirty="0"/>
              <a:t>, </a:t>
            </a:r>
            <a:r>
              <a:rPr sz="1900" spc="-15" dirty="0"/>
              <a:t>te </a:t>
            </a:r>
            <a:r>
              <a:rPr sz="1900" spc="-20" dirty="0" err="1"/>
              <a:t>toru</a:t>
            </a:r>
            <a:r>
              <a:rPr sz="1900" spc="-260" dirty="0"/>
              <a:t> </a:t>
            </a:r>
            <a:r>
              <a:rPr sz="1900" spc="-20" dirty="0" err="1"/>
              <a:t>hauwh</a:t>
            </a:r>
            <a:r>
              <a:rPr lang="en-NZ" sz="1900" spc="-20" dirty="0"/>
              <a:t>ā</a:t>
            </a:r>
            <a:r>
              <a:rPr sz="1900" spc="-20" dirty="0"/>
              <a:t>.</a:t>
            </a:r>
            <a:endParaRPr sz="1900" dirty="0"/>
          </a:p>
        </p:txBody>
      </p:sp>
      <p:sp>
        <p:nvSpPr>
          <p:cNvPr id="3" name="object 3"/>
          <p:cNvSpPr txBox="1"/>
          <p:nvPr/>
        </p:nvSpPr>
        <p:spPr>
          <a:xfrm>
            <a:off x="638703" y="4487574"/>
            <a:ext cx="8017509" cy="830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5080" indent="-355600">
              <a:lnSpc>
                <a:spcPct val="1490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Tuhia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huapae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raro iho,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kia 1.5 te roa ake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roa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1900" spc="-3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 tuatahi.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8478" y="3912306"/>
            <a:ext cx="64038" cy="21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1113" y="4130969"/>
            <a:ext cx="64038" cy="21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841" y="3922044"/>
            <a:ext cx="64038" cy="21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6329" y="3831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77056" y="3709203"/>
            <a:ext cx="4236085" cy="80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7364">
              <a:lnSpc>
                <a:spcPts val="1070"/>
              </a:lnSpc>
              <a:spcBef>
                <a:spcPts val="100"/>
              </a:spcBef>
              <a:tabLst>
                <a:tab pos="2677795" algn="l"/>
              </a:tabLst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12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050" spc="-157" baseline="3571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	</a:t>
            </a: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0.75</a:t>
            </a:r>
            <a:r>
              <a:rPr sz="1200" spc="-2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3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049145">
              <a:lnSpc>
                <a:spcPts val="470"/>
              </a:lnSpc>
              <a:tabLst>
                <a:tab pos="3026410" algn="l"/>
              </a:tabLst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2	4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32225" algn="l"/>
              </a:tabLst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×	</a:t>
            </a:r>
            <a:r>
              <a:rPr sz="1200" strike="sngStrike" spc="10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0.8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(whakatau</a:t>
            </a:r>
            <a:r>
              <a:rPr sz="12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tata)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03777" y="3831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56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4485" y="726575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err="1"/>
              <a:t>te</a:t>
            </a:r>
            <a:r>
              <a:rPr spc="-440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1569085" indent="-354965">
              <a:lnSpc>
                <a:spcPts val="3400"/>
              </a:lnSpc>
              <a:spcBef>
                <a:spcPts val="235"/>
              </a:spcBef>
              <a:buChar char="•"/>
              <a:tabLst>
                <a:tab pos="395605" algn="l"/>
                <a:tab pos="396240" algn="l"/>
              </a:tabLst>
            </a:pPr>
            <a:r>
              <a:rPr sz="1900" spc="-20" dirty="0"/>
              <a:t>Whakatau tata </a:t>
            </a:r>
            <a:r>
              <a:rPr sz="1900" spc="-5" dirty="0"/>
              <a:t>i </a:t>
            </a:r>
            <a:r>
              <a:rPr sz="1900" spc="-15" dirty="0"/>
              <a:t>te 0.8 </a:t>
            </a:r>
            <a:r>
              <a:rPr sz="1900" spc="-5" dirty="0"/>
              <a:t>o </a:t>
            </a:r>
            <a:r>
              <a:rPr sz="1900" spc="-15" dirty="0" err="1"/>
              <a:t>te</a:t>
            </a:r>
            <a:r>
              <a:rPr sz="1900" spc="-15" dirty="0"/>
              <a:t> </a:t>
            </a:r>
            <a:r>
              <a:rPr sz="1900" spc="-20" dirty="0"/>
              <a:t>r</a:t>
            </a:r>
            <a:r>
              <a:rPr lang="en-NZ" sz="1900" spc="-20" dirty="0"/>
              <a:t>ā</a:t>
            </a:r>
            <a:r>
              <a:rPr sz="1900" spc="-20" dirty="0" err="1"/>
              <a:t>rangi</a:t>
            </a:r>
            <a:r>
              <a:rPr sz="1900" spc="-20" dirty="0"/>
              <a:t> </a:t>
            </a:r>
            <a:r>
              <a:rPr sz="1900" spc="-15" dirty="0"/>
              <a:t>mai </a:t>
            </a:r>
            <a:r>
              <a:rPr sz="1900" spc="-5" dirty="0"/>
              <a:t>i </a:t>
            </a:r>
            <a:r>
              <a:rPr lang="mi-NZ" sz="1900" spc="-20" dirty="0" smtClean="0"/>
              <a:t>tōna</a:t>
            </a:r>
            <a:r>
              <a:rPr sz="1900" spc="-20" dirty="0" smtClean="0"/>
              <a:t> </a:t>
            </a:r>
            <a:r>
              <a:rPr sz="1900" spc="-20" dirty="0" err="1"/>
              <a:t>pito</a:t>
            </a:r>
            <a:r>
              <a:rPr sz="1900" spc="-20" dirty="0"/>
              <a:t> </a:t>
            </a:r>
            <a:r>
              <a:rPr lang="mi-NZ" sz="1900" dirty="0" smtClean="0"/>
              <a:t>mauī</a:t>
            </a:r>
            <a:r>
              <a:rPr sz="1900" dirty="0" smtClean="0"/>
              <a:t>, </a:t>
            </a:r>
            <a:r>
              <a:rPr sz="1900" spc="-15" dirty="0"/>
              <a:t>ka </a:t>
            </a:r>
            <a:r>
              <a:rPr sz="1900" spc="-20" dirty="0"/>
              <a:t>tuhi </a:t>
            </a:r>
            <a:r>
              <a:rPr sz="1900" spc="-15" dirty="0"/>
              <a:t>ai </a:t>
            </a:r>
            <a:r>
              <a:rPr sz="1900" spc="-5" dirty="0"/>
              <a:t>i</a:t>
            </a:r>
            <a:r>
              <a:rPr sz="1900" spc="-360" dirty="0"/>
              <a:t> </a:t>
            </a:r>
            <a:r>
              <a:rPr lang="mi-NZ" sz="1900" spc="-20" dirty="0" smtClean="0"/>
              <a:t>tētahi</a:t>
            </a:r>
            <a:r>
              <a:rPr sz="1900" spc="-20" dirty="0" smtClean="0"/>
              <a:t>  </a:t>
            </a:r>
            <a:r>
              <a:rPr lang="mi-NZ" sz="1900" dirty="0" smtClean="0"/>
              <a:t>rīpeka</a:t>
            </a:r>
            <a:r>
              <a:rPr sz="1900" dirty="0" smtClean="0"/>
              <a:t> </a:t>
            </a:r>
            <a:r>
              <a:rPr sz="1900" spc="-20" dirty="0"/>
              <a:t>kahurangi. </a:t>
            </a:r>
            <a:r>
              <a:rPr sz="1900" spc="-20" dirty="0" err="1"/>
              <a:t>Whakam</a:t>
            </a:r>
            <a:r>
              <a:rPr lang="en-NZ" sz="1900" spc="-20" dirty="0"/>
              <a:t>ā</a:t>
            </a:r>
            <a:r>
              <a:rPr sz="1900" spc="-20" dirty="0" err="1"/>
              <a:t>ramatia</a:t>
            </a:r>
            <a:r>
              <a:rPr sz="1900" spc="-105" dirty="0"/>
              <a:t> </a:t>
            </a:r>
            <a:r>
              <a:rPr sz="1900" spc="-20" dirty="0"/>
              <a:t>mai.</a:t>
            </a:r>
            <a:endParaRPr sz="1900" dirty="0"/>
          </a:p>
          <a:p>
            <a:pPr marL="725170">
              <a:lnSpc>
                <a:spcPct val="100000"/>
              </a:lnSpc>
              <a:spcBef>
                <a:spcPts val="815"/>
              </a:spcBef>
            </a:pPr>
            <a:r>
              <a:rPr sz="1900" spc="-15" dirty="0"/>
              <a:t>He </a:t>
            </a:r>
            <a:r>
              <a:rPr sz="1900" spc="-20" dirty="0"/>
              <a:t>paku </a:t>
            </a:r>
            <a:r>
              <a:rPr sz="1900" spc="-15" dirty="0"/>
              <a:t>nui ake </a:t>
            </a:r>
            <a:r>
              <a:rPr sz="1900" spc="-5" dirty="0"/>
              <a:t>i </a:t>
            </a:r>
            <a:r>
              <a:rPr sz="1900" spc="-15" dirty="0"/>
              <a:t>te </a:t>
            </a:r>
            <a:r>
              <a:rPr sz="1900" spc="-20" dirty="0"/>
              <a:t>0.75, </a:t>
            </a:r>
            <a:r>
              <a:rPr sz="1900" spc="-20" dirty="0" err="1"/>
              <a:t>ar</a:t>
            </a:r>
            <a:r>
              <a:rPr lang="en-NZ" sz="1900" spc="-20" dirty="0"/>
              <a:t>ā</a:t>
            </a:r>
            <a:r>
              <a:rPr sz="1900" spc="-20" dirty="0"/>
              <a:t>, </a:t>
            </a:r>
            <a:r>
              <a:rPr sz="1900" spc="-15" dirty="0"/>
              <a:t>te </a:t>
            </a:r>
            <a:r>
              <a:rPr sz="1900" spc="-20" dirty="0" err="1"/>
              <a:t>toru</a:t>
            </a:r>
            <a:r>
              <a:rPr sz="1900" spc="-260" dirty="0"/>
              <a:t> </a:t>
            </a:r>
            <a:r>
              <a:rPr sz="1900" spc="-20" dirty="0" err="1"/>
              <a:t>hauwh</a:t>
            </a:r>
            <a:r>
              <a:rPr lang="en-NZ" sz="1900" spc="-20" dirty="0"/>
              <a:t>ā</a:t>
            </a:r>
            <a:r>
              <a:rPr sz="1900" spc="-20" dirty="0"/>
              <a:t>.</a:t>
            </a:r>
            <a:endParaRPr sz="1900" dirty="0"/>
          </a:p>
        </p:txBody>
      </p:sp>
      <p:sp>
        <p:nvSpPr>
          <p:cNvPr id="3" name="object 3"/>
          <p:cNvSpPr txBox="1"/>
          <p:nvPr/>
        </p:nvSpPr>
        <p:spPr>
          <a:xfrm>
            <a:off x="638703" y="4487574"/>
            <a:ext cx="8017509" cy="132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5080" indent="-355600">
              <a:lnSpc>
                <a:spcPct val="1490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Tuhia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huapae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raro iho,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kia 1.5 te roa ake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roa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1900" spc="-3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 tuatahi.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1115"/>
              </a:spcBef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piria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katoa</a:t>
            </a:r>
            <a:r>
              <a:rPr sz="1900" spc="-2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8478" y="3912306"/>
            <a:ext cx="64038" cy="21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1113" y="4130969"/>
            <a:ext cx="64038" cy="21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841" y="3922044"/>
            <a:ext cx="64038" cy="21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6329" y="3831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77056" y="3709203"/>
            <a:ext cx="4236085" cy="80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7364">
              <a:lnSpc>
                <a:spcPts val="1070"/>
              </a:lnSpc>
              <a:spcBef>
                <a:spcPts val="100"/>
              </a:spcBef>
              <a:tabLst>
                <a:tab pos="2677795" algn="l"/>
              </a:tabLst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12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050" spc="-157" baseline="3571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	</a:t>
            </a: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0.75</a:t>
            </a:r>
            <a:r>
              <a:rPr sz="1200" spc="-2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3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049145">
              <a:lnSpc>
                <a:spcPts val="470"/>
              </a:lnSpc>
              <a:tabLst>
                <a:tab pos="3026410" algn="l"/>
              </a:tabLst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2	4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32225" algn="l"/>
              </a:tabLst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×	</a:t>
            </a:r>
            <a:r>
              <a:rPr sz="1200" strike="sngStrike" spc="10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0.8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(whakatau</a:t>
            </a:r>
            <a:r>
              <a:rPr sz="12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tata)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03777" y="3831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56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4485" y="726575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>
              <a:lnSpc>
                <a:spcPct val="136300"/>
              </a:lnSpc>
              <a:spcBef>
                <a:spcPts val="100"/>
              </a:spcBef>
            </a:pPr>
            <a:r>
              <a:rPr spc="-40" dirty="0"/>
              <a:t>Tuhia </a:t>
            </a:r>
            <a:r>
              <a:rPr spc="-15" dirty="0"/>
              <a:t>he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 </a:t>
            </a:r>
            <a:r>
              <a:rPr spc="-25" dirty="0">
                <a:solidFill>
                  <a:srgbClr val="6D6E70"/>
                </a:solidFill>
              </a:rPr>
              <a:t>huapae </a:t>
            </a:r>
            <a:r>
              <a:rPr spc="-15" dirty="0"/>
              <a:t>ki te </a:t>
            </a:r>
            <a:r>
              <a:rPr spc="-20" dirty="0"/>
              <a:t>pepa (kei </a:t>
            </a:r>
            <a:r>
              <a:rPr spc="-5" dirty="0"/>
              <a:t>a </a:t>
            </a:r>
            <a:r>
              <a:rPr spc="-20" dirty="0"/>
              <a:t>koe </a:t>
            </a:r>
            <a:r>
              <a:rPr spc="-15" dirty="0"/>
              <a:t>te </a:t>
            </a:r>
            <a:r>
              <a:rPr spc="-25" dirty="0"/>
              <a:t>whiriwhiri </a:t>
            </a:r>
            <a:r>
              <a:rPr spc="-5" dirty="0"/>
              <a:t>i </a:t>
            </a:r>
            <a:r>
              <a:rPr spc="-15" dirty="0"/>
              <a:t>te </a:t>
            </a:r>
            <a:r>
              <a:rPr spc="-20" dirty="0"/>
              <a:t>roa </a:t>
            </a:r>
            <a:r>
              <a:rPr spc="-5" dirty="0"/>
              <a:t>o </a:t>
            </a:r>
            <a:r>
              <a:rPr spc="-15" dirty="0" err="1"/>
              <a:t>te</a:t>
            </a:r>
            <a:r>
              <a:rPr spc="-440" dirty="0"/>
              <a:t> </a:t>
            </a:r>
            <a:r>
              <a:rPr spc="-25" dirty="0"/>
              <a:t>r</a:t>
            </a:r>
            <a:r>
              <a:rPr lang="en-NZ" spc="-25" dirty="0"/>
              <a:t>ā</a:t>
            </a:r>
            <a:r>
              <a:rPr spc="-25" dirty="0" err="1"/>
              <a:t>rangi</a:t>
            </a:r>
            <a:r>
              <a:rPr spc="-25" dirty="0"/>
              <a:t>,  engari </a:t>
            </a:r>
            <a:r>
              <a:rPr spc="-20" dirty="0"/>
              <a:t>kaua </a:t>
            </a:r>
            <a:r>
              <a:rPr spc="-5" dirty="0"/>
              <a:t>e</a:t>
            </a:r>
            <a:r>
              <a:rPr spc="-95" dirty="0"/>
              <a:t> </a:t>
            </a:r>
            <a:r>
              <a:rPr spc="-25" dirty="0"/>
              <a:t>inea).</a:t>
            </a:r>
          </a:p>
          <a:p>
            <a:pPr marL="394970" marR="1569085" indent="-354965">
              <a:lnSpc>
                <a:spcPts val="3400"/>
              </a:lnSpc>
              <a:spcBef>
                <a:spcPts val="235"/>
              </a:spcBef>
              <a:buChar char="•"/>
              <a:tabLst>
                <a:tab pos="395605" algn="l"/>
                <a:tab pos="396240" algn="l"/>
              </a:tabLst>
            </a:pPr>
            <a:r>
              <a:rPr sz="1900" spc="-20" dirty="0"/>
              <a:t>Whakatau tata </a:t>
            </a:r>
            <a:r>
              <a:rPr sz="1900" spc="-5" dirty="0"/>
              <a:t>i </a:t>
            </a:r>
            <a:r>
              <a:rPr sz="1900" spc="-15" dirty="0"/>
              <a:t>te 0.8 </a:t>
            </a:r>
            <a:r>
              <a:rPr sz="1900" spc="-5" dirty="0"/>
              <a:t>o </a:t>
            </a:r>
            <a:r>
              <a:rPr sz="1900" spc="-15" dirty="0" err="1"/>
              <a:t>te</a:t>
            </a:r>
            <a:r>
              <a:rPr sz="1900" spc="-15" dirty="0"/>
              <a:t> </a:t>
            </a:r>
            <a:r>
              <a:rPr sz="1900" spc="-20" dirty="0"/>
              <a:t>r</a:t>
            </a:r>
            <a:r>
              <a:rPr lang="en-NZ" sz="1900" spc="-20" dirty="0"/>
              <a:t>ā</a:t>
            </a:r>
            <a:r>
              <a:rPr sz="1900" spc="-20" dirty="0" err="1"/>
              <a:t>rangi</a:t>
            </a:r>
            <a:r>
              <a:rPr sz="1900" spc="-20" dirty="0"/>
              <a:t> </a:t>
            </a:r>
            <a:r>
              <a:rPr sz="1900" spc="-15" dirty="0"/>
              <a:t>mai </a:t>
            </a:r>
            <a:r>
              <a:rPr sz="1900" spc="-5" dirty="0"/>
              <a:t>i </a:t>
            </a:r>
            <a:r>
              <a:rPr lang="mi-NZ" sz="1900" spc="-20" dirty="0" smtClean="0"/>
              <a:t>tōna</a:t>
            </a:r>
            <a:r>
              <a:rPr sz="1900" spc="-20" dirty="0" smtClean="0"/>
              <a:t> </a:t>
            </a:r>
            <a:r>
              <a:rPr sz="1900" spc="-20" dirty="0" err="1"/>
              <a:t>pito</a:t>
            </a:r>
            <a:r>
              <a:rPr sz="1900" spc="-20" dirty="0"/>
              <a:t> </a:t>
            </a:r>
            <a:r>
              <a:rPr lang="mi-NZ" sz="1900" dirty="0" smtClean="0"/>
              <a:t>mauī</a:t>
            </a:r>
            <a:r>
              <a:rPr sz="1900" dirty="0" smtClean="0"/>
              <a:t>, </a:t>
            </a:r>
            <a:r>
              <a:rPr sz="1900" spc="-15" dirty="0"/>
              <a:t>ka </a:t>
            </a:r>
            <a:r>
              <a:rPr sz="1900" spc="-20" dirty="0"/>
              <a:t>tuhi </a:t>
            </a:r>
            <a:r>
              <a:rPr sz="1900" spc="-15" dirty="0"/>
              <a:t>ai </a:t>
            </a:r>
            <a:r>
              <a:rPr sz="1900" spc="-5" dirty="0"/>
              <a:t>i</a:t>
            </a:r>
            <a:r>
              <a:rPr sz="1900" spc="-360" dirty="0"/>
              <a:t> </a:t>
            </a:r>
            <a:r>
              <a:rPr lang="mi-NZ" sz="1900" spc="-20" dirty="0" smtClean="0"/>
              <a:t>tētahi</a:t>
            </a:r>
            <a:r>
              <a:rPr sz="1900" spc="-20" dirty="0" smtClean="0"/>
              <a:t>  </a:t>
            </a:r>
            <a:r>
              <a:rPr lang="mi-NZ" sz="1900" dirty="0" smtClean="0"/>
              <a:t>rīpeka</a:t>
            </a:r>
            <a:r>
              <a:rPr sz="1900" dirty="0" smtClean="0"/>
              <a:t> </a:t>
            </a:r>
            <a:r>
              <a:rPr sz="1900" spc="-20" dirty="0"/>
              <a:t>kahurangi. </a:t>
            </a:r>
            <a:r>
              <a:rPr sz="1900" spc="-20" dirty="0" err="1"/>
              <a:t>Whakam</a:t>
            </a:r>
            <a:r>
              <a:rPr lang="en-NZ" sz="1900" spc="-20" dirty="0"/>
              <a:t>ā</a:t>
            </a:r>
            <a:r>
              <a:rPr sz="1900" spc="-20" dirty="0" err="1"/>
              <a:t>ramatia</a:t>
            </a:r>
            <a:r>
              <a:rPr sz="1900" spc="-105" dirty="0"/>
              <a:t> </a:t>
            </a:r>
            <a:r>
              <a:rPr sz="1900" spc="-20" dirty="0"/>
              <a:t>mai.</a:t>
            </a:r>
            <a:endParaRPr sz="1900" dirty="0"/>
          </a:p>
          <a:p>
            <a:pPr marL="725170">
              <a:lnSpc>
                <a:spcPct val="100000"/>
              </a:lnSpc>
              <a:spcBef>
                <a:spcPts val="815"/>
              </a:spcBef>
            </a:pPr>
            <a:r>
              <a:rPr sz="1900" spc="-15" dirty="0"/>
              <a:t>He </a:t>
            </a:r>
            <a:r>
              <a:rPr sz="1900" spc="-20" dirty="0"/>
              <a:t>paku </a:t>
            </a:r>
            <a:r>
              <a:rPr sz="1900" spc="-15" dirty="0"/>
              <a:t>nui ake </a:t>
            </a:r>
            <a:r>
              <a:rPr sz="1900" spc="-5" dirty="0"/>
              <a:t>i </a:t>
            </a:r>
            <a:r>
              <a:rPr sz="1900" spc="-15" dirty="0"/>
              <a:t>te </a:t>
            </a:r>
            <a:r>
              <a:rPr sz="1900" spc="-20" dirty="0"/>
              <a:t>0.75, </a:t>
            </a:r>
            <a:r>
              <a:rPr sz="1900" spc="-20" dirty="0" err="1"/>
              <a:t>ar</a:t>
            </a:r>
            <a:r>
              <a:rPr lang="en-NZ" sz="1900" spc="-20" dirty="0"/>
              <a:t>ā</a:t>
            </a:r>
            <a:r>
              <a:rPr sz="1900" spc="-20" dirty="0"/>
              <a:t>, </a:t>
            </a:r>
            <a:r>
              <a:rPr sz="1900" spc="-15" dirty="0"/>
              <a:t>te </a:t>
            </a:r>
            <a:r>
              <a:rPr sz="1900" spc="-20" dirty="0" err="1"/>
              <a:t>toru</a:t>
            </a:r>
            <a:r>
              <a:rPr sz="1900" spc="-260" dirty="0"/>
              <a:t> </a:t>
            </a:r>
            <a:r>
              <a:rPr sz="1900" spc="-20" dirty="0" err="1"/>
              <a:t>hauwh</a:t>
            </a:r>
            <a:r>
              <a:rPr lang="en-NZ" sz="1900" spc="-20" dirty="0"/>
              <a:t>ā</a:t>
            </a:r>
            <a:r>
              <a:rPr sz="1900" spc="-20" dirty="0"/>
              <a:t>.</a:t>
            </a:r>
            <a:endParaRPr sz="1900" dirty="0"/>
          </a:p>
        </p:txBody>
      </p:sp>
      <p:sp>
        <p:nvSpPr>
          <p:cNvPr id="3" name="object 3"/>
          <p:cNvSpPr txBox="1"/>
          <p:nvPr/>
        </p:nvSpPr>
        <p:spPr>
          <a:xfrm>
            <a:off x="638703" y="4487574"/>
            <a:ext cx="9311005" cy="240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297940" indent="-355600">
              <a:lnSpc>
                <a:spcPct val="1490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1900" spc="-35" dirty="0">
                <a:solidFill>
                  <a:srgbClr val="010202"/>
                </a:solidFill>
                <a:latin typeface="Arial"/>
                <a:cs typeface="Arial"/>
              </a:rPr>
              <a:t>Tuhia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huapae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raro iho,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kia 1.5 te roa ake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roa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1900" spc="-3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 tuatahi.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19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1900" dirty="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1115"/>
              </a:spcBef>
            </a:pP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piria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haurua </a:t>
            </a:r>
            <a:r>
              <a:rPr sz="19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19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katoa</a:t>
            </a:r>
            <a:r>
              <a:rPr sz="1900" spc="-2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19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1900" spc="-20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19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200" b="1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10202"/>
                </a:solidFill>
                <a:latin typeface="Arial"/>
                <a:cs typeface="Arial"/>
              </a:rPr>
              <a:t>whakaaroaro: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aha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hua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whakatau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tata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rahi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22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2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200" spc="-4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2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2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8478" y="3912306"/>
            <a:ext cx="64038" cy="21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1113" y="4130969"/>
            <a:ext cx="64038" cy="21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841" y="3922044"/>
            <a:ext cx="64038" cy="21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6329" y="3831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77056" y="3709203"/>
            <a:ext cx="4236085" cy="80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7364">
              <a:lnSpc>
                <a:spcPts val="1070"/>
              </a:lnSpc>
              <a:spcBef>
                <a:spcPts val="100"/>
              </a:spcBef>
              <a:tabLst>
                <a:tab pos="2677795" algn="l"/>
              </a:tabLst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12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050" spc="-157" baseline="3571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	</a:t>
            </a: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0.75</a:t>
            </a:r>
            <a:r>
              <a:rPr sz="1200" spc="-2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(</a:t>
            </a:r>
            <a:r>
              <a:rPr sz="1050" spc="-30" baseline="35714" dirty="0">
                <a:solidFill>
                  <a:srgbClr val="010202"/>
                </a:solidFill>
                <a:latin typeface="Arial"/>
                <a:cs typeface="Arial"/>
              </a:rPr>
              <a:t>3 </a:t>
            </a:r>
            <a:r>
              <a:rPr sz="1200" spc="-60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049145">
              <a:lnSpc>
                <a:spcPts val="470"/>
              </a:lnSpc>
              <a:tabLst>
                <a:tab pos="3026410" algn="l"/>
              </a:tabLst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2	4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32225" algn="l"/>
              </a:tabLst>
            </a:pPr>
            <a:r>
              <a:rPr sz="1200" spc="10" dirty="0">
                <a:solidFill>
                  <a:srgbClr val="010202"/>
                </a:solidFill>
                <a:latin typeface="Arial"/>
                <a:cs typeface="Arial"/>
              </a:rPr>
              <a:t>×	</a:t>
            </a:r>
            <a:r>
              <a:rPr sz="1200" strike="sngStrike" spc="10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200" spc="-65" dirty="0">
                <a:solidFill>
                  <a:srgbClr val="010202"/>
                </a:solidFill>
                <a:latin typeface="Arial"/>
                <a:cs typeface="Arial"/>
              </a:rPr>
              <a:t>0.8 </a:t>
            </a:r>
            <a:r>
              <a:rPr sz="1200" spc="-35" dirty="0">
                <a:solidFill>
                  <a:srgbClr val="010202"/>
                </a:solidFill>
                <a:latin typeface="Arial"/>
                <a:cs typeface="Arial"/>
              </a:rPr>
              <a:t>(whakatau</a:t>
            </a:r>
            <a:r>
              <a:rPr sz="1200" spc="-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10202"/>
                </a:solidFill>
                <a:latin typeface="Arial"/>
                <a:cs typeface="Arial"/>
              </a:rPr>
              <a:t>tata)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03777" y="3831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56" y="0"/>
                </a:lnTo>
              </a:path>
            </a:pathLst>
          </a:custGeom>
          <a:ln w="512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4485" y="726575"/>
            <a:ext cx="6365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 tata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703" y="1435492"/>
            <a:ext cx="8385175" cy="933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100"/>
              </a:spcBef>
            </a:pP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20" dirty="0" smtClean="0">
                <a:solidFill>
                  <a:srgbClr val="010202"/>
                </a:solidFill>
                <a:latin typeface="Arial"/>
                <a:cs typeface="Arial"/>
              </a:rPr>
              <a:t>anō</a:t>
            </a:r>
            <a:r>
              <a:rPr sz="23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3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whakatau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tata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3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10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roa: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4802" y="726575"/>
            <a:ext cx="59855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4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3600" b="1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te tau</a:t>
            </a:r>
            <a:r>
              <a:rPr sz="3600" b="1" spc="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703" y="1435492"/>
            <a:ext cx="8385175" cy="322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100"/>
              </a:spcBef>
            </a:pP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20" dirty="0" smtClean="0">
                <a:solidFill>
                  <a:srgbClr val="010202"/>
                </a:solidFill>
                <a:latin typeface="Arial"/>
                <a:cs typeface="Arial"/>
              </a:rPr>
              <a:t>anō</a:t>
            </a:r>
            <a:r>
              <a:rPr sz="23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3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whakatau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tata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3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10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roa: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Tirohia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mahere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300" spc="-14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Ika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2300" spc="-1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10" dirty="0" smtClean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mi-NZ" sz="2300" spc="10" dirty="0" smtClean="0">
                <a:solidFill>
                  <a:srgbClr val="010202"/>
                </a:solidFill>
                <a:latin typeface="Arial"/>
                <a:cs typeface="Arial"/>
              </a:rPr>
              <a:t>āui</a:t>
            </a:r>
            <a:endParaRPr sz="2300" dirty="0">
              <a:latin typeface="Arial"/>
              <a:cs typeface="Arial"/>
            </a:endParaRPr>
          </a:p>
          <a:p>
            <a:pPr marL="367665" marR="2837815" indent="-354965">
              <a:lnSpc>
                <a:spcPct val="130300"/>
              </a:lnSpc>
              <a:buChar char="•"/>
              <a:tabLst>
                <a:tab pos="367665" algn="l"/>
                <a:tab pos="368300" algn="l"/>
              </a:tabLst>
            </a:pP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aha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one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kei </a:t>
            </a:r>
            <a:r>
              <a:rPr sz="23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takiw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3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 smtClean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r>
              <a:rPr lang="mi-NZ" sz="23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 smtClean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haerenga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mai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Papaioea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Ahuriri. 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23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4802" y="726575"/>
            <a:ext cx="59855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807" y="726575"/>
            <a:ext cx="59855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38708" y="1435492"/>
            <a:ext cx="8385175" cy="933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100"/>
              </a:spcBef>
            </a:pP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20" dirty="0" smtClean="0">
                <a:solidFill>
                  <a:srgbClr val="010202"/>
                </a:solidFill>
                <a:latin typeface="Arial"/>
                <a:cs typeface="Arial"/>
              </a:rPr>
              <a:t>anō</a:t>
            </a:r>
            <a:r>
              <a:rPr sz="23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tēnei</a:t>
            </a:r>
            <a:r>
              <a:rPr sz="23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whakatau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tata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3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10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roa: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08" y="2912724"/>
            <a:ext cx="428117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-35" dirty="0">
                <a:solidFill>
                  <a:srgbClr val="010202"/>
                </a:solidFill>
                <a:latin typeface="Arial"/>
                <a:cs typeface="Arial"/>
              </a:rPr>
              <a:t>Tirohia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mahere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300" spc="-14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Ika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23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300" spc="10" dirty="0" smtClean="0">
                <a:solidFill>
                  <a:srgbClr val="010202"/>
                </a:solidFill>
                <a:latin typeface="Arial"/>
                <a:cs typeface="Arial"/>
              </a:rPr>
              <a:t>Māui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35314" y="5229271"/>
            <a:ext cx="129968" cy="14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3839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5702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57567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9446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1294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3173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1745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4706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1802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13665" y="2861203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3214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5093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56957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38821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20700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02533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81151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64142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47759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31223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13086" y="314306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92620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4483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6347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01954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80541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63517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47134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30598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12462" y="3424945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1995" y="370679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73889" y="370679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55738" y="370679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37617" y="370679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01345" y="370679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79932" y="370679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30004" y="370679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91416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73279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18871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00735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79322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62298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45945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29379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11258" y="398868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33"/>
                </a:moveTo>
                <a:lnTo>
                  <a:pt x="0" y="281833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3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90806" y="427052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00125" y="427052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78743" y="427052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61689" y="427052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45350" y="427052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28784" y="427052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610679" y="427052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94"/>
                </a:moveTo>
                <a:lnTo>
                  <a:pt x="0" y="281894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94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90181" y="455241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72060" y="455241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35773" y="455241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99531" y="455241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44726" y="455241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328160" y="455241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10054" y="455241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89587" y="483426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71466" y="483426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53330" y="483426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98922" y="483426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327550" y="483426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09459" y="4834264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89572" y="511615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71435" y="511615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17042" y="511615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98891" y="511615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77493" y="511615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27535" y="511615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48"/>
                </a:moveTo>
                <a:lnTo>
                  <a:pt x="0" y="281848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48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89572" y="539800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71435" y="539800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53314" y="539800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98891" y="539800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77493" y="539800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327535" y="539800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609429" y="5398007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89572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71435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53314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98891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77493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60469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44101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27535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94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609429" y="567985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88962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70842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52705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98281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76914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3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59875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48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043506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26940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08835" y="596172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71466" y="62435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6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98922" y="62435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33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77539" y="62435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48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60500" y="62435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48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044147" y="62435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48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327550" y="62435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94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94" y="0"/>
                </a:lnTo>
                <a:lnTo>
                  <a:pt x="281894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09459" y="6243599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79" y="281863"/>
                </a:moveTo>
                <a:lnTo>
                  <a:pt x="0" y="281863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63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88977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70842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52705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34569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90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909" y="0"/>
                </a:lnTo>
                <a:lnTo>
                  <a:pt x="28190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16478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3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198296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476914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3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33" y="0"/>
                </a:lnTo>
                <a:lnTo>
                  <a:pt x="28183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59875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48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48" y="0"/>
                </a:lnTo>
                <a:lnTo>
                  <a:pt x="281848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43506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63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63" y="0"/>
                </a:lnTo>
                <a:lnTo>
                  <a:pt x="281863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326940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608835" y="6525462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40">
                <a:moveTo>
                  <a:pt x="281879" y="281879"/>
                </a:moveTo>
                <a:lnTo>
                  <a:pt x="0" y="281879"/>
                </a:lnTo>
                <a:lnTo>
                  <a:pt x="0" y="0"/>
                </a:lnTo>
                <a:lnTo>
                  <a:pt x="281879" y="0"/>
                </a:lnTo>
                <a:lnTo>
                  <a:pt x="281879" y="281879"/>
                </a:lnTo>
                <a:close/>
              </a:path>
            </a:pathLst>
          </a:custGeom>
          <a:ln w="3175">
            <a:solidFill>
              <a:srgbClr val="D1D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252097" y="3182416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097"/>
                </a:lnTo>
              </a:path>
            </a:pathLst>
          </a:custGeom>
          <a:ln w="530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242328" y="3158749"/>
            <a:ext cx="19685" cy="32384"/>
          </a:xfrm>
          <a:custGeom>
            <a:avLst/>
            <a:gdLst/>
            <a:ahLst/>
            <a:cxnLst/>
            <a:rect l="l" t="t" r="r" b="b"/>
            <a:pathLst>
              <a:path w="19684" h="32385">
                <a:moveTo>
                  <a:pt x="19537" y="31851"/>
                </a:moveTo>
                <a:lnTo>
                  <a:pt x="13350" y="16276"/>
                </a:lnTo>
                <a:lnTo>
                  <a:pt x="9768" y="0"/>
                </a:lnTo>
                <a:lnTo>
                  <a:pt x="6187" y="16276"/>
                </a:lnTo>
                <a:lnTo>
                  <a:pt x="0" y="31851"/>
                </a:lnTo>
                <a:lnTo>
                  <a:pt x="213" y="32171"/>
                </a:lnTo>
                <a:lnTo>
                  <a:pt x="9768" y="26365"/>
                </a:lnTo>
                <a:lnTo>
                  <a:pt x="19354" y="32171"/>
                </a:lnTo>
                <a:lnTo>
                  <a:pt x="19537" y="318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116079" y="3366683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0" y="0"/>
                </a:moveTo>
                <a:lnTo>
                  <a:pt x="270723" y="0"/>
                </a:lnTo>
              </a:path>
            </a:pathLst>
          </a:custGeom>
          <a:ln w="530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78373" y="6312972"/>
            <a:ext cx="66080" cy="66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774079" y="560319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56" y="26243"/>
                </a:moveTo>
                <a:lnTo>
                  <a:pt x="50398" y="16028"/>
                </a:lnTo>
                <a:lnTo>
                  <a:pt x="44784" y="7686"/>
                </a:lnTo>
                <a:lnTo>
                  <a:pt x="36453" y="2062"/>
                </a:lnTo>
                <a:lnTo>
                  <a:pt x="26243" y="0"/>
                </a:lnTo>
                <a:lnTo>
                  <a:pt x="16034" y="2062"/>
                </a:lnTo>
                <a:lnTo>
                  <a:pt x="7692" y="7686"/>
                </a:lnTo>
                <a:lnTo>
                  <a:pt x="2064" y="16028"/>
                </a:lnTo>
                <a:lnTo>
                  <a:pt x="0" y="26243"/>
                </a:lnTo>
                <a:lnTo>
                  <a:pt x="2064" y="36455"/>
                </a:lnTo>
                <a:lnTo>
                  <a:pt x="7692" y="44792"/>
                </a:lnTo>
                <a:lnTo>
                  <a:pt x="16034" y="50411"/>
                </a:lnTo>
                <a:lnTo>
                  <a:pt x="26243" y="52471"/>
                </a:lnTo>
                <a:lnTo>
                  <a:pt x="36453" y="50411"/>
                </a:lnTo>
                <a:lnTo>
                  <a:pt x="44784" y="44792"/>
                </a:lnTo>
                <a:lnTo>
                  <a:pt x="50398" y="36455"/>
                </a:lnTo>
                <a:lnTo>
                  <a:pt x="52456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62729" y="522088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40" y="26228"/>
                </a:moveTo>
                <a:lnTo>
                  <a:pt x="50385" y="16002"/>
                </a:lnTo>
                <a:lnTo>
                  <a:pt x="44773" y="7667"/>
                </a:lnTo>
                <a:lnTo>
                  <a:pt x="36438" y="2055"/>
                </a:lnTo>
                <a:lnTo>
                  <a:pt x="26212" y="0"/>
                </a:lnTo>
                <a:lnTo>
                  <a:pt x="16015" y="2055"/>
                </a:lnTo>
                <a:lnTo>
                  <a:pt x="7682" y="7667"/>
                </a:lnTo>
                <a:lnTo>
                  <a:pt x="2061" y="16002"/>
                </a:lnTo>
                <a:lnTo>
                  <a:pt x="0" y="26228"/>
                </a:lnTo>
                <a:lnTo>
                  <a:pt x="2061" y="36430"/>
                </a:lnTo>
                <a:lnTo>
                  <a:pt x="7682" y="44773"/>
                </a:lnTo>
                <a:lnTo>
                  <a:pt x="16015" y="50404"/>
                </a:lnTo>
                <a:lnTo>
                  <a:pt x="26212" y="52471"/>
                </a:lnTo>
                <a:lnTo>
                  <a:pt x="36438" y="50404"/>
                </a:lnTo>
                <a:lnTo>
                  <a:pt x="44773" y="44773"/>
                </a:lnTo>
                <a:lnTo>
                  <a:pt x="50385" y="36430"/>
                </a:lnTo>
                <a:lnTo>
                  <a:pt x="52440" y="2622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74546" y="4965436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43"/>
                </a:moveTo>
                <a:lnTo>
                  <a:pt x="50413" y="16028"/>
                </a:lnTo>
                <a:lnTo>
                  <a:pt x="44799" y="7686"/>
                </a:lnTo>
                <a:lnTo>
                  <a:pt x="36468" y="2062"/>
                </a:lnTo>
                <a:lnTo>
                  <a:pt x="26258" y="0"/>
                </a:lnTo>
                <a:lnTo>
                  <a:pt x="16047" y="2062"/>
                </a:lnTo>
                <a:lnTo>
                  <a:pt x="7700" y="7686"/>
                </a:lnTo>
                <a:lnTo>
                  <a:pt x="2066" y="16028"/>
                </a:lnTo>
                <a:lnTo>
                  <a:pt x="0" y="26243"/>
                </a:lnTo>
                <a:lnTo>
                  <a:pt x="2066" y="36458"/>
                </a:lnTo>
                <a:lnTo>
                  <a:pt x="7700" y="44799"/>
                </a:lnTo>
                <a:lnTo>
                  <a:pt x="16047" y="50424"/>
                </a:lnTo>
                <a:lnTo>
                  <a:pt x="26258" y="52486"/>
                </a:lnTo>
                <a:lnTo>
                  <a:pt x="36468" y="50424"/>
                </a:lnTo>
                <a:lnTo>
                  <a:pt x="44799" y="44799"/>
                </a:lnTo>
                <a:lnTo>
                  <a:pt x="50413" y="36458"/>
                </a:lnTo>
                <a:lnTo>
                  <a:pt x="52471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13653" y="556086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12"/>
                </a:moveTo>
                <a:lnTo>
                  <a:pt x="50423" y="16002"/>
                </a:lnTo>
                <a:lnTo>
                  <a:pt x="44797" y="7671"/>
                </a:lnTo>
                <a:lnTo>
                  <a:pt x="36451" y="2057"/>
                </a:lnTo>
                <a:lnTo>
                  <a:pt x="26228" y="0"/>
                </a:lnTo>
                <a:lnTo>
                  <a:pt x="16022" y="2057"/>
                </a:lnTo>
                <a:lnTo>
                  <a:pt x="7684" y="7671"/>
                </a:lnTo>
                <a:lnTo>
                  <a:pt x="2062" y="16002"/>
                </a:lnTo>
                <a:lnTo>
                  <a:pt x="0" y="26212"/>
                </a:lnTo>
                <a:lnTo>
                  <a:pt x="2062" y="36430"/>
                </a:lnTo>
                <a:lnTo>
                  <a:pt x="7684" y="44777"/>
                </a:lnTo>
                <a:lnTo>
                  <a:pt x="16022" y="50406"/>
                </a:lnTo>
                <a:lnTo>
                  <a:pt x="26228" y="52471"/>
                </a:lnTo>
                <a:lnTo>
                  <a:pt x="36451" y="50406"/>
                </a:lnTo>
                <a:lnTo>
                  <a:pt x="44797" y="44777"/>
                </a:lnTo>
                <a:lnTo>
                  <a:pt x="50423" y="36430"/>
                </a:lnTo>
                <a:lnTo>
                  <a:pt x="52486" y="262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73867" y="594200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58"/>
                </a:moveTo>
                <a:lnTo>
                  <a:pt x="50404" y="16028"/>
                </a:lnTo>
                <a:lnTo>
                  <a:pt x="44775" y="7682"/>
                </a:lnTo>
                <a:lnTo>
                  <a:pt x="36436" y="2060"/>
                </a:lnTo>
                <a:lnTo>
                  <a:pt x="26243" y="0"/>
                </a:lnTo>
                <a:lnTo>
                  <a:pt x="16028" y="2060"/>
                </a:lnTo>
                <a:lnTo>
                  <a:pt x="7686" y="7682"/>
                </a:lnTo>
                <a:lnTo>
                  <a:pt x="2062" y="16028"/>
                </a:lnTo>
                <a:lnTo>
                  <a:pt x="0" y="26258"/>
                </a:lnTo>
                <a:lnTo>
                  <a:pt x="2062" y="36464"/>
                </a:lnTo>
                <a:lnTo>
                  <a:pt x="7686" y="44801"/>
                </a:lnTo>
                <a:lnTo>
                  <a:pt x="16028" y="50424"/>
                </a:lnTo>
                <a:lnTo>
                  <a:pt x="26243" y="52486"/>
                </a:lnTo>
                <a:lnTo>
                  <a:pt x="36436" y="50424"/>
                </a:lnTo>
                <a:lnTo>
                  <a:pt x="44775" y="44801"/>
                </a:lnTo>
                <a:lnTo>
                  <a:pt x="50404" y="36464"/>
                </a:lnTo>
                <a:lnTo>
                  <a:pt x="52471" y="2625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13653" y="617119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43"/>
                </a:moveTo>
                <a:lnTo>
                  <a:pt x="50423" y="16028"/>
                </a:lnTo>
                <a:lnTo>
                  <a:pt x="44797" y="7686"/>
                </a:lnTo>
                <a:lnTo>
                  <a:pt x="36451" y="2062"/>
                </a:lnTo>
                <a:lnTo>
                  <a:pt x="26228" y="0"/>
                </a:lnTo>
                <a:lnTo>
                  <a:pt x="16022" y="2062"/>
                </a:lnTo>
                <a:lnTo>
                  <a:pt x="7684" y="7686"/>
                </a:lnTo>
                <a:lnTo>
                  <a:pt x="2062" y="16028"/>
                </a:lnTo>
                <a:lnTo>
                  <a:pt x="0" y="26243"/>
                </a:lnTo>
                <a:lnTo>
                  <a:pt x="2062" y="36451"/>
                </a:lnTo>
                <a:lnTo>
                  <a:pt x="7684" y="44794"/>
                </a:lnTo>
                <a:lnTo>
                  <a:pt x="16022" y="50422"/>
                </a:lnTo>
                <a:lnTo>
                  <a:pt x="26228" y="52486"/>
                </a:lnTo>
                <a:lnTo>
                  <a:pt x="36451" y="50422"/>
                </a:lnTo>
                <a:lnTo>
                  <a:pt x="44797" y="44794"/>
                </a:lnTo>
                <a:lnTo>
                  <a:pt x="50423" y="36451"/>
                </a:lnTo>
                <a:lnTo>
                  <a:pt x="52486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162407" y="619743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43"/>
                </a:moveTo>
                <a:lnTo>
                  <a:pt x="50411" y="16028"/>
                </a:lnTo>
                <a:lnTo>
                  <a:pt x="44792" y="7686"/>
                </a:lnTo>
                <a:lnTo>
                  <a:pt x="36455" y="2062"/>
                </a:lnTo>
                <a:lnTo>
                  <a:pt x="26243" y="0"/>
                </a:lnTo>
                <a:lnTo>
                  <a:pt x="16022" y="2062"/>
                </a:lnTo>
                <a:lnTo>
                  <a:pt x="7680" y="7686"/>
                </a:lnTo>
                <a:lnTo>
                  <a:pt x="2060" y="16028"/>
                </a:lnTo>
                <a:lnTo>
                  <a:pt x="0" y="26243"/>
                </a:lnTo>
                <a:lnTo>
                  <a:pt x="2060" y="36458"/>
                </a:lnTo>
                <a:lnTo>
                  <a:pt x="7680" y="44799"/>
                </a:lnTo>
                <a:lnTo>
                  <a:pt x="16022" y="50424"/>
                </a:lnTo>
                <a:lnTo>
                  <a:pt x="26243" y="52486"/>
                </a:lnTo>
                <a:lnTo>
                  <a:pt x="36455" y="50424"/>
                </a:lnTo>
                <a:lnTo>
                  <a:pt x="44792" y="44799"/>
                </a:lnTo>
                <a:lnTo>
                  <a:pt x="50411" y="36458"/>
                </a:lnTo>
                <a:lnTo>
                  <a:pt x="52471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341964" y="5915756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43"/>
                </a:moveTo>
                <a:lnTo>
                  <a:pt x="50424" y="16028"/>
                </a:lnTo>
                <a:lnTo>
                  <a:pt x="44799" y="7686"/>
                </a:lnTo>
                <a:lnTo>
                  <a:pt x="36458" y="2062"/>
                </a:lnTo>
                <a:lnTo>
                  <a:pt x="26243" y="0"/>
                </a:lnTo>
                <a:lnTo>
                  <a:pt x="16028" y="2062"/>
                </a:lnTo>
                <a:lnTo>
                  <a:pt x="7686" y="7686"/>
                </a:lnTo>
                <a:lnTo>
                  <a:pt x="2062" y="16028"/>
                </a:lnTo>
                <a:lnTo>
                  <a:pt x="0" y="26243"/>
                </a:lnTo>
                <a:lnTo>
                  <a:pt x="2062" y="36460"/>
                </a:lnTo>
                <a:lnTo>
                  <a:pt x="7686" y="44807"/>
                </a:lnTo>
                <a:lnTo>
                  <a:pt x="16028" y="50437"/>
                </a:lnTo>
                <a:lnTo>
                  <a:pt x="26243" y="52501"/>
                </a:lnTo>
                <a:lnTo>
                  <a:pt x="36458" y="50437"/>
                </a:lnTo>
                <a:lnTo>
                  <a:pt x="44799" y="44807"/>
                </a:lnTo>
                <a:lnTo>
                  <a:pt x="50424" y="36460"/>
                </a:lnTo>
                <a:lnTo>
                  <a:pt x="52486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88650" y="574022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56" y="26243"/>
                </a:moveTo>
                <a:lnTo>
                  <a:pt x="50393" y="16022"/>
                </a:lnTo>
                <a:lnTo>
                  <a:pt x="44771" y="7680"/>
                </a:lnTo>
                <a:lnTo>
                  <a:pt x="36434" y="2060"/>
                </a:lnTo>
                <a:lnTo>
                  <a:pt x="26228" y="0"/>
                </a:lnTo>
                <a:lnTo>
                  <a:pt x="16015" y="2060"/>
                </a:lnTo>
                <a:lnTo>
                  <a:pt x="7679" y="7680"/>
                </a:lnTo>
                <a:lnTo>
                  <a:pt x="2060" y="16022"/>
                </a:lnTo>
                <a:lnTo>
                  <a:pt x="0" y="26243"/>
                </a:lnTo>
                <a:lnTo>
                  <a:pt x="2060" y="36449"/>
                </a:lnTo>
                <a:lnTo>
                  <a:pt x="7679" y="44786"/>
                </a:lnTo>
                <a:lnTo>
                  <a:pt x="16015" y="50409"/>
                </a:lnTo>
                <a:lnTo>
                  <a:pt x="26228" y="52471"/>
                </a:lnTo>
                <a:lnTo>
                  <a:pt x="36434" y="50409"/>
                </a:lnTo>
                <a:lnTo>
                  <a:pt x="44771" y="44786"/>
                </a:lnTo>
                <a:lnTo>
                  <a:pt x="50393" y="36449"/>
                </a:lnTo>
                <a:lnTo>
                  <a:pt x="52456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918262" y="557697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28"/>
                </a:moveTo>
                <a:lnTo>
                  <a:pt x="50411" y="16009"/>
                </a:lnTo>
                <a:lnTo>
                  <a:pt x="44792" y="7673"/>
                </a:lnTo>
                <a:lnTo>
                  <a:pt x="36455" y="2057"/>
                </a:lnTo>
                <a:lnTo>
                  <a:pt x="26243" y="0"/>
                </a:lnTo>
                <a:lnTo>
                  <a:pt x="16022" y="2057"/>
                </a:lnTo>
                <a:lnTo>
                  <a:pt x="7680" y="7673"/>
                </a:lnTo>
                <a:lnTo>
                  <a:pt x="2060" y="16009"/>
                </a:lnTo>
                <a:lnTo>
                  <a:pt x="0" y="26228"/>
                </a:lnTo>
                <a:lnTo>
                  <a:pt x="2060" y="36436"/>
                </a:lnTo>
                <a:lnTo>
                  <a:pt x="7680" y="44778"/>
                </a:lnTo>
                <a:lnTo>
                  <a:pt x="16022" y="50406"/>
                </a:lnTo>
                <a:lnTo>
                  <a:pt x="26243" y="52471"/>
                </a:lnTo>
                <a:lnTo>
                  <a:pt x="36455" y="50406"/>
                </a:lnTo>
                <a:lnTo>
                  <a:pt x="44792" y="44778"/>
                </a:lnTo>
                <a:lnTo>
                  <a:pt x="50411" y="36436"/>
                </a:lnTo>
                <a:lnTo>
                  <a:pt x="52471" y="2622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853491" y="538895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28"/>
                </a:moveTo>
                <a:lnTo>
                  <a:pt x="50422" y="16009"/>
                </a:lnTo>
                <a:lnTo>
                  <a:pt x="44794" y="7673"/>
                </a:lnTo>
                <a:lnTo>
                  <a:pt x="36451" y="2057"/>
                </a:lnTo>
                <a:lnTo>
                  <a:pt x="26243" y="0"/>
                </a:lnTo>
                <a:lnTo>
                  <a:pt x="16028" y="2057"/>
                </a:lnTo>
                <a:lnTo>
                  <a:pt x="7686" y="7673"/>
                </a:lnTo>
                <a:lnTo>
                  <a:pt x="2062" y="16009"/>
                </a:lnTo>
                <a:lnTo>
                  <a:pt x="0" y="26228"/>
                </a:lnTo>
                <a:lnTo>
                  <a:pt x="2062" y="36442"/>
                </a:lnTo>
                <a:lnTo>
                  <a:pt x="7686" y="44784"/>
                </a:lnTo>
                <a:lnTo>
                  <a:pt x="16028" y="50408"/>
                </a:lnTo>
                <a:lnTo>
                  <a:pt x="26243" y="52471"/>
                </a:lnTo>
                <a:lnTo>
                  <a:pt x="36451" y="50408"/>
                </a:lnTo>
                <a:lnTo>
                  <a:pt x="44794" y="44784"/>
                </a:lnTo>
                <a:lnTo>
                  <a:pt x="50422" y="36442"/>
                </a:lnTo>
                <a:lnTo>
                  <a:pt x="52486" y="2622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46043" y="5247116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43"/>
                </a:moveTo>
                <a:lnTo>
                  <a:pt x="50426" y="16028"/>
                </a:lnTo>
                <a:lnTo>
                  <a:pt x="44805" y="7686"/>
                </a:lnTo>
                <a:lnTo>
                  <a:pt x="36464" y="2062"/>
                </a:lnTo>
                <a:lnTo>
                  <a:pt x="26243" y="0"/>
                </a:lnTo>
                <a:lnTo>
                  <a:pt x="16034" y="2062"/>
                </a:lnTo>
                <a:lnTo>
                  <a:pt x="7692" y="7686"/>
                </a:lnTo>
                <a:lnTo>
                  <a:pt x="2064" y="16028"/>
                </a:lnTo>
                <a:lnTo>
                  <a:pt x="0" y="26243"/>
                </a:lnTo>
                <a:lnTo>
                  <a:pt x="2064" y="36440"/>
                </a:lnTo>
                <a:lnTo>
                  <a:pt x="7692" y="44773"/>
                </a:lnTo>
                <a:lnTo>
                  <a:pt x="16034" y="50394"/>
                </a:lnTo>
                <a:lnTo>
                  <a:pt x="26243" y="52456"/>
                </a:lnTo>
                <a:lnTo>
                  <a:pt x="36464" y="50394"/>
                </a:lnTo>
                <a:lnTo>
                  <a:pt x="44805" y="44773"/>
                </a:lnTo>
                <a:lnTo>
                  <a:pt x="50426" y="36440"/>
                </a:lnTo>
                <a:lnTo>
                  <a:pt x="52486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39897" y="506010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43"/>
                </a:moveTo>
                <a:lnTo>
                  <a:pt x="50422" y="16028"/>
                </a:lnTo>
                <a:lnTo>
                  <a:pt x="44796" y="7686"/>
                </a:lnTo>
                <a:lnTo>
                  <a:pt x="36458" y="2062"/>
                </a:lnTo>
                <a:lnTo>
                  <a:pt x="26258" y="0"/>
                </a:lnTo>
                <a:lnTo>
                  <a:pt x="16028" y="2062"/>
                </a:lnTo>
                <a:lnTo>
                  <a:pt x="7682" y="7686"/>
                </a:lnTo>
                <a:lnTo>
                  <a:pt x="2060" y="16028"/>
                </a:lnTo>
                <a:lnTo>
                  <a:pt x="0" y="26243"/>
                </a:lnTo>
                <a:lnTo>
                  <a:pt x="2060" y="36449"/>
                </a:lnTo>
                <a:lnTo>
                  <a:pt x="7682" y="44786"/>
                </a:lnTo>
                <a:lnTo>
                  <a:pt x="16028" y="50409"/>
                </a:lnTo>
                <a:lnTo>
                  <a:pt x="26258" y="52471"/>
                </a:lnTo>
                <a:lnTo>
                  <a:pt x="36458" y="50409"/>
                </a:lnTo>
                <a:lnTo>
                  <a:pt x="44796" y="44786"/>
                </a:lnTo>
                <a:lnTo>
                  <a:pt x="50422" y="36449"/>
                </a:lnTo>
                <a:lnTo>
                  <a:pt x="52486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88410" y="500763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43"/>
                </a:moveTo>
                <a:lnTo>
                  <a:pt x="50411" y="16022"/>
                </a:lnTo>
                <a:lnTo>
                  <a:pt x="44792" y="7680"/>
                </a:lnTo>
                <a:lnTo>
                  <a:pt x="36455" y="2060"/>
                </a:lnTo>
                <a:lnTo>
                  <a:pt x="26243" y="0"/>
                </a:lnTo>
                <a:lnTo>
                  <a:pt x="16022" y="2060"/>
                </a:lnTo>
                <a:lnTo>
                  <a:pt x="7680" y="7680"/>
                </a:lnTo>
                <a:lnTo>
                  <a:pt x="2060" y="16022"/>
                </a:lnTo>
                <a:lnTo>
                  <a:pt x="0" y="26243"/>
                </a:lnTo>
                <a:lnTo>
                  <a:pt x="2060" y="36455"/>
                </a:lnTo>
                <a:lnTo>
                  <a:pt x="7680" y="44792"/>
                </a:lnTo>
                <a:lnTo>
                  <a:pt x="16022" y="50411"/>
                </a:lnTo>
                <a:lnTo>
                  <a:pt x="26243" y="52471"/>
                </a:lnTo>
                <a:lnTo>
                  <a:pt x="36455" y="50411"/>
                </a:lnTo>
                <a:lnTo>
                  <a:pt x="44792" y="44792"/>
                </a:lnTo>
                <a:lnTo>
                  <a:pt x="50411" y="36455"/>
                </a:lnTo>
                <a:lnTo>
                  <a:pt x="52471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53181" y="487091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43"/>
                </a:moveTo>
                <a:lnTo>
                  <a:pt x="50408" y="16028"/>
                </a:lnTo>
                <a:lnTo>
                  <a:pt x="44784" y="7686"/>
                </a:lnTo>
                <a:lnTo>
                  <a:pt x="36442" y="2062"/>
                </a:lnTo>
                <a:lnTo>
                  <a:pt x="26228" y="0"/>
                </a:lnTo>
                <a:lnTo>
                  <a:pt x="16022" y="2062"/>
                </a:lnTo>
                <a:lnTo>
                  <a:pt x="7684" y="7686"/>
                </a:lnTo>
                <a:lnTo>
                  <a:pt x="2062" y="16028"/>
                </a:lnTo>
                <a:lnTo>
                  <a:pt x="0" y="26243"/>
                </a:lnTo>
                <a:lnTo>
                  <a:pt x="2062" y="36455"/>
                </a:lnTo>
                <a:lnTo>
                  <a:pt x="7684" y="44792"/>
                </a:lnTo>
                <a:lnTo>
                  <a:pt x="16022" y="50411"/>
                </a:lnTo>
                <a:lnTo>
                  <a:pt x="26228" y="52471"/>
                </a:lnTo>
                <a:lnTo>
                  <a:pt x="36442" y="50411"/>
                </a:lnTo>
                <a:lnTo>
                  <a:pt x="44784" y="44792"/>
                </a:lnTo>
                <a:lnTo>
                  <a:pt x="50408" y="36455"/>
                </a:lnTo>
                <a:lnTo>
                  <a:pt x="52471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62182" y="476599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28"/>
                </a:moveTo>
                <a:lnTo>
                  <a:pt x="50408" y="16015"/>
                </a:lnTo>
                <a:lnTo>
                  <a:pt x="44784" y="7679"/>
                </a:lnTo>
                <a:lnTo>
                  <a:pt x="36442" y="2060"/>
                </a:lnTo>
                <a:lnTo>
                  <a:pt x="26228" y="0"/>
                </a:lnTo>
                <a:lnTo>
                  <a:pt x="16015" y="2060"/>
                </a:lnTo>
                <a:lnTo>
                  <a:pt x="7679" y="7679"/>
                </a:lnTo>
                <a:lnTo>
                  <a:pt x="2060" y="16015"/>
                </a:lnTo>
                <a:lnTo>
                  <a:pt x="0" y="26228"/>
                </a:lnTo>
                <a:lnTo>
                  <a:pt x="2060" y="36434"/>
                </a:lnTo>
                <a:lnTo>
                  <a:pt x="7679" y="44771"/>
                </a:lnTo>
                <a:lnTo>
                  <a:pt x="16015" y="50393"/>
                </a:lnTo>
                <a:lnTo>
                  <a:pt x="26228" y="52456"/>
                </a:lnTo>
                <a:lnTo>
                  <a:pt x="36442" y="50393"/>
                </a:lnTo>
                <a:lnTo>
                  <a:pt x="44784" y="44771"/>
                </a:lnTo>
                <a:lnTo>
                  <a:pt x="50408" y="36434"/>
                </a:lnTo>
                <a:lnTo>
                  <a:pt x="52471" y="2622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241121" y="500763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43"/>
                </a:moveTo>
                <a:lnTo>
                  <a:pt x="50409" y="16022"/>
                </a:lnTo>
                <a:lnTo>
                  <a:pt x="44786" y="7680"/>
                </a:lnTo>
                <a:lnTo>
                  <a:pt x="36449" y="2060"/>
                </a:lnTo>
                <a:lnTo>
                  <a:pt x="26243" y="0"/>
                </a:lnTo>
                <a:lnTo>
                  <a:pt x="16022" y="2060"/>
                </a:lnTo>
                <a:lnTo>
                  <a:pt x="7680" y="7680"/>
                </a:lnTo>
                <a:lnTo>
                  <a:pt x="2060" y="16022"/>
                </a:lnTo>
                <a:lnTo>
                  <a:pt x="0" y="26243"/>
                </a:lnTo>
                <a:lnTo>
                  <a:pt x="2060" y="36455"/>
                </a:lnTo>
                <a:lnTo>
                  <a:pt x="7680" y="44792"/>
                </a:lnTo>
                <a:lnTo>
                  <a:pt x="16022" y="50411"/>
                </a:lnTo>
                <a:lnTo>
                  <a:pt x="26243" y="52471"/>
                </a:lnTo>
                <a:lnTo>
                  <a:pt x="36449" y="50411"/>
                </a:lnTo>
                <a:lnTo>
                  <a:pt x="44786" y="44792"/>
                </a:lnTo>
                <a:lnTo>
                  <a:pt x="50409" y="36455"/>
                </a:lnTo>
                <a:lnTo>
                  <a:pt x="52471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89493" y="485582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28"/>
                </a:moveTo>
                <a:lnTo>
                  <a:pt x="50411" y="16009"/>
                </a:lnTo>
                <a:lnTo>
                  <a:pt x="44792" y="7673"/>
                </a:lnTo>
                <a:lnTo>
                  <a:pt x="36455" y="2057"/>
                </a:lnTo>
                <a:lnTo>
                  <a:pt x="26243" y="0"/>
                </a:lnTo>
                <a:lnTo>
                  <a:pt x="16028" y="2057"/>
                </a:lnTo>
                <a:lnTo>
                  <a:pt x="7686" y="7673"/>
                </a:lnTo>
                <a:lnTo>
                  <a:pt x="2062" y="16009"/>
                </a:lnTo>
                <a:lnTo>
                  <a:pt x="0" y="26228"/>
                </a:lnTo>
                <a:lnTo>
                  <a:pt x="2062" y="36440"/>
                </a:lnTo>
                <a:lnTo>
                  <a:pt x="7686" y="44777"/>
                </a:lnTo>
                <a:lnTo>
                  <a:pt x="16028" y="50396"/>
                </a:lnTo>
                <a:lnTo>
                  <a:pt x="26243" y="52456"/>
                </a:lnTo>
                <a:lnTo>
                  <a:pt x="36455" y="50396"/>
                </a:lnTo>
                <a:lnTo>
                  <a:pt x="44792" y="44777"/>
                </a:lnTo>
                <a:lnTo>
                  <a:pt x="50411" y="36440"/>
                </a:lnTo>
                <a:lnTo>
                  <a:pt x="52471" y="2622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421380" y="4671486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12"/>
                </a:moveTo>
                <a:lnTo>
                  <a:pt x="50424" y="16002"/>
                </a:lnTo>
                <a:lnTo>
                  <a:pt x="44801" y="7671"/>
                </a:lnTo>
                <a:lnTo>
                  <a:pt x="36464" y="2057"/>
                </a:lnTo>
                <a:lnTo>
                  <a:pt x="26258" y="0"/>
                </a:lnTo>
                <a:lnTo>
                  <a:pt x="16034" y="2057"/>
                </a:lnTo>
                <a:lnTo>
                  <a:pt x="7688" y="7671"/>
                </a:lnTo>
                <a:lnTo>
                  <a:pt x="2062" y="16002"/>
                </a:lnTo>
                <a:lnTo>
                  <a:pt x="0" y="26212"/>
                </a:lnTo>
                <a:lnTo>
                  <a:pt x="2062" y="36434"/>
                </a:lnTo>
                <a:lnTo>
                  <a:pt x="7688" y="44775"/>
                </a:lnTo>
                <a:lnTo>
                  <a:pt x="16034" y="50395"/>
                </a:lnTo>
                <a:lnTo>
                  <a:pt x="26258" y="52456"/>
                </a:lnTo>
                <a:lnTo>
                  <a:pt x="36464" y="50395"/>
                </a:lnTo>
                <a:lnTo>
                  <a:pt x="44801" y="44775"/>
                </a:lnTo>
                <a:lnTo>
                  <a:pt x="50424" y="36434"/>
                </a:lnTo>
                <a:lnTo>
                  <a:pt x="52486" y="2621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395167" y="457181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28"/>
                </a:moveTo>
                <a:lnTo>
                  <a:pt x="50408" y="16015"/>
                </a:lnTo>
                <a:lnTo>
                  <a:pt x="44782" y="7679"/>
                </a:lnTo>
                <a:lnTo>
                  <a:pt x="36436" y="2060"/>
                </a:lnTo>
                <a:lnTo>
                  <a:pt x="26212" y="0"/>
                </a:lnTo>
                <a:lnTo>
                  <a:pt x="16002" y="2060"/>
                </a:lnTo>
                <a:lnTo>
                  <a:pt x="7671" y="7679"/>
                </a:lnTo>
                <a:lnTo>
                  <a:pt x="2057" y="16015"/>
                </a:lnTo>
                <a:lnTo>
                  <a:pt x="0" y="26228"/>
                </a:lnTo>
                <a:lnTo>
                  <a:pt x="2057" y="36449"/>
                </a:lnTo>
                <a:lnTo>
                  <a:pt x="7671" y="44790"/>
                </a:lnTo>
                <a:lnTo>
                  <a:pt x="16002" y="50411"/>
                </a:lnTo>
                <a:lnTo>
                  <a:pt x="26212" y="52471"/>
                </a:lnTo>
                <a:lnTo>
                  <a:pt x="36436" y="50411"/>
                </a:lnTo>
                <a:lnTo>
                  <a:pt x="44782" y="44790"/>
                </a:lnTo>
                <a:lnTo>
                  <a:pt x="50408" y="36449"/>
                </a:lnTo>
                <a:lnTo>
                  <a:pt x="52471" y="2622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86223" y="402374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43"/>
                </a:moveTo>
                <a:lnTo>
                  <a:pt x="50408" y="16028"/>
                </a:lnTo>
                <a:lnTo>
                  <a:pt x="44784" y="7686"/>
                </a:lnTo>
                <a:lnTo>
                  <a:pt x="36442" y="2062"/>
                </a:lnTo>
                <a:lnTo>
                  <a:pt x="26228" y="0"/>
                </a:lnTo>
                <a:lnTo>
                  <a:pt x="16015" y="2062"/>
                </a:lnTo>
                <a:lnTo>
                  <a:pt x="7679" y="7686"/>
                </a:lnTo>
                <a:lnTo>
                  <a:pt x="2060" y="16028"/>
                </a:lnTo>
                <a:lnTo>
                  <a:pt x="0" y="26243"/>
                </a:lnTo>
                <a:lnTo>
                  <a:pt x="2060" y="36455"/>
                </a:lnTo>
                <a:lnTo>
                  <a:pt x="7679" y="44792"/>
                </a:lnTo>
                <a:lnTo>
                  <a:pt x="16015" y="50411"/>
                </a:lnTo>
                <a:lnTo>
                  <a:pt x="26228" y="52471"/>
                </a:lnTo>
                <a:lnTo>
                  <a:pt x="36442" y="50411"/>
                </a:lnTo>
                <a:lnTo>
                  <a:pt x="44784" y="44792"/>
                </a:lnTo>
                <a:lnTo>
                  <a:pt x="50408" y="36455"/>
                </a:lnTo>
                <a:lnTo>
                  <a:pt x="52471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66979" y="368492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43"/>
                </a:moveTo>
                <a:lnTo>
                  <a:pt x="50424" y="16028"/>
                </a:lnTo>
                <a:lnTo>
                  <a:pt x="44799" y="7686"/>
                </a:lnTo>
                <a:lnTo>
                  <a:pt x="36458" y="2062"/>
                </a:lnTo>
                <a:lnTo>
                  <a:pt x="26243" y="0"/>
                </a:lnTo>
                <a:lnTo>
                  <a:pt x="16028" y="2062"/>
                </a:lnTo>
                <a:lnTo>
                  <a:pt x="7686" y="7686"/>
                </a:lnTo>
                <a:lnTo>
                  <a:pt x="2062" y="16028"/>
                </a:lnTo>
                <a:lnTo>
                  <a:pt x="0" y="26243"/>
                </a:lnTo>
                <a:lnTo>
                  <a:pt x="2062" y="36458"/>
                </a:lnTo>
                <a:lnTo>
                  <a:pt x="7686" y="44799"/>
                </a:lnTo>
                <a:lnTo>
                  <a:pt x="16028" y="50424"/>
                </a:lnTo>
                <a:lnTo>
                  <a:pt x="26243" y="52486"/>
                </a:lnTo>
                <a:lnTo>
                  <a:pt x="36458" y="50424"/>
                </a:lnTo>
                <a:lnTo>
                  <a:pt x="44799" y="44799"/>
                </a:lnTo>
                <a:lnTo>
                  <a:pt x="50424" y="36458"/>
                </a:lnTo>
                <a:lnTo>
                  <a:pt x="52486" y="2624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52994" y="395398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71" y="26228"/>
                </a:moveTo>
                <a:lnTo>
                  <a:pt x="50411" y="16015"/>
                </a:lnTo>
                <a:lnTo>
                  <a:pt x="44790" y="7679"/>
                </a:lnTo>
                <a:lnTo>
                  <a:pt x="36449" y="2060"/>
                </a:lnTo>
                <a:lnTo>
                  <a:pt x="26228" y="0"/>
                </a:lnTo>
                <a:lnTo>
                  <a:pt x="16015" y="2060"/>
                </a:lnTo>
                <a:lnTo>
                  <a:pt x="7679" y="7679"/>
                </a:lnTo>
                <a:lnTo>
                  <a:pt x="2060" y="16015"/>
                </a:lnTo>
                <a:lnTo>
                  <a:pt x="0" y="26228"/>
                </a:lnTo>
                <a:lnTo>
                  <a:pt x="2060" y="36442"/>
                </a:lnTo>
                <a:lnTo>
                  <a:pt x="7679" y="44784"/>
                </a:lnTo>
                <a:lnTo>
                  <a:pt x="16015" y="50408"/>
                </a:lnTo>
                <a:lnTo>
                  <a:pt x="26228" y="52471"/>
                </a:lnTo>
                <a:lnTo>
                  <a:pt x="36449" y="50408"/>
                </a:lnTo>
                <a:lnTo>
                  <a:pt x="44790" y="44784"/>
                </a:lnTo>
                <a:lnTo>
                  <a:pt x="50411" y="36442"/>
                </a:lnTo>
                <a:lnTo>
                  <a:pt x="52471" y="2622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786223" y="3711168"/>
            <a:ext cx="104942" cy="113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6793527" y="6243599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R="28575" algn="r">
              <a:lnSpc>
                <a:spcPct val="100000"/>
              </a:lnSpc>
              <a:spcBef>
                <a:spcPts val="705"/>
              </a:spcBef>
            </a:pPr>
            <a:r>
              <a:rPr sz="1050" spc="-204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357262" y="6243599"/>
            <a:ext cx="3200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5"/>
              </a:spcBef>
            </a:pPr>
            <a:r>
              <a:rPr sz="1050" spc="-3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050" spc="-65" dirty="0">
                <a:solidFill>
                  <a:srgbClr val="010202"/>
                </a:solidFill>
                <a:latin typeface="Arial"/>
                <a:cs typeface="Arial"/>
              </a:rPr>
              <a:t>ngan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020736" y="6317799"/>
            <a:ext cx="31496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8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05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010202"/>
                </a:solidFill>
                <a:latin typeface="Arial"/>
                <a:cs typeface="Arial"/>
              </a:rPr>
              <a:t>Wh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639133" y="6243599"/>
            <a:ext cx="3073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705"/>
              </a:spcBef>
            </a:pPr>
            <a:r>
              <a:rPr sz="1050" spc="-95" dirty="0">
                <a:solidFill>
                  <a:srgbClr val="010202"/>
                </a:solidFill>
                <a:latin typeface="Arial"/>
                <a:cs typeface="Arial"/>
              </a:rPr>
              <a:t>ui</a:t>
            </a:r>
            <a:r>
              <a:rPr sz="1050" spc="-3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1050" spc="-95" dirty="0">
                <a:solidFill>
                  <a:srgbClr val="010202"/>
                </a:solidFill>
                <a:latin typeface="Arial"/>
                <a:cs typeface="Arial"/>
              </a:rPr>
              <a:t>a-</a:t>
            </a:r>
            <a:r>
              <a:rPr sz="1050" spc="-204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921004" y="6243599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705"/>
              </a:spcBef>
            </a:pPr>
            <a:r>
              <a:rPr sz="1050" spc="-45" dirty="0">
                <a:solidFill>
                  <a:srgbClr val="010202"/>
                </a:solidFill>
                <a:latin typeface="Arial"/>
                <a:cs typeface="Arial"/>
              </a:rPr>
              <a:t>ara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357262" y="4270522"/>
            <a:ext cx="2946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0"/>
              </a:spcBef>
            </a:pPr>
            <a:r>
              <a:rPr sz="1050" spc="-15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sz="1050" spc="-75" dirty="0">
                <a:solidFill>
                  <a:srgbClr val="010202"/>
                </a:solidFill>
                <a:latin typeface="Arial"/>
                <a:cs typeface="Arial"/>
              </a:rPr>
              <a:t>akim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075398" y="4270522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860"/>
              </a:spcBef>
            </a:pPr>
            <a:r>
              <a:rPr sz="1050" spc="-120" dirty="0">
                <a:solidFill>
                  <a:srgbClr val="010202"/>
                </a:solidFill>
                <a:latin typeface="Arial"/>
                <a:cs typeface="Arial"/>
              </a:rPr>
              <a:t>Tā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639133" y="4270522"/>
            <a:ext cx="3073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860"/>
              </a:spcBef>
            </a:pPr>
            <a:r>
              <a:rPr sz="1050" spc="-6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050" spc="-85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sz="1050" spc="-60" dirty="0">
                <a:solidFill>
                  <a:srgbClr val="010202"/>
                </a:solidFill>
                <a:latin typeface="Arial"/>
                <a:cs typeface="Arial"/>
              </a:rPr>
              <a:t>aur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921004" y="4270522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860"/>
              </a:spcBef>
            </a:pPr>
            <a:r>
              <a:rPr sz="1050" spc="-65" dirty="0">
                <a:solidFill>
                  <a:srgbClr val="010202"/>
                </a:solidFill>
                <a:latin typeface="Arial"/>
                <a:cs typeface="Arial"/>
              </a:rPr>
              <a:t>au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266899" y="3627981"/>
            <a:ext cx="28956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00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sz="750" spc="-25" dirty="0">
                <a:solidFill>
                  <a:srgbClr val="010202"/>
                </a:solidFill>
                <a:latin typeface="Arial"/>
                <a:cs typeface="Arial"/>
              </a:rPr>
              <a:t>aitāia</a:t>
            </a:r>
            <a:endParaRPr sz="7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639133" y="3424945"/>
            <a:ext cx="3073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065"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algn="r">
              <a:lnSpc>
                <a:spcPts val="570"/>
              </a:lnSpc>
            </a:pPr>
            <a:r>
              <a:rPr sz="750" spc="-100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sz="750" spc="-5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921004" y="3424945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marL="15240">
              <a:lnSpc>
                <a:spcPts val="570"/>
              </a:lnSpc>
            </a:pP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rikeri</a:t>
            </a:r>
            <a:endParaRPr sz="7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921004" y="3706794"/>
            <a:ext cx="2946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200"/>
              </a:spcBef>
            </a:pPr>
            <a:r>
              <a:rPr sz="750" spc="-55" dirty="0">
                <a:solidFill>
                  <a:srgbClr val="010202"/>
                </a:solidFill>
                <a:latin typeface="Arial"/>
                <a:cs typeface="Arial"/>
              </a:rPr>
              <a:t>Paihia</a:t>
            </a:r>
            <a:endParaRPr sz="750">
              <a:latin typeface="Arial"/>
              <a:cs typeface="Arial"/>
            </a:endParaRPr>
          </a:p>
          <a:p>
            <a:pPr marL="97790">
              <a:lnSpc>
                <a:spcPts val="610"/>
              </a:lnSpc>
              <a:spcBef>
                <a:spcPts val="509"/>
              </a:spcBef>
            </a:pP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Wha</a:t>
            </a:r>
            <a:endParaRPr sz="7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203989" y="3895341"/>
            <a:ext cx="27686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25"/>
              </a:spcBef>
            </a:pPr>
            <a:r>
              <a:rPr sz="750" spc="-35" dirty="0">
                <a:solidFill>
                  <a:srgbClr val="010202"/>
                </a:solidFill>
                <a:latin typeface="Arial"/>
                <a:cs typeface="Arial"/>
              </a:rPr>
              <a:t>ngārei</a:t>
            </a:r>
            <a:endParaRPr sz="7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7639133" y="3988689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750" spc="-30" dirty="0">
                <a:solidFill>
                  <a:srgbClr val="010202"/>
                </a:solidFill>
                <a:latin typeface="Arial"/>
                <a:cs typeface="Arial"/>
              </a:rPr>
              <a:t>ville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357262" y="3988689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50"/>
              </a:spcBef>
            </a:pPr>
            <a:r>
              <a:rPr sz="750" spc="-6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750" spc="-4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ga</a:t>
            </a:r>
            <a:endParaRPr sz="7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458596" y="4513144"/>
            <a:ext cx="5334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spc="-14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921004" y="4552416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R="1270" algn="r">
              <a:lnSpc>
                <a:spcPct val="100000"/>
              </a:lnSpc>
              <a:spcBef>
                <a:spcPts val="600"/>
              </a:spcBef>
            </a:pPr>
            <a:r>
              <a:rPr sz="750" spc="-160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endParaRPr sz="7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190949" y="4612763"/>
            <a:ext cx="236854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aer</a:t>
            </a:r>
            <a:r>
              <a:rPr sz="750" spc="-25" dirty="0">
                <a:solidFill>
                  <a:srgbClr val="010202"/>
                </a:solidFill>
                <a:latin typeface="Arial"/>
                <a:cs typeface="Arial"/>
              </a:rPr>
              <a:t>oa</a:t>
            </a:r>
            <a:endParaRPr sz="7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639133" y="4834264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750" spc="-15" dirty="0">
                <a:solidFill>
                  <a:srgbClr val="010202"/>
                </a:solidFill>
                <a:latin typeface="Arial"/>
                <a:cs typeface="Arial"/>
              </a:rPr>
              <a:t>Ōto</a:t>
            </a:r>
            <a:endParaRPr sz="7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8288400" y="5071189"/>
            <a:ext cx="32702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60" dirty="0">
                <a:solidFill>
                  <a:srgbClr val="010202"/>
                </a:solidFill>
                <a:latin typeface="Arial"/>
                <a:cs typeface="Arial"/>
              </a:rPr>
              <a:t>Tokoroa</a:t>
            </a:r>
            <a:endParaRPr sz="75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8483079" y="4552416"/>
            <a:ext cx="306705" cy="281940"/>
          </a:xfrm>
          <a:prstGeom prst="rect">
            <a:avLst/>
          </a:prstGeom>
          <a:ln w="3384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75" marR="12065">
              <a:lnSpc>
                <a:spcPts val="715"/>
              </a:lnSpc>
            </a:pPr>
            <a:r>
              <a:rPr sz="750" spc="-70" dirty="0">
                <a:solidFill>
                  <a:srgbClr val="010202"/>
                </a:solidFill>
                <a:latin typeface="Arial"/>
                <a:cs typeface="Arial"/>
              </a:rPr>
              <a:t>hames</a:t>
            </a:r>
            <a:endParaRPr sz="750">
              <a:latin typeface="Arial"/>
              <a:cs typeface="Arial"/>
            </a:endParaRPr>
          </a:p>
          <a:p>
            <a:pPr marL="133350">
              <a:lnSpc>
                <a:spcPct val="100000"/>
              </a:lnSpc>
              <a:spcBef>
                <a:spcPts val="540"/>
              </a:spcBef>
            </a:pPr>
            <a:r>
              <a:rPr sz="750" spc="-17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aur</a:t>
            </a:r>
            <a:endParaRPr sz="7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8763868" y="4552416"/>
            <a:ext cx="283845" cy="281940"/>
          </a:xfrm>
          <a:prstGeom prst="rect">
            <a:avLst/>
          </a:prstGeom>
          <a:ln w="4055">
            <a:solidFill>
              <a:srgbClr val="D1D2D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0795">
              <a:lnSpc>
                <a:spcPct val="100000"/>
              </a:lnSpc>
            </a:pPr>
            <a:r>
              <a:rPr sz="750" spc="-30" dirty="0">
                <a:solidFill>
                  <a:srgbClr val="010202"/>
                </a:solidFill>
                <a:latin typeface="Arial"/>
                <a:cs typeface="Arial"/>
              </a:rPr>
              <a:t>anga</a:t>
            </a:r>
            <a:endParaRPr sz="7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8483079" y="4834264"/>
            <a:ext cx="294005" cy="281940"/>
          </a:xfrm>
          <a:prstGeom prst="rect">
            <a:avLst/>
          </a:prstGeom>
          <a:ln w="3384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5"/>
              </a:lnSpc>
            </a:pPr>
            <a:r>
              <a:rPr sz="750" spc="-14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450"/>
              </a:spcBef>
            </a:pPr>
            <a:r>
              <a:rPr sz="750" spc="-18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750" spc="-35" dirty="0">
                <a:solidFill>
                  <a:srgbClr val="010202"/>
                </a:solidFill>
                <a:latin typeface="Arial"/>
                <a:cs typeface="Arial"/>
              </a:rPr>
              <a:t>ot</a:t>
            </a:r>
            <a:endParaRPr sz="7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763868" y="4834264"/>
            <a:ext cx="283845" cy="281940"/>
          </a:xfrm>
          <a:prstGeom prst="rect">
            <a:avLst/>
          </a:prstGeom>
          <a:ln w="4070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50" spc="-5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75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50" spc="-90" dirty="0">
                <a:solidFill>
                  <a:srgbClr val="010202"/>
                </a:solidFill>
                <a:latin typeface="Arial"/>
                <a:cs typeface="Arial"/>
              </a:rPr>
              <a:t>Puke</a:t>
            </a:r>
            <a:endParaRPr sz="75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  <a:spcBef>
                <a:spcPts val="450"/>
              </a:spcBef>
            </a:pPr>
            <a:r>
              <a:rPr sz="750" spc="-35" dirty="0">
                <a:solidFill>
                  <a:srgbClr val="010202"/>
                </a:solidFill>
                <a:latin typeface="Arial"/>
                <a:cs typeface="Arial"/>
              </a:rPr>
              <a:t>orua</a:t>
            </a:r>
            <a:endParaRPr sz="7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763868" y="5116151"/>
            <a:ext cx="283845" cy="281940"/>
          </a:xfrm>
          <a:prstGeom prst="rect">
            <a:avLst/>
          </a:prstGeom>
          <a:ln w="4039">
            <a:solidFill>
              <a:srgbClr val="D1D2D4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sz="750" spc="-25" dirty="0">
                <a:solidFill>
                  <a:srgbClr val="010202"/>
                </a:solidFill>
                <a:latin typeface="Arial"/>
                <a:cs typeface="Arial"/>
              </a:rPr>
              <a:t>pō</a:t>
            </a:r>
            <a:endParaRPr sz="7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8614621" y="5188333"/>
            <a:ext cx="1447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spc="-17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750" spc="-45" dirty="0">
                <a:solidFill>
                  <a:srgbClr val="010202"/>
                </a:solidFill>
                <a:latin typeface="Arial"/>
                <a:cs typeface="Arial"/>
              </a:rPr>
              <a:t>au</a:t>
            </a:r>
            <a:endParaRPr sz="7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639133" y="5116151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7145">
              <a:lnSpc>
                <a:spcPts val="615"/>
              </a:lnSpc>
              <a:spcBef>
                <a:spcPts val="685"/>
              </a:spcBef>
            </a:pPr>
            <a:r>
              <a:rPr sz="750" spc="-60" dirty="0">
                <a:solidFill>
                  <a:srgbClr val="010202"/>
                </a:solidFill>
                <a:latin typeface="Arial"/>
                <a:cs typeface="Arial"/>
              </a:rPr>
              <a:t>motu</a:t>
            </a:r>
            <a:endParaRPr sz="7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357262" y="5116151"/>
            <a:ext cx="3073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065"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3825">
              <a:lnSpc>
                <a:spcPts val="615"/>
              </a:lnSpc>
              <a:spcBef>
                <a:spcPts val="685"/>
              </a:spcBef>
            </a:pPr>
            <a:r>
              <a:rPr sz="750" dirty="0">
                <a:solidFill>
                  <a:srgbClr val="010202"/>
                </a:solidFill>
                <a:latin typeface="Arial"/>
                <a:cs typeface="Arial"/>
              </a:rPr>
              <a:t>Ngā</a:t>
            </a:r>
            <a:endParaRPr sz="75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8439805" y="538595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486" y="26228"/>
                </a:moveTo>
                <a:lnTo>
                  <a:pt x="50419" y="16022"/>
                </a:lnTo>
                <a:lnTo>
                  <a:pt x="44788" y="7684"/>
                </a:lnTo>
                <a:lnTo>
                  <a:pt x="36445" y="2062"/>
                </a:lnTo>
                <a:lnTo>
                  <a:pt x="26243" y="0"/>
                </a:lnTo>
                <a:lnTo>
                  <a:pt x="16022" y="2062"/>
                </a:lnTo>
                <a:lnTo>
                  <a:pt x="7680" y="7684"/>
                </a:lnTo>
                <a:lnTo>
                  <a:pt x="2060" y="16022"/>
                </a:lnTo>
                <a:lnTo>
                  <a:pt x="0" y="26228"/>
                </a:lnTo>
                <a:lnTo>
                  <a:pt x="2060" y="36440"/>
                </a:lnTo>
                <a:lnTo>
                  <a:pt x="7680" y="44777"/>
                </a:lnTo>
                <a:lnTo>
                  <a:pt x="16022" y="50396"/>
                </a:lnTo>
                <a:lnTo>
                  <a:pt x="26243" y="52456"/>
                </a:lnTo>
                <a:lnTo>
                  <a:pt x="36445" y="50396"/>
                </a:lnTo>
                <a:lnTo>
                  <a:pt x="44788" y="44777"/>
                </a:lnTo>
                <a:lnTo>
                  <a:pt x="50419" y="36440"/>
                </a:lnTo>
                <a:lnTo>
                  <a:pt x="52486" y="26228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9047157" y="5116151"/>
            <a:ext cx="283845" cy="281940"/>
          </a:xfrm>
          <a:prstGeom prst="rect">
            <a:avLst/>
          </a:prstGeom>
          <a:ln w="3857">
            <a:solidFill>
              <a:srgbClr val="D1D2D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153035">
              <a:lnSpc>
                <a:spcPct val="100000"/>
              </a:lnSpc>
            </a:pPr>
            <a:r>
              <a:rPr sz="750" spc="-80" dirty="0">
                <a:solidFill>
                  <a:srgbClr val="010202"/>
                </a:solidFill>
                <a:latin typeface="Arial"/>
                <a:cs typeface="Arial"/>
              </a:rPr>
              <a:t>Tūr</a:t>
            </a:r>
            <a:endParaRPr sz="7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9330712" y="5116151"/>
            <a:ext cx="29591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anganui</a:t>
            </a:r>
            <a:endParaRPr sz="7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9613376" y="5116151"/>
            <a:ext cx="2946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5715">
              <a:lnSpc>
                <a:spcPct val="100000"/>
              </a:lnSpc>
            </a:pPr>
            <a:r>
              <a:rPr sz="750" spc="-8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750" spc="-65" dirty="0">
                <a:solidFill>
                  <a:srgbClr val="010202"/>
                </a:solidFill>
                <a:latin typeface="Arial"/>
                <a:cs typeface="Arial"/>
              </a:rPr>
              <a:t>a-K</a:t>
            </a:r>
            <a:r>
              <a:rPr sz="750" spc="-3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endParaRPr sz="7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534334" y="5883346"/>
            <a:ext cx="40957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30" dirty="0">
                <a:solidFill>
                  <a:srgbClr val="010202"/>
                </a:solidFill>
                <a:latin typeface="Arial"/>
                <a:cs typeface="Arial"/>
              </a:rPr>
              <a:t>Woodville</a:t>
            </a:r>
            <a:endParaRPr sz="7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921004" y="5398007"/>
            <a:ext cx="2946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1590" algn="r">
              <a:lnSpc>
                <a:spcPts val="470"/>
              </a:lnSpc>
            </a:pPr>
            <a:r>
              <a:rPr sz="750" spc="-14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434"/>
              </a:spcBef>
            </a:pP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Wa</a:t>
            </a:r>
            <a:endParaRPr sz="7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183069" y="5275433"/>
            <a:ext cx="297815" cy="365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" marR="51435" indent="-29209">
              <a:lnSpc>
                <a:spcPct val="148700"/>
              </a:lnSpc>
              <a:spcBef>
                <a:spcPts val="95"/>
              </a:spcBef>
            </a:pPr>
            <a:r>
              <a:rPr sz="750" spc="-65" dirty="0">
                <a:solidFill>
                  <a:srgbClr val="010202"/>
                </a:solidFill>
                <a:latin typeface="Arial"/>
                <a:cs typeface="Arial"/>
              </a:rPr>
              <a:t>ū</a:t>
            </a:r>
            <a:r>
              <a:rPr sz="750" spc="-4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750" spc="-25" dirty="0">
                <a:solidFill>
                  <a:srgbClr val="010202"/>
                </a:solidFill>
                <a:latin typeface="Arial"/>
                <a:cs typeface="Arial"/>
              </a:rPr>
              <a:t>angi  </a:t>
            </a: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iouru</a:t>
            </a:r>
            <a:endParaRPr sz="7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639133" y="5398007"/>
            <a:ext cx="2946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r>
              <a:rPr sz="750" spc="-30" dirty="0">
                <a:solidFill>
                  <a:srgbClr val="010202"/>
                </a:solidFill>
                <a:latin typeface="Arial"/>
                <a:cs typeface="Arial"/>
              </a:rPr>
              <a:t>Hā</a:t>
            </a:r>
            <a:r>
              <a:rPr sz="750" spc="-45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750" spc="-5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750" spc="-5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endParaRPr sz="7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639133" y="5679864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Wha</a:t>
            </a:r>
            <a:endParaRPr sz="75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639133" y="5961720"/>
            <a:ext cx="3073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065"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ts val="810"/>
              </a:lnSpc>
              <a:spcBef>
                <a:spcPts val="490"/>
              </a:spcBef>
            </a:pPr>
            <a:r>
              <a:rPr sz="750" spc="-185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750" spc="-25" dirty="0">
                <a:solidFill>
                  <a:srgbClr val="010202"/>
                </a:solidFill>
                <a:latin typeface="Arial"/>
                <a:cs typeface="Arial"/>
              </a:rPr>
              <a:t>apar</a:t>
            </a:r>
            <a:endParaRPr sz="75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921004" y="5961720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4604">
              <a:lnSpc>
                <a:spcPts val="810"/>
              </a:lnSpc>
              <a:spcBef>
                <a:spcPts val="490"/>
              </a:spcBef>
            </a:pPr>
            <a:r>
              <a:rPr sz="750" spc="-65" dirty="0">
                <a:solidFill>
                  <a:srgbClr val="010202"/>
                </a:solidFill>
                <a:latin typeface="Arial"/>
                <a:cs typeface="Arial"/>
              </a:rPr>
              <a:t>aumu</a:t>
            </a:r>
            <a:endParaRPr sz="7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906536" y="2745824"/>
            <a:ext cx="6921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25" dirty="0">
                <a:solidFill>
                  <a:srgbClr val="A7AAAC"/>
                </a:solidFill>
                <a:latin typeface="Arial"/>
                <a:cs typeface="Arial"/>
              </a:rPr>
              <a:t>A</a:t>
            </a:r>
            <a:endParaRPr sz="5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180541" y="2745824"/>
            <a:ext cx="5969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105" dirty="0">
                <a:solidFill>
                  <a:srgbClr val="A7AAAC"/>
                </a:solidFill>
                <a:latin typeface="Arial"/>
                <a:cs typeface="Arial"/>
              </a:rPr>
              <a:t>E</a:t>
            </a:r>
            <a:endParaRPr sz="5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453105" y="2745824"/>
            <a:ext cx="7239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30" dirty="0">
                <a:solidFill>
                  <a:srgbClr val="A7AAAC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757036" y="2745824"/>
            <a:ext cx="4254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20" dirty="0">
                <a:solidFill>
                  <a:srgbClr val="A7AAAC"/>
                </a:solidFill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8014580" y="2745824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55" dirty="0">
                <a:solidFill>
                  <a:srgbClr val="A7AAAC"/>
                </a:solidFill>
                <a:latin typeface="Arial"/>
                <a:cs typeface="Arial"/>
              </a:rPr>
              <a:t>K</a:t>
            </a:r>
            <a:endParaRPr sz="5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8293045" y="2745824"/>
            <a:ext cx="8699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20" dirty="0">
                <a:solidFill>
                  <a:srgbClr val="A7AAAC"/>
                </a:solidFill>
                <a:latin typeface="Arial"/>
                <a:cs typeface="Arial"/>
              </a:rPr>
              <a:t>M</a:t>
            </a:r>
            <a:endParaRPr sz="5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8565530" y="2745824"/>
            <a:ext cx="8001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25" dirty="0">
                <a:solidFill>
                  <a:srgbClr val="A7AAAC"/>
                </a:solidFill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8826012" y="2745824"/>
            <a:ext cx="116839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25" dirty="0">
                <a:solidFill>
                  <a:srgbClr val="A7AAAC"/>
                </a:solidFill>
                <a:latin typeface="Arial"/>
                <a:cs typeface="Arial"/>
              </a:rPr>
              <a:t>N</a:t>
            </a:r>
            <a:r>
              <a:rPr sz="550" spc="-15" dirty="0">
                <a:solidFill>
                  <a:srgbClr val="A7AAAC"/>
                </a:solidFill>
                <a:latin typeface="Arial"/>
                <a:cs typeface="Arial"/>
              </a:rPr>
              <a:t>g</a:t>
            </a:r>
            <a:endParaRPr sz="5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9132685" y="2745824"/>
            <a:ext cx="8191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10" dirty="0">
                <a:solidFill>
                  <a:srgbClr val="A7AAAC"/>
                </a:solidFill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9433733" y="2745824"/>
            <a:ext cx="5778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120" dirty="0">
                <a:solidFill>
                  <a:srgbClr val="A7AAAC"/>
                </a:solidFill>
                <a:latin typeface="Arial"/>
                <a:cs typeface="Arial"/>
              </a:rPr>
              <a:t>P</a:t>
            </a:r>
            <a:endParaRPr sz="5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721119" y="2745824"/>
            <a:ext cx="6096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125" dirty="0">
                <a:solidFill>
                  <a:srgbClr val="A7AAAC"/>
                </a:solidFill>
                <a:latin typeface="Arial"/>
                <a:cs typeface="Arial"/>
              </a:rPr>
              <a:t>R</a:t>
            </a:r>
            <a:endParaRPr sz="5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01082" y="2957748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6701082" y="3246785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6701082" y="3525832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6701082" y="3799694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6701082" y="4078740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701082" y="4357776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6701082" y="4636822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7</a:t>
            </a:r>
            <a:endParaRPr sz="5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6701082" y="4915869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6701082" y="5204840"/>
            <a:ext cx="6540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638708" y="3263058"/>
            <a:ext cx="6127750" cy="329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80390" indent="-354965">
              <a:lnSpc>
                <a:spcPct val="1303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aha </a:t>
            </a:r>
            <a:r>
              <a:rPr lang="mi-NZ" sz="23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3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one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kei </a:t>
            </a:r>
            <a:r>
              <a:rPr sz="23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takiw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300" spc="-3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0.2 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haerenga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mai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Papaioea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Ahuriri. 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23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23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405"/>
              </a:spcBef>
              <a:buChar char="•"/>
              <a:tabLst>
                <a:tab pos="367665" algn="l"/>
                <a:tab pos="368300" algn="l"/>
              </a:tabLst>
            </a:pP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taraiwa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ana koe mai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300" spc="-2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makimakaurau</a:t>
            </a:r>
            <a:endParaRPr sz="2300" dirty="0">
              <a:latin typeface="Arial"/>
              <a:cs typeface="Arial"/>
            </a:endParaRPr>
          </a:p>
          <a:p>
            <a:pPr marL="367665" marR="5080">
              <a:lnSpc>
                <a:spcPct val="130300"/>
              </a:lnSpc>
              <a:tabLst>
                <a:tab pos="6035040" algn="l"/>
              </a:tabLst>
            </a:pP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3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8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Whanganui-a-</a:t>
            </a:r>
            <a:r>
              <a:rPr sz="2300" spc="-28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ara</a:t>
            </a:r>
            <a:r>
              <a:rPr sz="230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u</a:t>
            </a: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u</a:t>
            </a: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3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10 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Kirikiriroa,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aha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300" spc="-15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300" spc="-25" dirty="0">
                <a:solidFill>
                  <a:srgbClr val="010202"/>
                </a:solidFill>
                <a:latin typeface="Arial"/>
                <a:cs typeface="Arial"/>
              </a:rPr>
              <a:t>haerenga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kua oti? 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Whakam</a:t>
            </a:r>
            <a:r>
              <a:rPr lang="en-NZ" sz="23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300" spc="-25" dirty="0" err="1">
                <a:solidFill>
                  <a:srgbClr val="010202"/>
                </a:solidFill>
                <a:latin typeface="Arial"/>
                <a:cs typeface="Arial"/>
              </a:rPr>
              <a:t>ramatia</a:t>
            </a:r>
            <a:r>
              <a:rPr sz="23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10202"/>
                </a:solidFill>
                <a:latin typeface="Arial"/>
                <a:cs typeface="Arial"/>
              </a:rPr>
              <a:t>mai.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6661303" y="5762987"/>
            <a:ext cx="10541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11</a:t>
            </a:r>
            <a:endParaRPr sz="55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661303" y="6052029"/>
            <a:ext cx="10541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661303" y="6321074"/>
            <a:ext cx="10541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13</a:t>
            </a:r>
            <a:endParaRPr sz="55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661303" y="6620034"/>
            <a:ext cx="10541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A7AAAC"/>
                </a:solidFill>
                <a:latin typeface="Arial"/>
                <a:cs typeface="Arial"/>
              </a:rPr>
              <a:t>14</a:t>
            </a:r>
            <a:endParaRPr sz="55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047157" y="2861203"/>
            <a:ext cx="283845" cy="281940"/>
          </a:xfrm>
          <a:prstGeom prst="rect">
            <a:avLst/>
          </a:prstGeom>
          <a:ln w="3857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141605">
              <a:lnSpc>
                <a:spcPts val="700"/>
              </a:lnSpc>
              <a:spcBef>
                <a:spcPts val="5"/>
              </a:spcBef>
            </a:pPr>
            <a:r>
              <a:rPr sz="700" spc="-40" dirty="0">
                <a:solidFill>
                  <a:srgbClr val="010202"/>
                </a:solidFill>
                <a:latin typeface="Arial"/>
                <a:cs typeface="Arial"/>
              </a:rPr>
              <a:t>raki</a:t>
            </a:r>
            <a:endParaRPr sz="7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8980813" y="3283345"/>
            <a:ext cx="26924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0" dirty="0">
                <a:solidFill>
                  <a:srgbClr val="010202"/>
                </a:solidFill>
                <a:latin typeface="Arial"/>
                <a:cs typeface="Arial"/>
              </a:rPr>
              <a:t>uru</a:t>
            </a:r>
            <a:endParaRPr sz="7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9391249" y="3283345"/>
            <a:ext cx="25209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010202"/>
                </a:solidFill>
                <a:latin typeface="Arial"/>
                <a:cs typeface="Arial"/>
              </a:rPr>
              <a:t>rāwhiti</a:t>
            </a:r>
            <a:endParaRPr sz="7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7921004" y="5679864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nganui</a:t>
            </a:r>
            <a:endParaRPr sz="750">
              <a:latin typeface="Arial"/>
              <a:cs typeface="Arial"/>
            </a:endParaRPr>
          </a:p>
          <a:p>
            <a:pPr marL="40640">
              <a:lnSpc>
                <a:spcPts val="725"/>
              </a:lnSpc>
              <a:spcBef>
                <a:spcPts val="405"/>
              </a:spcBef>
            </a:pPr>
            <a:r>
              <a:rPr sz="750" spc="-55" dirty="0">
                <a:solidFill>
                  <a:srgbClr val="010202"/>
                </a:solidFill>
                <a:latin typeface="Arial"/>
                <a:cs typeface="Arial"/>
              </a:rPr>
              <a:t>Papai</a:t>
            </a:r>
            <a:endParaRPr sz="75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8174086" y="5853489"/>
            <a:ext cx="30670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spc="-35" dirty="0">
                <a:solidFill>
                  <a:srgbClr val="010202"/>
                </a:solidFill>
                <a:latin typeface="Arial"/>
                <a:cs typeface="Arial"/>
              </a:rPr>
              <a:t>oea</a:t>
            </a:r>
            <a:endParaRPr sz="7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921004" y="4834264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645"/>
              </a:lnSpc>
            </a:pPr>
            <a:r>
              <a:rPr sz="750" spc="-30" dirty="0">
                <a:solidFill>
                  <a:srgbClr val="010202"/>
                </a:solidFill>
                <a:latin typeface="Arial"/>
                <a:cs typeface="Arial"/>
              </a:rPr>
              <a:t>Kirikirir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rohang</a:t>
            </a:r>
            <a:endParaRPr sz="75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8183830" y="4741243"/>
            <a:ext cx="296545" cy="351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87960" indent="-635">
              <a:lnSpc>
                <a:spcPct val="142500"/>
              </a:lnSpc>
              <a:spcBef>
                <a:spcPts val="95"/>
              </a:spcBef>
            </a:pP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oa  a</a:t>
            </a:r>
            <a:endParaRPr sz="75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8763868" y="5398007"/>
            <a:ext cx="283845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  <a:spcBef>
                <a:spcPts val="5"/>
              </a:spcBef>
            </a:pPr>
            <a:r>
              <a:rPr sz="750" spc="-40" dirty="0">
                <a:solidFill>
                  <a:srgbClr val="010202"/>
                </a:solidFill>
                <a:latin typeface="Arial"/>
                <a:cs typeface="Arial"/>
              </a:rPr>
              <a:t>Ahuri</a:t>
            </a:r>
            <a:endParaRPr sz="7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9047157" y="5398007"/>
            <a:ext cx="283845" cy="281940"/>
          </a:xfrm>
          <a:prstGeom prst="rect">
            <a:avLst/>
          </a:prstGeom>
          <a:ln w="3857">
            <a:solidFill>
              <a:srgbClr val="D1D2D4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50" spc="-20" dirty="0">
                <a:solidFill>
                  <a:srgbClr val="010202"/>
                </a:solidFill>
                <a:latin typeface="Arial"/>
                <a:cs typeface="Arial"/>
              </a:rPr>
              <a:t>ri</a:t>
            </a:r>
            <a:endParaRPr sz="7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9047157" y="4834264"/>
            <a:ext cx="283845" cy="281940"/>
          </a:xfrm>
          <a:prstGeom prst="rect">
            <a:avLst/>
          </a:prstGeom>
          <a:ln w="3826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50" spc="-25" dirty="0">
                <a:solidFill>
                  <a:srgbClr val="010202"/>
                </a:solidFill>
                <a:latin typeface="Arial"/>
                <a:cs typeface="Arial"/>
              </a:rPr>
              <a:t>Ōpōtiki</a:t>
            </a:r>
            <a:endParaRPr sz="75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8464474" y="6112582"/>
            <a:ext cx="40513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14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75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50" spc="-35" dirty="0">
                <a:solidFill>
                  <a:srgbClr val="010202"/>
                </a:solidFill>
                <a:latin typeface="Arial"/>
                <a:cs typeface="Arial"/>
              </a:rPr>
              <a:t>Oreore</a:t>
            </a:r>
            <a:endParaRPr sz="750">
              <a:latin typeface="Arial"/>
              <a:cs typeface="Arial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7375224" y="3408012"/>
            <a:ext cx="2038350" cy="3084830"/>
          </a:xfrm>
          <a:custGeom>
            <a:avLst/>
            <a:gdLst/>
            <a:ahLst/>
            <a:cxnLst/>
            <a:rect l="l" t="t" r="r" b="b"/>
            <a:pathLst>
              <a:path w="2038350" h="3084829">
                <a:moveTo>
                  <a:pt x="56713" y="18259"/>
                </a:moveTo>
                <a:lnTo>
                  <a:pt x="93210" y="436"/>
                </a:lnTo>
                <a:lnTo>
                  <a:pt x="108329" y="0"/>
                </a:lnTo>
                <a:lnTo>
                  <a:pt x="120839" y="1743"/>
                </a:lnTo>
                <a:lnTo>
                  <a:pt x="127473" y="4360"/>
                </a:lnTo>
                <a:lnTo>
                  <a:pt x="131483" y="10050"/>
                </a:lnTo>
                <a:lnTo>
                  <a:pt x="136034" y="19440"/>
                </a:lnTo>
                <a:lnTo>
                  <a:pt x="137755" y="28830"/>
                </a:lnTo>
                <a:lnTo>
                  <a:pt x="133279" y="34520"/>
                </a:lnTo>
                <a:lnTo>
                  <a:pt x="123991" y="36312"/>
                </a:lnTo>
                <a:lnTo>
                  <a:pt x="114707" y="37562"/>
                </a:lnTo>
                <a:lnTo>
                  <a:pt x="107169" y="39901"/>
                </a:lnTo>
                <a:lnTo>
                  <a:pt x="103119" y="44959"/>
                </a:lnTo>
                <a:lnTo>
                  <a:pt x="102665" y="51848"/>
                </a:lnTo>
                <a:lnTo>
                  <a:pt x="104710" y="58300"/>
                </a:lnTo>
                <a:lnTo>
                  <a:pt x="109152" y="63881"/>
                </a:lnTo>
                <a:lnTo>
                  <a:pt x="115890" y="68155"/>
                </a:lnTo>
                <a:lnTo>
                  <a:pt x="123052" y="72781"/>
                </a:lnTo>
                <a:lnTo>
                  <a:pt x="141678" y="106453"/>
                </a:lnTo>
                <a:lnTo>
                  <a:pt x="142486" y="113751"/>
                </a:lnTo>
                <a:lnTo>
                  <a:pt x="143718" y="120397"/>
                </a:lnTo>
                <a:lnTo>
                  <a:pt x="170481" y="144044"/>
                </a:lnTo>
                <a:lnTo>
                  <a:pt x="178530" y="149087"/>
                </a:lnTo>
                <a:lnTo>
                  <a:pt x="183968" y="155432"/>
                </a:lnTo>
                <a:lnTo>
                  <a:pt x="185491" y="163298"/>
                </a:lnTo>
                <a:lnTo>
                  <a:pt x="185329" y="172451"/>
                </a:lnTo>
                <a:lnTo>
                  <a:pt x="186798" y="181717"/>
                </a:lnTo>
                <a:lnTo>
                  <a:pt x="190228" y="189901"/>
                </a:lnTo>
                <a:lnTo>
                  <a:pt x="195946" y="195805"/>
                </a:lnTo>
                <a:lnTo>
                  <a:pt x="202504" y="199762"/>
                </a:lnTo>
                <a:lnTo>
                  <a:pt x="208418" y="203185"/>
                </a:lnTo>
                <a:lnTo>
                  <a:pt x="213895" y="206396"/>
                </a:lnTo>
                <a:lnTo>
                  <a:pt x="219141" y="209719"/>
                </a:lnTo>
                <a:lnTo>
                  <a:pt x="226106" y="214367"/>
                </a:lnTo>
                <a:lnTo>
                  <a:pt x="231897" y="210877"/>
                </a:lnTo>
                <a:lnTo>
                  <a:pt x="236530" y="201581"/>
                </a:lnTo>
                <a:lnTo>
                  <a:pt x="241178" y="192315"/>
                </a:lnTo>
                <a:lnTo>
                  <a:pt x="241178" y="191141"/>
                </a:lnTo>
                <a:lnTo>
                  <a:pt x="248143" y="181860"/>
                </a:lnTo>
                <a:lnTo>
                  <a:pt x="252683" y="175099"/>
                </a:lnTo>
                <a:lnTo>
                  <a:pt x="256561" y="169535"/>
                </a:lnTo>
                <a:lnTo>
                  <a:pt x="260871" y="166366"/>
                </a:lnTo>
                <a:lnTo>
                  <a:pt x="266705" y="166788"/>
                </a:lnTo>
                <a:lnTo>
                  <a:pt x="275986" y="170247"/>
                </a:lnTo>
                <a:lnTo>
                  <a:pt x="285283" y="170263"/>
                </a:lnTo>
                <a:lnTo>
                  <a:pt x="285283" y="178386"/>
                </a:lnTo>
                <a:lnTo>
                  <a:pt x="285283" y="186509"/>
                </a:lnTo>
                <a:lnTo>
                  <a:pt x="284125" y="185350"/>
                </a:lnTo>
                <a:lnTo>
                  <a:pt x="293406" y="188825"/>
                </a:lnTo>
                <a:lnTo>
                  <a:pt x="302672" y="192315"/>
                </a:lnTo>
                <a:lnTo>
                  <a:pt x="300355" y="198106"/>
                </a:lnTo>
                <a:lnTo>
                  <a:pt x="293406" y="203913"/>
                </a:lnTo>
                <a:lnTo>
                  <a:pt x="286834" y="206573"/>
                </a:lnTo>
                <a:lnTo>
                  <a:pt x="279183" y="207305"/>
                </a:lnTo>
                <a:lnTo>
                  <a:pt x="272840" y="208304"/>
                </a:lnTo>
                <a:lnTo>
                  <a:pt x="270195" y="211761"/>
                </a:lnTo>
                <a:lnTo>
                  <a:pt x="269921" y="218544"/>
                </a:lnTo>
                <a:lnTo>
                  <a:pt x="269753" y="226786"/>
                </a:lnTo>
                <a:lnTo>
                  <a:pt x="270671" y="234545"/>
                </a:lnTo>
                <a:lnTo>
                  <a:pt x="273655" y="239879"/>
                </a:lnTo>
                <a:lnTo>
                  <a:pt x="279530" y="242078"/>
                </a:lnTo>
                <a:lnTo>
                  <a:pt x="287133" y="241894"/>
                </a:lnTo>
                <a:lnTo>
                  <a:pt x="294458" y="239545"/>
                </a:lnTo>
                <a:lnTo>
                  <a:pt x="299502" y="235246"/>
                </a:lnTo>
                <a:lnTo>
                  <a:pt x="302479" y="229514"/>
                </a:lnTo>
                <a:lnTo>
                  <a:pt x="305331" y="224214"/>
                </a:lnTo>
                <a:lnTo>
                  <a:pt x="308674" y="221524"/>
                </a:lnTo>
                <a:lnTo>
                  <a:pt x="313126" y="223618"/>
                </a:lnTo>
                <a:lnTo>
                  <a:pt x="317416" y="226800"/>
                </a:lnTo>
                <a:lnTo>
                  <a:pt x="321383" y="227258"/>
                </a:lnTo>
                <a:lnTo>
                  <a:pt x="361956" y="235244"/>
                </a:lnTo>
                <a:lnTo>
                  <a:pt x="365903" y="251285"/>
                </a:lnTo>
                <a:lnTo>
                  <a:pt x="369383" y="258893"/>
                </a:lnTo>
                <a:lnTo>
                  <a:pt x="374608" y="264560"/>
                </a:lnTo>
                <a:lnTo>
                  <a:pt x="381584" y="267738"/>
                </a:lnTo>
                <a:lnTo>
                  <a:pt x="388470" y="268756"/>
                </a:lnTo>
                <a:lnTo>
                  <a:pt x="394051" y="268159"/>
                </a:lnTo>
                <a:lnTo>
                  <a:pt x="399197" y="265610"/>
                </a:lnTo>
                <a:lnTo>
                  <a:pt x="404780" y="260773"/>
                </a:lnTo>
                <a:lnTo>
                  <a:pt x="410501" y="254894"/>
                </a:lnTo>
                <a:lnTo>
                  <a:pt x="415792" y="250332"/>
                </a:lnTo>
                <a:lnTo>
                  <a:pt x="421087" y="248384"/>
                </a:lnTo>
                <a:lnTo>
                  <a:pt x="426817" y="250349"/>
                </a:lnTo>
                <a:lnTo>
                  <a:pt x="433696" y="252978"/>
                </a:lnTo>
                <a:lnTo>
                  <a:pt x="440895" y="254086"/>
                </a:lnTo>
                <a:lnTo>
                  <a:pt x="446568" y="256504"/>
                </a:lnTo>
                <a:lnTo>
                  <a:pt x="448869" y="263059"/>
                </a:lnTo>
                <a:lnTo>
                  <a:pt x="450663" y="269323"/>
                </a:lnTo>
                <a:lnTo>
                  <a:pt x="455392" y="271348"/>
                </a:lnTo>
                <a:lnTo>
                  <a:pt x="462075" y="272718"/>
                </a:lnTo>
                <a:lnTo>
                  <a:pt x="469732" y="277019"/>
                </a:lnTo>
                <a:lnTo>
                  <a:pt x="478643" y="282742"/>
                </a:lnTo>
                <a:lnTo>
                  <a:pt x="487880" y="287155"/>
                </a:lnTo>
                <a:lnTo>
                  <a:pt x="494721" y="292006"/>
                </a:lnTo>
                <a:lnTo>
                  <a:pt x="496448" y="299041"/>
                </a:lnTo>
                <a:lnTo>
                  <a:pt x="496488" y="306042"/>
                </a:lnTo>
                <a:lnTo>
                  <a:pt x="499473" y="310648"/>
                </a:lnTo>
                <a:lnTo>
                  <a:pt x="504425" y="314388"/>
                </a:lnTo>
                <a:lnTo>
                  <a:pt x="510362" y="318792"/>
                </a:lnTo>
                <a:lnTo>
                  <a:pt x="516400" y="322447"/>
                </a:lnTo>
                <a:lnTo>
                  <a:pt x="520369" y="324583"/>
                </a:lnTo>
                <a:lnTo>
                  <a:pt x="519336" y="327587"/>
                </a:lnTo>
                <a:lnTo>
                  <a:pt x="510362" y="333849"/>
                </a:lnTo>
                <a:lnTo>
                  <a:pt x="498374" y="340528"/>
                </a:lnTo>
                <a:lnTo>
                  <a:pt x="491068" y="344595"/>
                </a:lnTo>
                <a:lnTo>
                  <a:pt x="489638" y="348218"/>
                </a:lnTo>
                <a:lnTo>
                  <a:pt x="495275" y="353569"/>
                </a:lnTo>
                <a:lnTo>
                  <a:pt x="504789" y="357005"/>
                </a:lnTo>
                <a:lnTo>
                  <a:pt x="513189" y="356631"/>
                </a:lnTo>
                <a:lnTo>
                  <a:pt x="518995" y="357339"/>
                </a:lnTo>
                <a:lnTo>
                  <a:pt x="520726" y="364024"/>
                </a:lnTo>
                <a:lnTo>
                  <a:pt x="518472" y="373374"/>
                </a:lnTo>
                <a:lnTo>
                  <a:pt x="515542" y="379683"/>
                </a:lnTo>
                <a:lnTo>
                  <a:pt x="515216" y="384255"/>
                </a:lnTo>
                <a:lnTo>
                  <a:pt x="520771" y="388393"/>
                </a:lnTo>
                <a:lnTo>
                  <a:pt x="529455" y="391674"/>
                </a:lnTo>
                <a:lnTo>
                  <a:pt x="536167" y="392014"/>
                </a:lnTo>
                <a:lnTo>
                  <a:pt x="540702" y="388219"/>
                </a:lnTo>
                <a:lnTo>
                  <a:pt x="542854" y="379096"/>
                </a:lnTo>
                <a:lnTo>
                  <a:pt x="544463" y="369476"/>
                </a:lnTo>
                <a:lnTo>
                  <a:pt x="547919" y="364746"/>
                </a:lnTo>
                <a:lnTo>
                  <a:pt x="581421" y="387221"/>
                </a:lnTo>
                <a:lnTo>
                  <a:pt x="590956" y="398674"/>
                </a:lnTo>
                <a:lnTo>
                  <a:pt x="602016" y="409256"/>
                </a:lnTo>
                <a:lnTo>
                  <a:pt x="633175" y="436504"/>
                </a:lnTo>
                <a:lnTo>
                  <a:pt x="638059" y="455106"/>
                </a:lnTo>
                <a:lnTo>
                  <a:pt x="635955" y="461328"/>
                </a:lnTo>
                <a:lnTo>
                  <a:pt x="636023" y="466458"/>
                </a:lnTo>
                <a:lnTo>
                  <a:pt x="642615" y="471908"/>
                </a:lnTo>
                <a:lnTo>
                  <a:pt x="653985" y="477543"/>
                </a:lnTo>
                <a:lnTo>
                  <a:pt x="663940" y="482947"/>
                </a:lnTo>
                <a:lnTo>
                  <a:pt x="670197" y="489218"/>
                </a:lnTo>
                <a:lnTo>
                  <a:pt x="670474" y="497450"/>
                </a:lnTo>
                <a:lnTo>
                  <a:pt x="669549" y="505483"/>
                </a:lnTo>
                <a:lnTo>
                  <a:pt x="671569" y="511225"/>
                </a:lnTo>
                <a:lnTo>
                  <a:pt x="673232" y="515879"/>
                </a:lnTo>
                <a:lnTo>
                  <a:pt x="671236" y="520646"/>
                </a:lnTo>
                <a:lnTo>
                  <a:pt x="665385" y="523186"/>
                </a:lnTo>
                <a:lnTo>
                  <a:pt x="659539" y="523551"/>
                </a:lnTo>
                <a:lnTo>
                  <a:pt x="656448" y="526524"/>
                </a:lnTo>
                <a:lnTo>
                  <a:pt x="658861" y="536891"/>
                </a:lnTo>
                <a:lnTo>
                  <a:pt x="664887" y="547623"/>
                </a:lnTo>
                <a:lnTo>
                  <a:pt x="670470" y="552267"/>
                </a:lnTo>
                <a:lnTo>
                  <a:pt x="675179" y="556473"/>
                </a:lnTo>
                <a:lnTo>
                  <a:pt x="678581" y="565893"/>
                </a:lnTo>
                <a:lnTo>
                  <a:pt x="681558" y="575495"/>
                </a:lnTo>
                <a:lnTo>
                  <a:pt x="684967" y="579973"/>
                </a:lnTo>
                <a:lnTo>
                  <a:pt x="688376" y="584665"/>
                </a:lnTo>
                <a:lnTo>
                  <a:pt x="691353" y="594910"/>
                </a:lnTo>
                <a:lnTo>
                  <a:pt x="692752" y="608114"/>
                </a:lnTo>
                <a:lnTo>
                  <a:pt x="691212" y="617831"/>
                </a:lnTo>
                <a:lnTo>
                  <a:pt x="685973" y="623628"/>
                </a:lnTo>
                <a:lnTo>
                  <a:pt x="676280" y="625070"/>
                </a:lnTo>
                <a:lnTo>
                  <a:pt x="666338" y="623321"/>
                </a:lnTo>
                <a:lnTo>
                  <a:pt x="659451" y="619717"/>
                </a:lnTo>
                <a:lnTo>
                  <a:pt x="653439" y="614153"/>
                </a:lnTo>
                <a:lnTo>
                  <a:pt x="646120" y="606523"/>
                </a:lnTo>
                <a:lnTo>
                  <a:pt x="637043" y="599355"/>
                </a:lnTo>
                <a:lnTo>
                  <a:pt x="629280" y="596213"/>
                </a:lnTo>
                <a:lnTo>
                  <a:pt x="625872" y="598512"/>
                </a:lnTo>
                <a:lnTo>
                  <a:pt x="629859" y="607666"/>
                </a:lnTo>
                <a:lnTo>
                  <a:pt x="638023" y="617094"/>
                </a:lnTo>
                <a:lnTo>
                  <a:pt x="644661" y="622172"/>
                </a:lnTo>
                <a:lnTo>
                  <a:pt x="649122" y="627248"/>
                </a:lnTo>
                <a:lnTo>
                  <a:pt x="650753" y="636668"/>
                </a:lnTo>
                <a:lnTo>
                  <a:pt x="650753" y="654087"/>
                </a:lnTo>
                <a:lnTo>
                  <a:pt x="649580" y="655215"/>
                </a:lnTo>
                <a:lnTo>
                  <a:pt x="658861" y="672634"/>
                </a:lnTo>
                <a:lnTo>
                  <a:pt x="668142" y="690038"/>
                </a:lnTo>
                <a:lnTo>
                  <a:pt x="681045" y="696978"/>
                </a:lnTo>
                <a:lnTo>
                  <a:pt x="688611" y="701952"/>
                </a:lnTo>
                <a:lnTo>
                  <a:pt x="710227" y="733424"/>
                </a:lnTo>
                <a:lnTo>
                  <a:pt x="719227" y="753863"/>
                </a:lnTo>
                <a:lnTo>
                  <a:pt x="723968" y="765056"/>
                </a:lnTo>
                <a:lnTo>
                  <a:pt x="728494" y="773742"/>
                </a:lnTo>
                <a:lnTo>
                  <a:pt x="733892" y="781773"/>
                </a:lnTo>
                <a:lnTo>
                  <a:pt x="741248" y="791003"/>
                </a:lnTo>
                <a:lnTo>
                  <a:pt x="749937" y="795512"/>
                </a:lnTo>
                <a:lnTo>
                  <a:pt x="757643" y="794910"/>
                </a:lnTo>
                <a:lnTo>
                  <a:pt x="762954" y="799312"/>
                </a:lnTo>
                <a:lnTo>
                  <a:pt x="764459" y="818831"/>
                </a:lnTo>
                <a:lnTo>
                  <a:pt x="766343" y="840615"/>
                </a:lnTo>
                <a:lnTo>
                  <a:pt x="769964" y="850317"/>
                </a:lnTo>
                <a:lnTo>
                  <a:pt x="769671" y="855882"/>
                </a:lnTo>
                <a:lnTo>
                  <a:pt x="759811" y="865252"/>
                </a:lnTo>
                <a:lnTo>
                  <a:pt x="747281" y="875007"/>
                </a:lnTo>
                <a:lnTo>
                  <a:pt x="740523" y="879761"/>
                </a:lnTo>
                <a:lnTo>
                  <a:pt x="736161" y="884515"/>
                </a:lnTo>
                <a:lnTo>
                  <a:pt x="730824" y="894269"/>
                </a:lnTo>
                <a:lnTo>
                  <a:pt x="724142" y="904872"/>
                </a:lnTo>
                <a:lnTo>
                  <a:pt x="719204" y="911230"/>
                </a:lnTo>
                <a:lnTo>
                  <a:pt x="717751" y="916933"/>
                </a:lnTo>
                <a:lnTo>
                  <a:pt x="721528" y="925572"/>
                </a:lnTo>
                <a:lnTo>
                  <a:pt x="728189" y="933571"/>
                </a:lnTo>
                <a:lnTo>
                  <a:pt x="733866" y="938199"/>
                </a:lnTo>
                <a:lnTo>
                  <a:pt x="738015" y="944346"/>
                </a:lnTo>
                <a:lnTo>
                  <a:pt x="740090" y="956906"/>
                </a:lnTo>
                <a:lnTo>
                  <a:pt x="742085" y="970717"/>
                </a:lnTo>
                <a:lnTo>
                  <a:pt x="744734" y="979530"/>
                </a:lnTo>
                <a:lnTo>
                  <a:pt x="745641" y="986605"/>
                </a:lnTo>
                <a:lnTo>
                  <a:pt x="742407" y="995204"/>
                </a:lnTo>
                <a:lnTo>
                  <a:pt x="736625" y="1004045"/>
                </a:lnTo>
                <a:lnTo>
                  <a:pt x="731824" y="1011149"/>
                </a:lnTo>
                <a:lnTo>
                  <a:pt x="728547" y="1018693"/>
                </a:lnTo>
                <a:lnTo>
                  <a:pt x="727334" y="1028854"/>
                </a:lnTo>
                <a:lnTo>
                  <a:pt x="727334" y="1045084"/>
                </a:lnTo>
                <a:lnTo>
                  <a:pt x="747069" y="1045736"/>
                </a:lnTo>
                <a:lnTo>
                  <a:pt x="759085" y="1045953"/>
                </a:lnTo>
                <a:lnTo>
                  <a:pt x="768274" y="1045736"/>
                </a:lnTo>
                <a:lnTo>
                  <a:pt x="779531" y="1045084"/>
                </a:lnTo>
                <a:lnTo>
                  <a:pt x="791305" y="1043418"/>
                </a:lnTo>
                <a:lnTo>
                  <a:pt x="799703" y="1042187"/>
                </a:lnTo>
                <a:lnTo>
                  <a:pt x="806138" y="1044439"/>
                </a:lnTo>
                <a:lnTo>
                  <a:pt x="812023" y="1053223"/>
                </a:lnTo>
                <a:lnTo>
                  <a:pt x="817154" y="1061753"/>
                </a:lnTo>
                <a:lnTo>
                  <a:pt x="821740" y="1064089"/>
                </a:lnTo>
                <a:lnTo>
                  <a:pt x="827850" y="1064470"/>
                </a:lnTo>
                <a:lnTo>
                  <a:pt x="837550" y="1067137"/>
                </a:lnTo>
                <a:lnTo>
                  <a:pt x="845897" y="1072794"/>
                </a:lnTo>
                <a:lnTo>
                  <a:pt x="850321" y="1078450"/>
                </a:lnTo>
                <a:lnTo>
                  <a:pt x="856482" y="1082801"/>
                </a:lnTo>
                <a:lnTo>
                  <a:pt x="870042" y="1084541"/>
                </a:lnTo>
                <a:lnTo>
                  <a:pt x="889078" y="1085937"/>
                </a:lnTo>
                <a:lnTo>
                  <a:pt x="906591" y="1090488"/>
                </a:lnTo>
                <a:lnTo>
                  <a:pt x="932777" y="1122682"/>
                </a:lnTo>
                <a:lnTo>
                  <a:pt x="935575" y="1139942"/>
                </a:lnTo>
                <a:lnTo>
                  <a:pt x="938500" y="1155315"/>
                </a:lnTo>
                <a:lnTo>
                  <a:pt x="942862" y="1170704"/>
                </a:lnTo>
                <a:lnTo>
                  <a:pt x="948204" y="1179238"/>
                </a:lnTo>
                <a:lnTo>
                  <a:pt x="955940" y="1184509"/>
                </a:lnTo>
                <a:lnTo>
                  <a:pt x="967486" y="1190108"/>
                </a:lnTo>
                <a:lnTo>
                  <a:pt x="980491" y="1197851"/>
                </a:lnTo>
                <a:lnTo>
                  <a:pt x="991424" y="1204182"/>
                </a:lnTo>
                <a:lnTo>
                  <a:pt x="999963" y="1204639"/>
                </a:lnTo>
                <a:lnTo>
                  <a:pt x="1005784" y="1194756"/>
                </a:lnTo>
                <a:lnTo>
                  <a:pt x="1008144" y="1181235"/>
                </a:lnTo>
                <a:lnTo>
                  <a:pt x="1008110" y="1171845"/>
                </a:lnTo>
                <a:lnTo>
                  <a:pt x="1008080" y="1163760"/>
                </a:lnTo>
                <a:lnTo>
                  <a:pt x="1010448" y="1154157"/>
                </a:lnTo>
                <a:lnTo>
                  <a:pt x="1014839" y="1142455"/>
                </a:lnTo>
                <a:lnTo>
                  <a:pt x="1017826" y="1130217"/>
                </a:lnTo>
                <a:lnTo>
                  <a:pt x="1017124" y="1117765"/>
                </a:lnTo>
                <a:lnTo>
                  <a:pt x="1010448" y="1105420"/>
                </a:lnTo>
                <a:lnTo>
                  <a:pt x="1001825" y="1094488"/>
                </a:lnTo>
                <a:lnTo>
                  <a:pt x="995495" y="1084973"/>
                </a:lnTo>
                <a:lnTo>
                  <a:pt x="989391" y="1075238"/>
                </a:lnTo>
                <a:lnTo>
                  <a:pt x="981446" y="1063647"/>
                </a:lnTo>
                <a:lnTo>
                  <a:pt x="972902" y="1053806"/>
                </a:lnTo>
                <a:lnTo>
                  <a:pt x="967077" y="1047559"/>
                </a:lnTo>
                <a:lnTo>
                  <a:pt x="964946" y="1040657"/>
                </a:lnTo>
                <a:lnTo>
                  <a:pt x="967486" y="1028854"/>
                </a:lnTo>
                <a:lnTo>
                  <a:pt x="971682" y="1014636"/>
                </a:lnTo>
                <a:lnTo>
                  <a:pt x="974022" y="1002159"/>
                </a:lnTo>
                <a:lnTo>
                  <a:pt x="974839" y="989680"/>
                </a:lnTo>
                <a:lnTo>
                  <a:pt x="974466" y="975453"/>
                </a:lnTo>
                <a:lnTo>
                  <a:pt x="974151" y="961889"/>
                </a:lnTo>
                <a:lnTo>
                  <a:pt x="973733" y="951257"/>
                </a:lnTo>
                <a:lnTo>
                  <a:pt x="971356" y="941709"/>
                </a:lnTo>
                <a:lnTo>
                  <a:pt x="965170" y="931394"/>
                </a:lnTo>
                <a:lnTo>
                  <a:pt x="956752" y="920682"/>
                </a:lnTo>
                <a:lnTo>
                  <a:pt x="949960" y="910942"/>
                </a:lnTo>
                <a:lnTo>
                  <a:pt x="946426" y="901853"/>
                </a:lnTo>
                <a:lnTo>
                  <a:pt x="947781" y="893096"/>
                </a:lnTo>
                <a:lnTo>
                  <a:pt x="953785" y="887045"/>
                </a:lnTo>
                <a:lnTo>
                  <a:pt x="961853" y="885563"/>
                </a:lnTo>
                <a:lnTo>
                  <a:pt x="970136" y="887562"/>
                </a:lnTo>
                <a:lnTo>
                  <a:pt x="1001136" y="919781"/>
                </a:lnTo>
                <a:lnTo>
                  <a:pt x="1008020" y="928108"/>
                </a:lnTo>
                <a:lnTo>
                  <a:pt x="1015347" y="935888"/>
                </a:lnTo>
                <a:lnTo>
                  <a:pt x="1021371" y="943448"/>
                </a:lnTo>
                <a:lnTo>
                  <a:pt x="1024347" y="951115"/>
                </a:lnTo>
                <a:lnTo>
                  <a:pt x="1025198" y="957422"/>
                </a:lnTo>
                <a:lnTo>
                  <a:pt x="1026814" y="962425"/>
                </a:lnTo>
                <a:lnTo>
                  <a:pt x="1030392" y="968733"/>
                </a:lnTo>
                <a:lnTo>
                  <a:pt x="1037133" y="978958"/>
                </a:lnTo>
                <a:lnTo>
                  <a:pt x="1044157" y="990651"/>
                </a:lnTo>
                <a:lnTo>
                  <a:pt x="1049012" y="998536"/>
                </a:lnTo>
                <a:lnTo>
                  <a:pt x="1053434" y="1000983"/>
                </a:lnTo>
                <a:lnTo>
                  <a:pt x="1059155" y="996362"/>
                </a:lnTo>
                <a:lnTo>
                  <a:pt x="1067362" y="987476"/>
                </a:lnTo>
                <a:lnTo>
                  <a:pt x="1072636" y="981856"/>
                </a:lnTo>
                <a:lnTo>
                  <a:pt x="1077262" y="977106"/>
                </a:lnTo>
                <a:lnTo>
                  <a:pt x="1083523" y="970835"/>
                </a:lnTo>
                <a:lnTo>
                  <a:pt x="1089853" y="965488"/>
                </a:lnTo>
                <a:lnTo>
                  <a:pt x="1094106" y="964600"/>
                </a:lnTo>
                <a:lnTo>
                  <a:pt x="1097705" y="967413"/>
                </a:lnTo>
                <a:lnTo>
                  <a:pt x="1102071" y="973167"/>
                </a:lnTo>
                <a:lnTo>
                  <a:pt x="1106631" y="988033"/>
                </a:lnTo>
                <a:lnTo>
                  <a:pt x="1108151" y="996370"/>
                </a:lnTo>
                <a:lnTo>
                  <a:pt x="1106631" y="1001220"/>
                </a:lnTo>
                <a:lnTo>
                  <a:pt x="1102071" y="1005628"/>
                </a:lnTo>
                <a:lnTo>
                  <a:pt x="1094942" y="1009513"/>
                </a:lnTo>
                <a:lnTo>
                  <a:pt x="1087585" y="1012313"/>
                </a:lnTo>
                <a:lnTo>
                  <a:pt x="1082834" y="1016419"/>
                </a:lnTo>
                <a:lnTo>
                  <a:pt x="1083523" y="1024221"/>
                </a:lnTo>
                <a:lnTo>
                  <a:pt x="1089345" y="1038120"/>
                </a:lnTo>
                <a:lnTo>
                  <a:pt x="1082198" y="1040926"/>
                </a:lnTo>
                <a:lnTo>
                  <a:pt x="1080174" y="1043193"/>
                </a:lnTo>
                <a:lnTo>
                  <a:pt x="1083597" y="1046120"/>
                </a:lnTo>
                <a:lnTo>
                  <a:pt x="1092789" y="1050906"/>
                </a:lnTo>
                <a:lnTo>
                  <a:pt x="1104477" y="1059053"/>
                </a:lnTo>
                <a:lnTo>
                  <a:pt x="1129914" y="1103103"/>
                </a:lnTo>
                <a:lnTo>
                  <a:pt x="1139510" y="1141683"/>
                </a:lnTo>
                <a:lnTo>
                  <a:pt x="1141686" y="1158910"/>
                </a:lnTo>
                <a:lnTo>
                  <a:pt x="1140384" y="1171576"/>
                </a:lnTo>
                <a:lnTo>
                  <a:pt x="1134257" y="1178687"/>
                </a:lnTo>
                <a:lnTo>
                  <a:pt x="1126296" y="1183805"/>
                </a:lnTo>
                <a:lnTo>
                  <a:pt x="1121608" y="1191274"/>
                </a:lnTo>
                <a:lnTo>
                  <a:pt x="1125296" y="1205440"/>
                </a:lnTo>
                <a:lnTo>
                  <a:pt x="1132300" y="1219993"/>
                </a:lnTo>
                <a:lnTo>
                  <a:pt x="1135778" y="1228738"/>
                </a:lnTo>
                <a:lnTo>
                  <a:pt x="1138129" y="1236219"/>
                </a:lnTo>
                <a:lnTo>
                  <a:pt x="1141756" y="1246984"/>
                </a:lnTo>
                <a:lnTo>
                  <a:pt x="1148492" y="1265531"/>
                </a:lnTo>
                <a:lnTo>
                  <a:pt x="1154509" y="1272580"/>
                </a:lnTo>
                <a:lnTo>
                  <a:pt x="1157483" y="1278435"/>
                </a:lnTo>
                <a:lnTo>
                  <a:pt x="1158286" y="1286251"/>
                </a:lnTo>
                <a:lnTo>
                  <a:pt x="1157788" y="1299181"/>
                </a:lnTo>
                <a:lnTo>
                  <a:pt x="1157219" y="1310589"/>
                </a:lnTo>
                <a:lnTo>
                  <a:pt x="1157634" y="1316450"/>
                </a:lnTo>
                <a:lnTo>
                  <a:pt x="1159577" y="1323833"/>
                </a:lnTo>
                <a:lnTo>
                  <a:pt x="1163594" y="1339811"/>
                </a:lnTo>
                <a:lnTo>
                  <a:pt x="1165303" y="1359095"/>
                </a:lnTo>
                <a:lnTo>
                  <a:pt x="1164303" y="1372289"/>
                </a:lnTo>
                <a:lnTo>
                  <a:pt x="1167006" y="1380262"/>
                </a:lnTo>
                <a:lnTo>
                  <a:pt x="1179825" y="1383885"/>
                </a:lnTo>
                <a:lnTo>
                  <a:pt x="1196115" y="1383557"/>
                </a:lnTo>
                <a:lnTo>
                  <a:pt x="1207516" y="1381273"/>
                </a:lnTo>
                <a:lnTo>
                  <a:pt x="1217831" y="1380295"/>
                </a:lnTo>
                <a:lnTo>
                  <a:pt x="1261033" y="1401283"/>
                </a:lnTo>
                <a:lnTo>
                  <a:pt x="1284219" y="1418693"/>
                </a:lnTo>
                <a:lnTo>
                  <a:pt x="1306774" y="1434926"/>
                </a:lnTo>
                <a:lnTo>
                  <a:pt x="1347046" y="1462476"/>
                </a:lnTo>
                <a:lnTo>
                  <a:pt x="1390141" y="1490468"/>
                </a:lnTo>
                <a:lnTo>
                  <a:pt x="1443239" y="1516499"/>
                </a:lnTo>
                <a:lnTo>
                  <a:pt x="1490014" y="1531690"/>
                </a:lnTo>
                <a:lnTo>
                  <a:pt x="1508186" y="1538205"/>
                </a:lnTo>
                <a:lnTo>
                  <a:pt x="1550530" y="1549953"/>
                </a:lnTo>
                <a:lnTo>
                  <a:pt x="1589400" y="1555609"/>
                </a:lnTo>
                <a:lnTo>
                  <a:pt x="1602032" y="1556424"/>
                </a:lnTo>
                <a:lnTo>
                  <a:pt x="1616518" y="1557781"/>
                </a:lnTo>
                <a:lnTo>
                  <a:pt x="1631652" y="1558052"/>
                </a:lnTo>
                <a:lnTo>
                  <a:pt x="1646230" y="1555609"/>
                </a:lnTo>
                <a:lnTo>
                  <a:pt x="1658711" y="1552858"/>
                </a:lnTo>
                <a:lnTo>
                  <a:pt x="1669448" y="1550970"/>
                </a:lnTo>
                <a:lnTo>
                  <a:pt x="1703403" y="1523619"/>
                </a:lnTo>
                <a:lnTo>
                  <a:pt x="1715345" y="1505203"/>
                </a:lnTo>
                <a:lnTo>
                  <a:pt x="1722841" y="1492957"/>
                </a:lnTo>
                <a:lnTo>
                  <a:pt x="1730153" y="1479391"/>
                </a:lnTo>
                <a:lnTo>
                  <a:pt x="1735296" y="1468004"/>
                </a:lnTo>
                <a:lnTo>
                  <a:pt x="1741748" y="1458357"/>
                </a:lnTo>
                <a:lnTo>
                  <a:pt x="1752986" y="1450011"/>
                </a:lnTo>
                <a:lnTo>
                  <a:pt x="1765910" y="1443813"/>
                </a:lnTo>
                <a:lnTo>
                  <a:pt x="1776336" y="1439572"/>
                </a:lnTo>
                <a:lnTo>
                  <a:pt x="1786112" y="1435331"/>
                </a:lnTo>
                <a:lnTo>
                  <a:pt x="1821394" y="1411021"/>
                </a:lnTo>
                <a:lnTo>
                  <a:pt x="1853791" y="1382727"/>
                </a:lnTo>
                <a:lnTo>
                  <a:pt x="1862255" y="1377468"/>
                </a:lnTo>
                <a:lnTo>
                  <a:pt x="1873656" y="1374604"/>
                </a:lnTo>
                <a:lnTo>
                  <a:pt x="1891277" y="1372848"/>
                </a:lnTo>
                <a:lnTo>
                  <a:pt x="1912814" y="1371853"/>
                </a:lnTo>
                <a:lnTo>
                  <a:pt x="1933045" y="1372812"/>
                </a:lnTo>
                <a:lnTo>
                  <a:pt x="1946748" y="1376920"/>
                </a:lnTo>
                <a:lnTo>
                  <a:pt x="1953412" y="1383544"/>
                </a:lnTo>
                <a:lnTo>
                  <a:pt x="1957478" y="1390703"/>
                </a:lnTo>
                <a:lnTo>
                  <a:pt x="1961113" y="1397642"/>
                </a:lnTo>
                <a:lnTo>
                  <a:pt x="1966483" y="1403605"/>
                </a:lnTo>
                <a:lnTo>
                  <a:pt x="1973865" y="1409118"/>
                </a:lnTo>
                <a:lnTo>
                  <a:pt x="1982000" y="1414630"/>
                </a:lnTo>
                <a:lnTo>
                  <a:pt x="1990789" y="1419269"/>
                </a:lnTo>
                <a:lnTo>
                  <a:pt x="2000133" y="1422168"/>
                </a:lnTo>
                <a:lnTo>
                  <a:pt x="2010983" y="1427697"/>
                </a:lnTo>
                <a:lnTo>
                  <a:pt x="2037260" y="1458146"/>
                </a:lnTo>
                <a:lnTo>
                  <a:pt x="2038245" y="1467364"/>
                </a:lnTo>
                <a:lnTo>
                  <a:pt x="2033783" y="1477885"/>
                </a:lnTo>
                <a:lnTo>
                  <a:pt x="2026949" y="1485819"/>
                </a:lnTo>
                <a:lnTo>
                  <a:pt x="2020873" y="1490056"/>
                </a:lnTo>
                <a:lnTo>
                  <a:pt x="2013709" y="1495165"/>
                </a:lnTo>
                <a:lnTo>
                  <a:pt x="1983019" y="1540522"/>
                </a:lnTo>
                <a:lnTo>
                  <a:pt x="1968910" y="1588564"/>
                </a:lnTo>
                <a:lnTo>
                  <a:pt x="1967533" y="1612860"/>
                </a:lnTo>
                <a:lnTo>
                  <a:pt x="1965310" y="1628700"/>
                </a:lnTo>
                <a:lnTo>
                  <a:pt x="1962493" y="1643904"/>
                </a:lnTo>
                <a:lnTo>
                  <a:pt x="1960972" y="1655523"/>
                </a:lnTo>
                <a:lnTo>
                  <a:pt x="1960751" y="1667358"/>
                </a:lnTo>
                <a:lnTo>
                  <a:pt x="1961835" y="1683214"/>
                </a:lnTo>
                <a:lnTo>
                  <a:pt x="1963093" y="1701981"/>
                </a:lnTo>
                <a:lnTo>
                  <a:pt x="1959519" y="1745881"/>
                </a:lnTo>
                <a:lnTo>
                  <a:pt x="1943273" y="1765601"/>
                </a:lnTo>
                <a:lnTo>
                  <a:pt x="1937729" y="1767782"/>
                </a:lnTo>
                <a:lnTo>
                  <a:pt x="1934580" y="1771701"/>
                </a:lnTo>
                <a:lnTo>
                  <a:pt x="1933172" y="1778666"/>
                </a:lnTo>
                <a:lnTo>
                  <a:pt x="1932849" y="1789985"/>
                </a:lnTo>
                <a:lnTo>
                  <a:pt x="1931669" y="1801952"/>
                </a:lnTo>
                <a:lnTo>
                  <a:pt x="1927770" y="1810873"/>
                </a:lnTo>
                <a:lnTo>
                  <a:pt x="1920607" y="1818049"/>
                </a:lnTo>
                <a:lnTo>
                  <a:pt x="1909638" y="1824778"/>
                </a:lnTo>
                <a:lnTo>
                  <a:pt x="1898316" y="1833243"/>
                </a:lnTo>
                <a:lnTo>
                  <a:pt x="1888738" y="1842906"/>
                </a:lnTo>
                <a:lnTo>
                  <a:pt x="1878295" y="1851048"/>
                </a:lnTo>
                <a:lnTo>
                  <a:pt x="1864375" y="1854953"/>
                </a:lnTo>
                <a:lnTo>
                  <a:pt x="1849800" y="1857082"/>
                </a:lnTo>
                <a:lnTo>
                  <a:pt x="1838267" y="1860739"/>
                </a:lnTo>
                <a:lnTo>
                  <a:pt x="1828480" y="1864398"/>
                </a:lnTo>
                <a:lnTo>
                  <a:pt x="1819143" y="1866536"/>
                </a:lnTo>
                <a:lnTo>
                  <a:pt x="1811737" y="1868204"/>
                </a:lnTo>
                <a:lnTo>
                  <a:pt x="1807824" y="1872052"/>
                </a:lnTo>
                <a:lnTo>
                  <a:pt x="1806087" y="1878953"/>
                </a:lnTo>
                <a:lnTo>
                  <a:pt x="1805214" y="1889777"/>
                </a:lnTo>
                <a:lnTo>
                  <a:pt x="1805150" y="1900407"/>
                </a:lnTo>
                <a:lnTo>
                  <a:pt x="1805633" y="1908754"/>
                </a:lnTo>
                <a:lnTo>
                  <a:pt x="1805029" y="1918627"/>
                </a:lnTo>
                <a:lnTo>
                  <a:pt x="1801708" y="1933835"/>
                </a:lnTo>
                <a:lnTo>
                  <a:pt x="1797055" y="1950551"/>
                </a:lnTo>
                <a:lnTo>
                  <a:pt x="1794027" y="1963132"/>
                </a:lnTo>
                <a:lnTo>
                  <a:pt x="1793389" y="1972671"/>
                </a:lnTo>
                <a:lnTo>
                  <a:pt x="1795902" y="1980256"/>
                </a:lnTo>
                <a:lnTo>
                  <a:pt x="1797230" y="1987776"/>
                </a:lnTo>
                <a:lnTo>
                  <a:pt x="1795188" y="1996053"/>
                </a:lnTo>
                <a:lnTo>
                  <a:pt x="1793800" y="2004547"/>
                </a:lnTo>
                <a:lnTo>
                  <a:pt x="1797091" y="2012718"/>
                </a:lnTo>
                <a:lnTo>
                  <a:pt x="1804479" y="2020348"/>
                </a:lnTo>
                <a:lnTo>
                  <a:pt x="1811874" y="2027535"/>
                </a:lnTo>
                <a:lnTo>
                  <a:pt x="1817965" y="2034282"/>
                </a:lnTo>
                <a:lnTo>
                  <a:pt x="1821444" y="2040592"/>
                </a:lnTo>
                <a:lnTo>
                  <a:pt x="1822077" y="2048152"/>
                </a:lnTo>
                <a:lnTo>
                  <a:pt x="1820429" y="2057561"/>
                </a:lnTo>
                <a:lnTo>
                  <a:pt x="1791578" y="2088158"/>
                </a:lnTo>
                <a:lnTo>
                  <a:pt x="1770149" y="2098622"/>
                </a:lnTo>
                <a:lnTo>
                  <a:pt x="1767344" y="2095690"/>
                </a:lnTo>
                <a:lnTo>
                  <a:pt x="1766063" y="2089269"/>
                </a:lnTo>
                <a:lnTo>
                  <a:pt x="1765757" y="2080018"/>
                </a:lnTo>
                <a:lnTo>
                  <a:pt x="1766194" y="2069045"/>
                </a:lnTo>
                <a:lnTo>
                  <a:pt x="1765761" y="2057413"/>
                </a:lnTo>
                <a:lnTo>
                  <a:pt x="1761848" y="2045775"/>
                </a:lnTo>
                <a:lnTo>
                  <a:pt x="1751843" y="2034785"/>
                </a:lnTo>
                <a:lnTo>
                  <a:pt x="1742897" y="2024811"/>
                </a:lnTo>
                <a:lnTo>
                  <a:pt x="1739503" y="2016796"/>
                </a:lnTo>
                <a:lnTo>
                  <a:pt x="1735028" y="2012259"/>
                </a:lnTo>
                <a:lnTo>
                  <a:pt x="1722841" y="2012718"/>
                </a:lnTo>
                <a:lnTo>
                  <a:pt x="1707920" y="2015396"/>
                </a:lnTo>
                <a:lnTo>
                  <a:pt x="1696589" y="2016653"/>
                </a:lnTo>
                <a:lnTo>
                  <a:pt x="1684169" y="2016820"/>
                </a:lnTo>
                <a:lnTo>
                  <a:pt x="1665981" y="2016223"/>
                </a:lnTo>
                <a:lnTo>
                  <a:pt x="1641273" y="2015314"/>
                </a:lnTo>
                <a:lnTo>
                  <a:pt x="1615365" y="2015053"/>
                </a:lnTo>
                <a:lnTo>
                  <a:pt x="1592720" y="2016536"/>
                </a:lnTo>
                <a:lnTo>
                  <a:pt x="1577802" y="2020856"/>
                </a:lnTo>
                <a:lnTo>
                  <a:pt x="1571468" y="2026071"/>
                </a:lnTo>
                <a:lnTo>
                  <a:pt x="1568072" y="2030423"/>
                </a:lnTo>
                <a:lnTo>
                  <a:pt x="1562286" y="2035215"/>
                </a:lnTo>
                <a:lnTo>
                  <a:pt x="1548785" y="2041750"/>
                </a:lnTo>
                <a:lnTo>
                  <a:pt x="1532053" y="2048166"/>
                </a:lnTo>
                <a:lnTo>
                  <a:pt x="1519347" y="2053060"/>
                </a:lnTo>
                <a:lnTo>
                  <a:pt x="1486000" y="2084235"/>
                </a:lnTo>
                <a:lnTo>
                  <a:pt x="1466398" y="2110193"/>
                </a:lnTo>
                <a:lnTo>
                  <a:pt x="1455583" y="2123042"/>
                </a:lnTo>
                <a:lnTo>
                  <a:pt x="1447700" y="2130350"/>
                </a:lnTo>
                <a:lnTo>
                  <a:pt x="1443079" y="2137443"/>
                </a:lnTo>
                <a:lnTo>
                  <a:pt x="1442044" y="2149649"/>
                </a:lnTo>
                <a:lnTo>
                  <a:pt x="1441889" y="2164771"/>
                </a:lnTo>
                <a:lnTo>
                  <a:pt x="1440867" y="2177493"/>
                </a:lnTo>
                <a:lnTo>
                  <a:pt x="1440720" y="2188465"/>
                </a:lnTo>
                <a:lnTo>
                  <a:pt x="1443187" y="2198341"/>
                </a:lnTo>
                <a:lnTo>
                  <a:pt x="1445282" y="2208045"/>
                </a:lnTo>
                <a:lnTo>
                  <a:pt x="1445083" y="2217522"/>
                </a:lnTo>
                <a:lnTo>
                  <a:pt x="1445967" y="2226122"/>
                </a:lnTo>
                <a:lnTo>
                  <a:pt x="1451310" y="2233195"/>
                </a:lnTo>
                <a:lnTo>
                  <a:pt x="1458590" y="2238934"/>
                </a:lnTo>
                <a:lnTo>
                  <a:pt x="1464226" y="2244352"/>
                </a:lnTo>
                <a:lnTo>
                  <a:pt x="1470080" y="2249990"/>
                </a:lnTo>
                <a:lnTo>
                  <a:pt x="1478011" y="2256390"/>
                </a:lnTo>
                <a:lnTo>
                  <a:pt x="1486735" y="2263184"/>
                </a:lnTo>
                <a:lnTo>
                  <a:pt x="1492954" y="2269866"/>
                </a:lnTo>
                <a:lnTo>
                  <a:pt x="1495469" y="2276771"/>
                </a:lnTo>
                <a:lnTo>
                  <a:pt x="1493083" y="2284234"/>
                </a:lnTo>
                <a:lnTo>
                  <a:pt x="1486040" y="2296957"/>
                </a:lnTo>
                <a:lnTo>
                  <a:pt x="1476698" y="2316424"/>
                </a:lnTo>
                <a:lnTo>
                  <a:pt x="1459433" y="2357325"/>
                </a:lnTo>
                <a:lnTo>
                  <a:pt x="1445580" y="2411822"/>
                </a:lnTo>
                <a:lnTo>
                  <a:pt x="1442044" y="2429257"/>
                </a:lnTo>
                <a:lnTo>
                  <a:pt x="1438880" y="2442005"/>
                </a:lnTo>
                <a:lnTo>
                  <a:pt x="1435070" y="2450290"/>
                </a:lnTo>
                <a:lnTo>
                  <a:pt x="1428652" y="2458796"/>
                </a:lnTo>
                <a:lnTo>
                  <a:pt x="1417660" y="2472204"/>
                </a:lnTo>
                <a:lnTo>
                  <a:pt x="1405261" y="2488595"/>
                </a:lnTo>
                <a:lnTo>
                  <a:pt x="1374745" y="2529049"/>
                </a:lnTo>
                <a:lnTo>
                  <a:pt x="1354748" y="2542687"/>
                </a:lnTo>
                <a:lnTo>
                  <a:pt x="1347675" y="2548952"/>
                </a:lnTo>
                <a:lnTo>
                  <a:pt x="1343426" y="2561525"/>
                </a:lnTo>
                <a:lnTo>
                  <a:pt x="1341192" y="2576853"/>
                </a:lnTo>
                <a:lnTo>
                  <a:pt x="1338635" y="2589235"/>
                </a:lnTo>
                <a:lnTo>
                  <a:pt x="1334127" y="2600526"/>
                </a:lnTo>
                <a:lnTo>
                  <a:pt x="1326038" y="2612579"/>
                </a:lnTo>
                <a:lnTo>
                  <a:pt x="1315955" y="2622985"/>
                </a:lnTo>
                <a:lnTo>
                  <a:pt x="1306309" y="2630561"/>
                </a:lnTo>
                <a:lnTo>
                  <a:pt x="1296664" y="2639002"/>
                </a:lnTo>
                <a:lnTo>
                  <a:pt x="1286581" y="2652005"/>
                </a:lnTo>
                <a:lnTo>
                  <a:pt x="1279184" y="2664894"/>
                </a:lnTo>
                <a:lnTo>
                  <a:pt x="1275269" y="2673200"/>
                </a:lnTo>
                <a:lnTo>
                  <a:pt x="1270915" y="2681066"/>
                </a:lnTo>
                <a:lnTo>
                  <a:pt x="1262197" y="2692635"/>
                </a:lnTo>
                <a:lnTo>
                  <a:pt x="1253234" y="2704271"/>
                </a:lnTo>
                <a:lnTo>
                  <a:pt x="1248729" y="2711775"/>
                </a:lnTo>
                <a:lnTo>
                  <a:pt x="1229215" y="2746732"/>
                </a:lnTo>
                <a:lnTo>
                  <a:pt x="1189766" y="2804467"/>
                </a:lnTo>
                <a:lnTo>
                  <a:pt x="1159382" y="2846087"/>
                </a:lnTo>
                <a:lnTo>
                  <a:pt x="1150395" y="2858669"/>
                </a:lnTo>
                <a:lnTo>
                  <a:pt x="1141512" y="2873641"/>
                </a:lnTo>
                <a:lnTo>
                  <a:pt x="1131459" y="2889877"/>
                </a:lnTo>
                <a:lnTo>
                  <a:pt x="1119345" y="2906125"/>
                </a:lnTo>
                <a:lnTo>
                  <a:pt x="1106146" y="2923241"/>
                </a:lnTo>
                <a:lnTo>
                  <a:pt x="1092835" y="2942083"/>
                </a:lnTo>
                <a:lnTo>
                  <a:pt x="1064908" y="2982565"/>
                </a:lnTo>
                <a:lnTo>
                  <a:pt x="1036542" y="3006343"/>
                </a:lnTo>
                <a:lnTo>
                  <a:pt x="1029215" y="3010453"/>
                </a:lnTo>
                <a:lnTo>
                  <a:pt x="1016224" y="3020981"/>
                </a:lnTo>
                <a:lnTo>
                  <a:pt x="1001596" y="3032570"/>
                </a:lnTo>
                <a:lnTo>
                  <a:pt x="990552" y="3038827"/>
                </a:lnTo>
                <a:lnTo>
                  <a:pt x="980159" y="3043998"/>
                </a:lnTo>
                <a:lnTo>
                  <a:pt x="967486" y="3052329"/>
                </a:lnTo>
                <a:lnTo>
                  <a:pt x="955134" y="3061498"/>
                </a:lnTo>
                <a:lnTo>
                  <a:pt x="946042" y="3067408"/>
                </a:lnTo>
                <a:lnTo>
                  <a:pt x="937815" y="3071577"/>
                </a:lnTo>
                <a:lnTo>
                  <a:pt x="928060" y="3075525"/>
                </a:lnTo>
                <a:lnTo>
                  <a:pt x="917634" y="3079872"/>
                </a:lnTo>
                <a:lnTo>
                  <a:pt x="908187" y="3083354"/>
                </a:lnTo>
                <a:lnTo>
                  <a:pt x="898524" y="3084659"/>
                </a:lnTo>
                <a:lnTo>
                  <a:pt x="887446" y="3082474"/>
                </a:lnTo>
                <a:lnTo>
                  <a:pt x="876984" y="3079536"/>
                </a:lnTo>
                <a:lnTo>
                  <a:pt x="869895" y="3077255"/>
                </a:lnTo>
                <a:lnTo>
                  <a:pt x="866072" y="3072367"/>
                </a:lnTo>
                <a:lnTo>
                  <a:pt x="865409" y="3061611"/>
                </a:lnTo>
                <a:lnTo>
                  <a:pt x="865533" y="3046832"/>
                </a:lnTo>
                <a:lnTo>
                  <a:pt x="864677" y="3033036"/>
                </a:lnTo>
                <a:lnTo>
                  <a:pt x="863604" y="3021629"/>
                </a:lnTo>
                <a:lnTo>
                  <a:pt x="863077" y="3014016"/>
                </a:lnTo>
                <a:lnTo>
                  <a:pt x="864490" y="3007915"/>
                </a:lnTo>
                <a:lnTo>
                  <a:pt x="865687" y="3001704"/>
                </a:lnTo>
                <a:lnTo>
                  <a:pt x="862100" y="2997885"/>
                </a:lnTo>
                <a:lnTo>
                  <a:pt x="849163" y="2998959"/>
                </a:lnTo>
                <a:lnTo>
                  <a:pt x="831937" y="3001762"/>
                </a:lnTo>
                <a:lnTo>
                  <a:pt x="817538" y="3002281"/>
                </a:lnTo>
                <a:lnTo>
                  <a:pt x="804451" y="3001715"/>
                </a:lnTo>
                <a:lnTo>
                  <a:pt x="791159" y="3001260"/>
                </a:lnTo>
                <a:lnTo>
                  <a:pt x="777941" y="3003855"/>
                </a:lnTo>
                <a:lnTo>
                  <a:pt x="766352" y="3008082"/>
                </a:lnTo>
                <a:lnTo>
                  <a:pt x="756724" y="3008609"/>
                </a:lnTo>
                <a:lnTo>
                  <a:pt x="749386" y="3000102"/>
                </a:lnTo>
                <a:lnTo>
                  <a:pt x="741264" y="2980381"/>
                </a:lnTo>
                <a:lnTo>
                  <a:pt x="735457" y="2976907"/>
                </a:lnTo>
                <a:lnTo>
                  <a:pt x="721543" y="2976907"/>
                </a:lnTo>
                <a:lnTo>
                  <a:pt x="709248" y="2978519"/>
                </a:lnTo>
                <a:lnTo>
                  <a:pt x="695431" y="2981109"/>
                </a:lnTo>
                <a:lnTo>
                  <a:pt x="683355" y="2981304"/>
                </a:lnTo>
                <a:lnTo>
                  <a:pt x="676280" y="2975733"/>
                </a:lnTo>
                <a:lnTo>
                  <a:pt x="671928" y="2966116"/>
                </a:lnTo>
                <a:lnTo>
                  <a:pt x="667582" y="2956163"/>
                </a:lnTo>
                <a:lnTo>
                  <a:pt x="665847" y="2945556"/>
                </a:lnTo>
                <a:lnTo>
                  <a:pt x="669331" y="2933976"/>
                </a:lnTo>
                <a:lnTo>
                  <a:pt x="705652" y="2894888"/>
                </a:lnTo>
                <a:lnTo>
                  <a:pt x="720951" y="2881760"/>
                </a:lnTo>
                <a:lnTo>
                  <a:pt x="736252" y="2865150"/>
                </a:lnTo>
                <a:lnTo>
                  <a:pt x="749386" y="2844624"/>
                </a:lnTo>
                <a:lnTo>
                  <a:pt x="759151" y="2826234"/>
                </a:lnTo>
                <a:lnTo>
                  <a:pt x="766634" y="2813166"/>
                </a:lnTo>
                <a:lnTo>
                  <a:pt x="773038" y="2800747"/>
                </a:lnTo>
                <a:lnTo>
                  <a:pt x="779562" y="2784304"/>
                </a:lnTo>
                <a:lnTo>
                  <a:pt x="785280" y="2765786"/>
                </a:lnTo>
                <a:lnTo>
                  <a:pt x="789696" y="2750208"/>
                </a:lnTo>
                <a:lnTo>
                  <a:pt x="794546" y="2737459"/>
                </a:lnTo>
                <a:lnTo>
                  <a:pt x="801568" y="2727428"/>
                </a:lnTo>
                <a:lnTo>
                  <a:pt x="809203" y="2718143"/>
                </a:lnTo>
                <a:lnTo>
                  <a:pt x="815517" y="2707006"/>
                </a:lnTo>
                <a:lnTo>
                  <a:pt x="821825" y="2693035"/>
                </a:lnTo>
                <a:lnTo>
                  <a:pt x="829442" y="2675246"/>
                </a:lnTo>
                <a:lnTo>
                  <a:pt x="837272" y="2657875"/>
                </a:lnTo>
                <a:lnTo>
                  <a:pt x="843362" y="2644200"/>
                </a:lnTo>
                <a:lnTo>
                  <a:pt x="847712" y="2631837"/>
                </a:lnTo>
                <a:lnTo>
                  <a:pt x="850321" y="2618401"/>
                </a:lnTo>
                <a:lnTo>
                  <a:pt x="854714" y="2598690"/>
                </a:lnTo>
                <a:lnTo>
                  <a:pt x="861932" y="2572130"/>
                </a:lnTo>
                <a:lnTo>
                  <a:pt x="868278" y="2543179"/>
                </a:lnTo>
                <a:lnTo>
                  <a:pt x="870057" y="2516293"/>
                </a:lnTo>
                <a:lnTo>
                  <a:pt x="866245" y="2492425"/>
                </a:lnTo>
                <a:lnTo>
                  <a:pt x="852106" y="2452977"/>
                </a:lnTo>
                <a:lnTo>
                  <a:pt x="824781" y="2414755"/>
                </a:lnTo>
                <a:lnTo>
                  <a:pt x="813368" y="2400063"/>
                </a:lnTo>
                <a:lnTo>
                  <a:pt x="807405" y="2388628"/>
                </a:lnTo>
                <a:lnTo>
                  <a:pt x="803820" y="2380391"/>
                </a:lnTo>
                <a:lnTo>
                  <a:pt x="797091" y="2373130"/>
                </a:lnTo>
                <a:lnTo>
                  <a:pt x="787980" y="2366958"/>
                </a:lnTo>
                <a:lnTo>
                  <a:pt x="777245" y="2361988"/>
                </a:lnTo>
                <a:lnTo>
                  <a:pt x="763258" y="2355550"/>
                </a:lnTo>
                <a:lnTo>
                  <a:pt x="745470" y="2347047"/>
                </a:lnTo>
                <a:lnTo>
                  <a:pt x="726162" y="2339633"/>
                </a:lnTo>
                <a:lnTo>
                  <a:pt x="707614" y="2336461"/>
                </a:lnTo>
                <a:lnTo>
                  <a:pt x="692894" y="2335225"/>
                </a:lnTo>
                <a:lnTo>
                  <a:pt x="682083" y="2331809"/>
                </a:lnTo>
                <a:lnTo>
                  <a:pt x="673015" y="2326650"/>
                </a:lnTo>
                <a:lnTo>
                  <a:pt x="663524" y="2320185"/>
                </a:lnTo>
                <a:lnTo>
                  <a:pt x="653557" y="2311173"/>
                </a:lnTo>
                <a:lnTo>
                  <a:pt x="643804" y="2299323"/>
                </a:lnTo>
                <a:lnTo>
                  <a:pt x="633182" y="2286595"/>
                </a:lnTo>
                <a:lnTo>
                  <a:pt x="585648" y="2250593"/>
                </a:lnTo>
                <a:lnTo>
                  <a:pt x="549819" y="2229720"/>
                </a:lnTo>
                <a:lnTo>
                  <a:pt x="539587" y="2223013"/>
                </a:lnTo>
                <a:lnTo>
                  <a:pt x="534146" y="2217077"/>
                </a:lnTo>
                <a:lnTo>
                  <a:pt x="526971" y="2212234"/>
                </a:lnTo>
                <a:lnTo>
                  <a:pt x="511536" y="2208811"/>
                </a:lnTo>
                <a:lnTo>
                  <a:pt x="487690" y="2202506"/>
                </a:lnTo>
                <a:lnTo>
                  <a:pt x="440879" y="2179454"/>
                </a:lnTo>
                <a:lnTo>
                  <a:pt x="405942" y="2152836"/>
                </a:lnTo>
                <a:lnTo>
                  <a:pt x="398761" y="2138540"/>
                </a:lnTo>
                <a:lnTo>
                  <a:pt x="398973" y="2119459"/>
                </a:lnTo>
                <a:lnTo>
                  <a:pt x="401269" y="2098103"/>
                </a:lnTo>
                <a:lnTo>
                  <a:pt x="400730" y="2078149"/>
                </a:lnTo>
                <a:lnTo>
                  <a:pt x="421898" y="2033578"/>
                </a:lnTo>
                <a:lnTo>
                  <a:pt x="466288" y="1998804"/>
                </a:lnTo>
                <a:lnTo>
                  <a:pt x="481529" y="1990123"/>
                </a:lnTo>
                <a:lnTo>
                  <a:pt x="494271" y="1980683"/>
                </a:lnTo>
                <a:lnTo>
                  <a:pt x="507233" y="1971894"/>
                </a:lnTo>
                <a:lnTo>
                  <a:pt x="523133" y="1965169"/>
                </a:lnTo>
                <a:lnTo>
                  <a:pt x="538899" y="1959988"/>
                </a:lnTo>
                <a:lnTo>
                  <a:pt x="551840" y="1955019"/>
                </a:lnTo>
                <a:lnTo>
                  <a:pt x="565218" y="1950484"/>
                </a:lnTo>
                <a:lnTo>
                  <a:pt x="582295" y="1946607"/>
                </a:lnTo>
                <a:lnTo>
                  <a:pt x="601386" y="1942809"/>
                </a:lnTo>
                <a:lnTo>
                  <a:pt x="618410" y="1938045"/>
                </a:lnTo>
                <a:lnTo>
                  <a:pt x="655970" y="1913188"/>
                </a:lnTo>
                <a:lnTo>
                  <a:pt x="682071" y="1874674"/>
                </a:lnTo>
                <a:lnTo>
                  <a:pt x="686028" y="1859612"/>
                </a:lnTo>
                <a:lnTo>
                  <a:pt x="690200" y="1844657"/>
                </a:lnTo>
                <a:lnTo>
                  <a:pt x="693501" y="1830785"/>
                </a:lnTo>
                <a:lnTo>
                  <a:pt x="694843" y="1818972"/>
                </a:lnTo>
                <a:lnTo>
                  <a:pt x="694517" y="1803816"/>
                </a:lnTo>
                <a:lnTo>
                  <a:pt x="693974" y="1782140"/>
                </a:lnTo>
                <a:lnTo>
                  <a:pt x="693865" y="1758287"/>
                </a:lnTo>
                <a:lnTo>
                  <a:pt x="694843" y="1736599"/>
                </a:lnTo>
                <a:lnTo>
                  <a:pt x="694750" y="1720565"/>
                </a:lnTo>
                <a:lnTo>
                  <a:pt x="693246" y="1709324"/>
                </a:lnTo>
                <a:lnTo>
                  <a:pt x="693702" y="1700693"/>
                </a:lnTo>
                <a:lnTo>
                  <a:pt x="699491" y="1692495"/>
                </a:lnTo>
                <a:lnTo>
                  <a:pt x="708979" y="1686552"/>
                </a:lnTo>
                <a:lnTo>
                  <a:pt x="717171" y="1683219"/>
                </a:lnTo>
                <a:lnTo>
                  <a:pt x="722326" y="1678147"/>
                </a:lnTo>
                <a:lnTo>
                  <a:pt x="722701" y="1666983"/>
                </a:lnTo>
                <a:lnTo>
                  <a:pt x="719643" y="1652812"/>
                </a:lnTo>
                <a:lnTo>
                  <a:pt x="716474" y="1640601"/>
                </a:lnTo>
                <a:lnTo>
                  <a:pt x="714388" y="1628820"/>
                </a:lnTo>
                <a:lnTo>
                  <a:pt x="714578" y="1615944"/>
                </a:lnTo>
                <a:lnTo>
                  <a:pt x="713974" y="1602675"/>
                </a:lnTo>
                <a:lnTo>
                  <a:pt x="711519" y="1591579"/>
                </a:lnTo>
                <a:lnTo>
                  <a:pt x="711458" y="1583965"/>
                </a:lnTo>
                <a:lnTo>
                  <a:pt x="718038" y="1581136"/>
                </a:lnTo>
                <a:lnTo>
                  <a:pt x="730910" y="1582242"/>
                </a:lnTo>
                <a:lnTo>
                  <a:pt x="745304" y="1583889"/>
                </a:lnTo>
                <a:lnTo>
                  <a:pt x="758832" y="1583573"/>
                </a:lnTo>
                <a:lnTo>
                  <a:pt x="769107" y="1578789"/>
                </a:lnTo>
                <a:lnTo>
                  <a:pt x="778323" y="1571005"/>
                </a:lnTo>
                <a:lnTo>
                  <a:pt x="787216" y="1563435"/>
                </a:lnTo>
                <a:lnTo>
                  <a:pt x="791108" y="1556299"/>
                </a:lnTo>
                <a:lnTo>
                  <a:pt x="785322" y="1549818"/>
                </a:lnTo>
                <a:lnTo>
                  <a:pt x="773606" y="1547748"/>
                </a:lnTo>
                <a:lnTo>
                  <a:pt x="763725" y="1548938"/>
                </a:lnTo>
                <a:lnTo>
                  <a:pt x="757100" y="1546213"/>
                </a:lnTo>
                <a:lnTo>
                  <a:pt x="755147" y="1532399"/>
                </a:lnTo>
                <a:lnTo>
                  <a:pt x="755843" y="1514353"/>
                </a:lnTo>
                <a:lnTo>
                  <a:pt x="756201" y="1501206"/>
                </a:lnTo>
                <a:lnTo>
                  <a:pt x="756332" y="1489150"/>
                </a:lnTo>
                <a:lnTo>
                  <a:pt x="756351" y="1474380"/>
                </a:lnTo>
                <a:lnTo>
                  <a:pt x="756708" y="1459471"/>
                </a:lnTo>
                <a:lnTo>
                  <a:pt x="757494" y="1447272"/>
                </a:lnTo>
                <a:lnTo>
                  <a:pt x="758280" y="1434415"/>
                </a:lnTo>
                <a:lnTo>
                  <a:pt x="758637" y="1417535"/>
                </a:lnTo>
                <a:lnTo>
                  <a:pt x="756884" y="1401709"/>
                </a:lnTo>
                <a:lnTo>
                  <a:pt x="752415" y="1390998"/>
                </a:lnTo>
                <a:lnTo>
                  <a:pt x="746421" y="1380510"/>
                </a:lnTo>
                <a:lnTo>
                  <a:pt x="740090" y="1365353"/>
                </a:lnTo>
                <a:lnTo>
                  <a:pt x="734634" y="1350351"/>
                </a:lnTo>
                <a:lnTo>
                  <a:pt x="730376" y="1340249"/>
                </a:lnTo>
                <a:lnTo>
                  <a:pt x="727208" y="1329936"/>
                </a:lnTo>
                <a:lnTo>
                  <a:pt x="725018" y="1314299"/>
                </a:lnTo>
                <a:lnTo>
                  <a:pt x="723350" y="1297174"/>
                </a:lnTo>
                <a:lnTo>
                  <a:pt x="721242" y="1283531"/>
                </a:lnTo>
                <a:lnTo>
                  <a:pt x="717825" y="1269891"/>
                </a:lnTo>
                <a:lnTo>
                  <a:pt x="712231" y="1252775"/>
                </a:lnTo>
                <a:lnTo>
                  <a:pt x="707230" y="1236358"/>
                </a:lnTo>
                <a:lnTo>
                  <a:pt x="704406" y="1224939"/>
                </a:lnTo>
                <a:lnTo>
                  <a:pt x="701147" y="1215258"/>
                </a:lnTo>
                <a:lnTo>
                  <a:pt x="694843" y="1204053"/>
                </a:lnTo>
                <a:lnTo>
                  <a:pt x="688236" y="1193728"/>
                </a:lnTo>
                <a:lnTo>
                  <a:pt x="684559" y="1186660"/>
                </a:lnTo>
                <a:lnTo>
                  <a:pt x="681962" y="1179587"/>
                </a:lnTo>
                <a:lnTo>
                  <a:pt x="678597" y="1169245"/>
                </a:lnTo>
                <a:lnTo>
                  <a:pt x="673941" y="1157117"/>
                </a:lnTo>
                <a:lnTo>
                  <a:pt x="670043" y="1147057"/>
                </a:lnTo>
                <a:lnTo>
                  <a:pt x="668974" y="1139389"/>
                </a:lnTo>
                <a:lnTo>
                  <a:pt x="672805" y="1134436"/>
                </a:lnTo>
                <a:lnTo>
                  <a:pt x="678925" y="1129654"/>
                </a:lnTo>
                <a:lnTo>
                  <a:pt x="684399" y="1124870"/>
                </a:lnTo>
                <a:lnTo>
                  <a:pt x="690748" y="1123999"/>
                </a:lnTo>
                <a:lnTo>
                  <a:pt x="699491" y="1130962"/>
                </a:lnTo>
                <a:lnTo>
                  <a:pt x="713405" y="1147192"/>
                </a:lnTo>
                <a:lnTo>
                  <a:pt x="706936" y="1156539"/>
                </a:lnTo>
                <a:lnTo>
                  <a:pt x="705143" y="1160985"/>
                </a:lnTo>
                <a:lnTo>
                  <a:pt x="708353" y="1161727"/>
                </a:lnTo>
                <a:lnTo>
                  <a:pt x="716895" y="1159963"/>
                </a:lnTo>
                <a:lnTo>
                  <a:pt x="723779" y="1156112"/>
                </a:lnTo>
                <a:lnTo>
                  <a:pt x="725881" y="1150837"/>
                </a:lnTo>
                <a:lnTo>
                  <a:pt x="729288" y="1145770"/>
                </a:lnTo>
                <a:lnTo>
                  <a:pt x="740090" y="1142544"/>
                </a:lnTo>
                <a:lnTo>
                  <a:pt x="756918" y="1141014"/>
                </a:lnTo>
                <a:lnTo>
                  <a:pt x="771132" y="1138936"/>
                </a:lnTo>
                <a:lnTo>
                  <a:pt x="777948" y="1134898"/>
                </a:lnTo>
                <a:lnTo>
                  <a:pt x="772582" y="1127487"/>
                </a:lnTo>
                <a:lnTo>
                  <a:pt x="761109" y="1120069"/>
                </a:lnTo>
                <a:lnTo>
                  <a:pt x="753128" y="1115158"/>
                </a:lnTo>
                <a:lnTo>
                  <a:pt x="749067" y="1110029"/>
                </a:lnTo>
                <a:lnTo>
                  <a:pt x="749356" y="1101960"/>
                </a:lnTo>
                <a:lnTo>
                  <a:pt x="752597" y="1091878"/>
                </a:lnTo>
                <a:lnTo>
                  <a:pt x="755178" y="1083104"/>
                </a:lnTo>
                <a:lnTo>
                  <a:pt x="754272" y="1076508"/>
                </a:lnTo>
                <a:lnTo>
                  <a:pt x="747055" y="1072958"/>
                </a:lnTo>
                <a:lnTo>
                  <a:pt x="737990" y="1070758"/>
                </a:lnTo>
                <a:lnTo>
                  <a:pt x="731975" y="1069322"/>
                </a:lnTo>
                <a:lnTo>
                  <a:pt x="726828" y="1071152"/>
                </a:lnTo>
                <a:lnTo>
                  <a:pt x="720370" y="1078750"/>
                </a:lnTo>
                <a:lnTo>
                  <a:pt x="711574" y="1088777"/>
                </a:lnTo>
                <a:lnTo>
                  <a:pt x="669523" y="1105914"/>
                </a:lnTo>
                <a:lnTo>
                  <a:pt x="660473" y="1106023"/>
                </a:lnTo>
                <a:lnTo>
                  <a:pt x="653817" y="1102650"/>
                </a:lnTo>
                <a:lnTo>
                  <a:pt x="650753" y="1093837"/>
                </a:lnTo>
                <a:lnTo>
                  <a:pt x="648627" y="1077707"/>
                </a:lnTo>
                <a:lnTo>
                  <a:pt x="644225" y="1057004"/>
                </a:lnTo>
                <a:lnTo>
                  <a:pt x="637871" y="1036738"/>
                </a:lnTo>
                <a:lnTo>
                  <a:pt x="629890" y="1021920"/>
                </a:lnTo>
                <a:lnTo>
                  <a:pt x="623261" y="1013459"/>
                </a:lnTo>
                <a:lnTo>
                  <a:pt x="618709" y="1006531"/>
                </a:lnTo>
                <a:lnTo>
                  <a:pt x="613068" y="997437"/>
                </a:lnTo>
                <a:lnTo>
                  <a:pt x="603174" y="982478"/>
                </a:lnTo>
                <a:lnTo>
                  <a:pt x="594058" y="966813"/>
                </a:lnTo>
                <a:lnTo>
                  <a:pt x="573029" y="931394"/>
                </a:lnTo>
                <a:lnTo>
                  <a:pt x="548062" y="907040"/>
                </a:lnTo>
                <a:lnTo>
                  <a:pt x="542661" y="898450"/>
                </a:lnTo>
                <a:lnTo>
                  <a:pt x="544012" y="889636"/>
                </a:lnTo>
                <a:lnTo>
                  <a:pt x="548465" y="880321"/>
                </a:lnTo>
                <a:lnTo>
                  <a:pt x="552705" y="873394"/>
                </a:lnTo>
                <a:lnTo>
                  <a:pt x="558691" y="871686"/>
                </a:lnTo>
                <a:lnTo>
                  <a:pt x="568381" y="878024"/>
                </a:lnTo>
                <a:lnTo>
                  <a:pt x="580142" y="888696"/>
                </a:lnTo>
                <a:lnTo>
                  <a:pt x="591136" y="898056"/>
                </a:lnTo>
                <a:lnTo>
                  <a:pt x="601482" y="906103"/>
                </a:lnTo>
                <a:lnTo>
                  <a:pt x="611297" y="912832"/>
                </a:lnTo>
                <a:lnTo>
                  <a:pt x="620251" y="918434"/>
                </a:lnTo>
                <a:lnTo>
                  <a:pt x="627251" y="921099"/>
                </a:lnTo>
                <a:lnTo>
                  <a:pt x="631209" y="917889"/>
                </a:lnTo>
                <a:lnTo>
                  <a:pt x="631033" y="905867"/>
                </a:lnTo>
                <a:lnTo>
                  <a:pt x="629940" y="889869"/>
                </a:lnTo>
                <a:lnTo>
                  <a:pt x="629286" y="877025"/>
                </a:lnTo>
                <a:lnTo>
                  <a:pt x="625154" y="867874"/>
                </a:lnTo>
                <a:lnTo>
                  <a:pt x="613629" y="862951"/>
                </a:lnTo>
                <a:lnTo>
                  <a:pt x="598431" y="861632"/>
                </a:lnTo>
                <a:lnTo>
                  <a:pt x="586063" y="861073"/>
                </a:lnTo>
                <a:lnTo>
                  <a:pt x="576741" y="858553"/>
                </a:lnTo>
                <a:lnTo>
                  <a:pt x="570682" y="851354"/>
                </a:lnTo>
                <a:lnTo>
                  <a:pt x="568221" y="842947"/>
                </a:lnTo>
                <a:lnTo>
                  <a:pt x="568368" y="836277"/>
                </a:lnTo>
                <a:lnTo>
                  <a:pt x="569386" y="827865"/>
                </a:lnTo>
                <a:lnTo>
                  <a:pt x="569539" y="814229"/>
                </a:lnTo>
                <a:lnTo>
                  <a:pt x="547487" y="775946"/>
                </a:lnTo>
                <a:lnTo>
                  <a:pt x="529071" y="774489"/>
                </a:lnTo>
                <a:lnTo>
                  <a:pt x="523829" y="778224"/>
                </a:lnTo>
                <a:lnTo>
                  <a:pt x="525435" y="788702"/>
                </a:lnTo>
                <a:lnTo>
                  <a:pt x="533573" y="808407"/>
                </a:lnTo>
                <a:lnTo>
                  <a:pt x="534279" y="803413"/>
                </a:lnTo>
                <a:lnTo>
                  <a:pt x="534878" y="803199"/>
                </a:lnTo>
                <a:lnTo>
                  <a:pt x="535697" y="809072"/>
                </a:lnTo>
                <a:lnTo>
                  <a:pt x="537063" y="822337"/>
                </a:lnTo>
                <a:lnTo>
                  <a:pt x="539218" y="836860"/>
                </a:lnTo>
                <a:lnTo>
                  <a:pt x="506166" y="856280"/>
                </a:lnTo>
                <a:lnTo>
                  <a:pt x="499077" y="852361"/>
                </a:lnTo>
                <a:lnTo>
                  <a:pt x="496448" y="839741"/>
                </a:lnTo>
                <a:lnTo>
                  <a:pt x="489376" y="816941"/>
                </a:lnTo>
                <a:lnTo>
                  <a:pt x="472946" y="788700"/>
                </a:lnTo>
                <a:lnTo>
                  <a:pt x="454342" y="760456"/>
                </a:lnTo>
                <a:lnTo>
                  <a:pt x="440746" y="737648"/>
                </a:lnTo>
                <a:lnTo>
                  <a:pt x="409125" y="682820"/>
                </a:lnTo>
                <a:lnTo>
                  <a:pt x="375778" y="636713"/>
                </a:lnTo>
                <a:lnTo>
                  <a:pt x="364408" y="622943"/>
                </a:lnTo>
                <a:lnTo>
                  <a:pt x="351843" y="604071"/>
                </a:lnTo>
                <a:lnTo>
                  <a:pt x="339062" y="584985"/>
                </a:lnTo>
                <a:lnTo>
                  <a:pt x="327040" y="570572"/>
                </a:lnTo>
                <a:lnTo>
                  <a:pt x="312336" y="555002"/>
                </a:lnTo>
                <a:lnTo>
                  <a:pt x="293827" y="533011"/>
                </a:lnTo>
                <a:lnTo>
                  <a:pt x="263230" y="492833"/>
                </a:lnTo>
                <a:lnTo>
                  <a:pt x="235242" y="450488"/>
                </a:lnTo>
                <a:lnTo>
                  <a:pt x="209860" y="411619"/>
                </a:lnTo>
                <a:lnTo>
                  <a:pt x="193464" y="384789"/>
                </a:lnTo>
                <a:lnTo>
                  <a:pt x="184235" y="370663"/>
                </a:lnTo>
                <a:lnTo>
                  <a:pt x="176210" y="360565"/>
                </a:lnTo>
                <a:lnTo>
                  <a:pt x="166997" y="354493"/>
                </a:lnTo>
                <a:lnTo>
                  <a:pt x="156486" y="348531"/>
                </a:lnTo>
                <a:lnTo>
                  <a:pt x="149455" y="340177"/>
                </a:lnTo>
                <a:lnTo>
                  <a:pt x="150683" y="326930"/>
                </a:lnTo>
                <a:lnTo>
                  <a:pt x="157899" y="313409"/>
                </a:lnTo>
                <a:lnTo>
                  <a:pt x="164900" y="304017"/>
                </a:lnTo>
                <a:lnTo>
                  <a:pt x="170595" y="295927"/>
                </a:lnTo>
                <a:lnTo>
                  <a:pt x="173894" y="286315"/>
                </a:lnTo>
                <a:lnTo>
                  <a:pt x="171841" y="270896"/>
                </a:lnTo>
                <a:lnTo>
                  <a:pt x="164460" y="250918"/>
                </a:lnTo>
                <a:lnTo>
                  <a:pt x="137322" y="206552"/>
                </a:lnTo>
                <a:lnTo>
                  <a:pt x="104955" y="168119"/>
                </a:lnTo>
                <a:lnTo>
                  <a:pt x="89205" y="151731"/>
                </a:lnTo>
                <a:lnTo>
                  <a:pt x="76827" y="137837"/>
                </a:lnTo>
                <a:lnTo>
                  <a:pt x="66852" y="124165"/>
                </a:lnTo>
                <a:lnTo>
                  <a:pt x="58185" y="113540"/>
                </a:lnTo>
                <a:lnTo>
                  <a:pt x="49733" y="108785"/>
                </a:lnTo>
                <a:lnTo>
                  <a:pt x="42015" y="108051"/>
                </a:lnTo>
                <a:lnTo>
                  <a:pt x="36690" y="106335"/>
                </a:lnTo>
                <a:lnTo>
                  <a:pt x="34408" y="101789"/>
                </a:lnTo>
                <a:lnTo>
                  <a:pt x="35819" y="92569"/>
                </a:lnTo>
                <a:lnTo>
                  <a:pt x="38481" y="83295"/>
                </a:lnTo>
                <a:lnTo>
                  <a:pt x="38863" y="77615"/>
                </a:lnTo>
                <a:lnTo>
                  <a:pt x="35982" y="72158"/>
                </a:lnTo>
                <a:lnTo>
                  <a:pt x="28855" y="63552"/>
                </a:lnTo>
                <a:lnTo>
                  <a:pt x="19812" y="56334"/>
                </a:lnTo>
                <a:lnTo>
                  <a:pt x="12182" y="53684"/>
                </a:lnTo>
                <a:lnTo>
                  <a:pt x="6506" y="50166"/>
                </a:lnTo>
                <a:lnTo>
                  <a:pt x="3328" y="40342"/>
                </a:lnTo>
                <a:lnTo>
                  <a:pt x="1174" y="27527"/>
                </a:lnTo>
                <a:lnTo>
                  <a:pt x="0" y="18733"/>
                </a:lnTo>
                <a:lnTo>
                  <a:pt x="2520" y="14069"/>
                </a:lnTo>
                <a:lnTo>
                  <a:pt x="11450" y="13641"/>
                </a:lnTo>
                <a:lnTo>
                  <a:pt x="24678" y="16148"/>
                </a:lnTo>
                <a:lnTo>
                  <a:pt x="37442" y="18973"/>
                </a:lnTo>
                <a:lnTo>
                  <a:pt x="48527" y="20287"/>
                </a:lnTo>
                <a:lnTo>
                  <a:pt x="56713" y="18259"/>
                </a:lnTo>
                <a:close/>
              </a:path>
            </a:pathLst>
          </a:custGeom>
          <a:ln w="996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073664" y="4416262"/>
            <a:ext cx="96956" cy="96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8763868" y="3706794"/>
            <a:ext cx="321945" cy="281940"/>
          </a:xfrm>
          <a:prstGeom prst="rect">
            <a:avLst/>
          </a:prstGeom>
          <a:ln w="4070">
            <a:solidFill>
              <a:srgbClr val="D1D2D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R="21590"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</a:pPr>
            <a:r>
              <a:rPr sz="700" spc="-45" dirty="0">
                <a:solidFill>
                  <a:srgbClr val="010202"/>
                </a:solidFill>
                <a:latin typeface="Arial"/>
                <a:cs typeface="Arial"/>
              </a:rPr>
              <a:t>āwha</a:t>
            </a:r>
            <a:endParaRPr sz="7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9047157" y="3706794"/>
            <a:ext cx="321945" cy="281940"/>
          </a:xfrm>
          <a:prstGeom prst="rect">
            <a:avLst/>
          </a:prstGeom>
          <a:ln w="3887">
            <a:solidFill>
              <a:srgbClr val="D1D2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6045" algn="ctr">
              <a:lnSpc>
                <a:spcPts val="520"/>
              </a:lnSpc>
            </a:pPr>
            <a:r>
              <a:rPr sz="700" spc="-40" dirty="0">
                <a:solidFill>
                  <a:srgbClr val="010202"/>
                </a:solidFill>
                <a:latin typeface="Arial"/>
                <a:cs typeface="Arial"/>
              </a:rPr>
              <a:t>tonga</a:t>
            </a:r>
            <a:endParaRPr sz="700">
              <a:latin typeface="Arial"/>
              <a:cs typeface="Arial"/>
            </a:endParaRPr>
          </a:p>
          <a:p>
            <a:pPr marL="13970" marR="21590" algn="ctr">
              <a:lnSpc>
                <a:spcPct val="100000"/>
              </a:lnSpc>
              <a:spcBef>
                <a:spcPts val="315"/>
              </a:spcBef>
            </a:pPr>
            <a:r>
              <a:rPr sz="700" spc="-30" dirty="0">
                <a:solidFill>
                  <a:srgbClr val="010202"/>
                </a:solidFill>
                <a:latin typeface="Arial"/>
                <a:cs typeface="Arial"/>
              </a:rPr>
              <a:t>ta:</a:t>
            </a:r>
            <a:r>
              <a:rPr sz="700" spc="-1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spc="-60" dirty="0">
                <a:solidFill>
                  <a:srgbClr val="010202"/>
                </a:solidFill>
                <a:latin typeface="Arial"/>
                <a:cs typeface="Arial"/>
              </a:rPr>
              <a:t>1cm</a:t>
            </a:r>
            <a:endParaRPr sz="7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9330712" y="3706794"/>
            <a:ext cx="28321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</a:pPr>
            <a:r>
              <a:rPr sz="700" spc="-20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700" spc="-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010202"/>
                </a:solidFill>
                <a:latin typeface="Arial"/>
                <a:cs typeface="Arial"/>
              </a:rPr>
              <a:t>100k</a:t>
            </a:r>
            <a:endParaRPr sz="7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9613376" y="3706794"/>
            <a:ext cx="281940" cy="281940"/>
          </a:xfrm>
          <a:prstGeom prst="rect">
            <a:avLst/>
          </a:prstGeom>
          <a:ln w="3175">
            <a:solidFill>
              <a:srgbClr val="D1D2D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00" spc="-114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8069443" y="6297533"/>
            <a:ext cx="96941" cy="96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239448" y="3153552"/>
            <a:ext cx="25400" cy="43180"/>
          </a:xfrm>
          <a:custGeom>
            <a:avLst/>
            <a:gdLst/>
            <a:ahLst/>
            <a:cxnLst/>
            <a:rect l="l" t="t" r="r" b="b"/>
            <a:pathLst>
              <a:path w="25400" h="43180">
                <a:moveTo>
                  <a:pt x="25283" y="42687"/>
                </a:moveTo>
                <a:lnTo>
                  <a:pt x="22738" y="35996"/>
                </a:lnTo>
                <a:lnTo>
                  <a:pt x="20497" y="30540"/>
                </a:lnTo>
                <a:lnTo>
                  <a:pt x="15621" y="13289"/>
                </a:lnTo>
                <a:lnTo>
                  <a:pt x="13929" y="5212"/>
                </a:lnTo>
                <a:lnTo>
                  <a:pt x="13350" y="0"/>
                </a:lnTo>
                <a:lnTo>
                  <a:pt x="12633" y="5181"/>
                </a:lnTo>
                <a:lnTo>
                  <a:pt x="10652" y="13197"/>
                </a:lnTo>
                <a:lnTo>
                  <a:pt x="5212" y="30297"/>
                </a:lnTo>
                <a:lnTo>
                  <a:pt x="1143" y="39883"/>
                </a:lnTo>
                <a:lnTo>
                  <a:pt x="0" y="42260"/>
                </a:lnTo>
                <a:lnTo>
                  <a:pt x="25283" y="4268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807" y="726575"/>
            <a:ext cx="59855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4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whakatauira </a:t>
            </a:r>
            <a:r>
              <a:rPr sz="3600" b="1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te tau</a:t>
            </a:r>
            <a:r>
              <a:rPr sz="3600" b="1" spc="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600" b="1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600" b="1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600" b="1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309" y="1454282"/>
            <a:ext cx="9490075" cy="1064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Kua 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oti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raupapatanga whakaako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3000" spc="-3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roa (kia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1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mati</a:t>
            </a:r>
            <a:r>
              <a:rPr sz="3000" spc="-3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0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).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807" y="726575"/>
            <a:ext cx="59855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whakatauira </a:t>
            </a:r>
            <a:r>
              <a:rPr dirty="0"/>
              <a:t>i </a:t>
            </a:r>
            <a:r>
              <a:rPr spc="-5" dirty="0"/>
              <a:t>te tau</a:t>
            </a:r>
            <a:r>
              <a:rPr spc="14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48309" y="1454282"/>
            <a:ext cx="9490075" cy="26729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Kua 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oti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raupapatanga whakaako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3000" spc="-3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roa (kia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1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mati</a:t>
            </a:r>
            <a:r>
              <a:rPr sz="3000" spc="-3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0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).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3000" b="1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b="1" spc="-30" dirty="0">
                <a:solidFill>
                  <a:srgbClr val="010202"/>
                </a:solidFill>
                <a:latin typeface="Arial"/>
                <a:cs typeface="Arial"/>
              </a:rPr>
              <a:t>whakaaroaro: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aha ng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3000" spc="5" dirty="0" smtClean="0">
                <a:solidFill>
                  <a:srgbClr val="010202"/>
                </a:solidFill>
                <a:latin typeface="Arial"/>
                <a:cs typeface="Arial"/>
              </a:rPr>
              <a:t>hīkoi</a:t>
            </a:r>
            <a:r>
              <a:rPr sz="3000" spc="-17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matua?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002" y="726575"/>
            <a:ext cx="929449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 raupapatanga </a:t>
            </a:r>
            <a:r>
              <a:rPr spc="-5" dirty="0" err="1"/>
              <a:t>whakaako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spc="-5" dirty="0"/>
              <a:t>te tau</a:t>
            </a:r>
            <a:r>
              <a:rPr spc="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48303" y="1538590"/>
            <a:ext cx="959167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	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whakamahi rauemi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noa (he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tauranga</a:t>
            </a:r>
            <a:r>
              <a:rPr sz="24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221" y="1966365"/>
            <a:ext cx="81661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  <a:tabLst>
                <a:tab pos="5492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0483" y="2020935"/>
            <a:ext cx="60312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15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	=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0.5).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 nui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400" spc="-3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aha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204" y="1904049"/>
            <a:ext cx="2497455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ō</a:t>
            </a:r>
            <a:r>
              <a:rPr sz="2400" spc="-25" dirty="0" err="1" smtClean="0">
                <a:solidFill>
                  <a:srgbClr val="010202"/>
                </a:solidFill>
                <a:latin typeface="Arial"/>
                <a:cs typeface="Arial"/>
              </a:rPr>
              <a:t>hiotia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4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</a:t>
            </a:r>
            <a:r>
              <a:rPr sz="24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6D6E70"/>
                </a:solidFill>
                <a:latin typeface="Arial"/>
                <a:cs typeface="Arial"/>
              </a:rPr>
              <a:t>tūtahi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002" y="726575"/>
            <a:ext cx="929449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 raupapatanga </a:t>
            </a:r>
            <a:r>
              <a:rPr spc="-5" dirty="0" err="1"/>
              <a:t>whakaako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spc="-5" dirty="0"/>
              <a:t>te tau</a:t>
            </a:r>
            <a:r>
              <a:rPr spc="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48303" y="1538590"/>
            <a:ext cx="959167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	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whakamahi rauemi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noa (he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tauranga</a:t>
            </a:r>
            <a:r>
              <a:rPr sz="24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221" y="1966365"/>
            <a:ext cx="81661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  <a:tabLst>
                <a:tab pos="5492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0483" y="2020935"/>
            <a:ext cx="60312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15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	=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0.5).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 nui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400" spc="-3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aha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204" y="1904049"/>
            <a:ext cx="2497455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mohiotia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4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</a:t>
            </a:r>
            <a:r>
              <a:rPr sz="24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6D6E70"/>
                </a:solidFill>
                <a:latin typeface="Arial"/>
                <a:cs typeface="Arial"/>
              </a:rPr>
              <a:t>tūtahi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589" y="2904692"/>
            <a:ext cx="8641715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 algn="just">
              <a:lnSpc>
                <a:spcPct val="131800"/>
              </a:lnSpc>
              <a:spcBef>
                <a:spcPts val="1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2.</a:t>
            </a:r>
            <a:r>
              <a:rPr sz="2400" spc="6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mai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(1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4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),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waiho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0" dirty="0" smtClean="0">
                <a:solidFill>
                  <a:srgbClr val="010202"/>
                </a:solidFill>
                <a:latin typeface="Arial"/>
                <a:cs typeface="Arial"/>
              </a:rPr>
              <a:t>tōna</a:t>
            </a:r>
            <a:r>
              <a:rPr sz="2400" spc="-36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ake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687" y="726555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Ng</a:t>
            </a:r>
            <a:r>
              <a:rPr lang="en-NZ" spc="-5" dirty="0"/>
              <a:t>ā</a:t>
            </a:r>
            <a:r>
              <a:rPr spc="-5" dirty="0"/>
              <a:t> </a:t>
            </a:r>
            <a:r>
              <a:rPr spc="-5" dirty="0" err="1"/>
              <a:t>Wh</a:t>
            </a:r>
            <a:r>
              <a:rPr lang="en-NZ" spc="-5" dirty="0"/>
              <a:t>ā</a:t>
            </a:r>
            <a:r>
              <a:rPr spc="-5" dirty="0" err="1"/>
              <a:t>inga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lang="mi-NZ" spc="-5" dirty="0" smtClean="0"/>
              <a:t>tēnei</a:t>
            </a:r>
            <a:r>
              <a:rPr spc="-130" dirty="0" smtClean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3" y="1248446"/>
            <a:ext cx="8502015" cy="356616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matua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3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800" spc="-3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noa;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p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30" dirty="0" err="1" smtClean="0">
                <a:solidFill>
                  <a:srgbClr val="6D6E70"/>
                </a:solidFill>
                <a:latin typeface="Arial"/>
                <a:cs typeface="Arial"/>
              </a:rPr>
              <a:t>naha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spc="-37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6D6E70"/>
                </a:solidFill>
                <a:latin typeface="Arial"/>
                <a:cs typeface="Arial"/>
              </a:rPr>
              <a:t>t</a:t>
            </a:r>
            <a:r>
              <a:rPr lang="mi-NZ" sz="2800" spc="-25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800" spc="-2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rauemi;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raupapa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002" y="726575"/>
            <a:ext cx="929449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 raupapatanga </a:t>
            </a:r>
            <a:r>
              <a:rPr spc="-5" dirty="0" err="1"/>
              <a:t>whakaako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spc="-5" dirty="0"/>
              <a:t>te tau</a:t>
            </a:r>
            <a:r>
              <a:rPr spc="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48303" y="1538590"/>
            <a:ext cx="959167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	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whakamahi rauemi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noa (he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tauranga</a:t>
            </a:r>
            <a:r>
              <a:rPr sz="24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221" y="1966365"/>
            <a:ext cx="81661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  <a:tabLst>
                <a:tab pos="5492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0483" y="2020935"/>
            <a:ext cx="60312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15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	=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0.5).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 nui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400" spc="-3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aha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204" y="1904049"/>
            <a:ext cx="2497455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mohiotia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4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</a:t>
            </a:r>
            <a:r>
              <a:rPr sz="24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6D6E70"/>
                </a:solidFill>
                <a:latin typeface="Arial"/>
                <a:cs typeface="Arial"/>
              </a:rPr>
              <a:t>tūtahi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589" y="2904692"/>
            <a:ext cx="8641715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 algn="just">
              <a:lnSpc>
                <a:spcPct val="131800"/>
              </a:lnSpc>
              <a:spcBef>
                <a:spcPts val="1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2.</a:t>
            </a:r>
            <a:r>
              <a:rPr sz="2400" spc="6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mai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(1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4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),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waiho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0" dirty="0" smtClean="0">
                <a:solidFill>
                  <a:srgbClr val="010202"/>
                </a:solidFill>
                <a:latin typeface="Arial"/>
                <a:cs typeface="Arial"/>
              </a:rPr>
              <a:t>tōna</a:t>
            </a:r>
            <a:r>
              <a:rPr sz="2400" spc="-36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ake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601" y="4504041"/>
            <a:ext cx="49898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3.	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400" spc="-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6870" y="4450041"/>
            <a:ext cx="16002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7138" y="4504622"/>
            <a:ext cx="77533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400" spc="-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1351" y="4450038"/>
            <a:ext cx="16002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002" y="726575"/>
            <a:ext cx="929449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 raupapatanga </a:t>
            </a:r>
            <a:r>
              <a:rPr spc="-5" dirty="0" err="1"/>
              <a:t>whakaako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spc="-5" dirty="0"/>
              <a:t>te tau</a:t>
            </a:r>
            <a:r>
              <a:rPr spc="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48303" y="1538590"/>
            <a:ext cx="959167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	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whakamahi rauemi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noa (he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tauranga</a:t>
            </a:r>
            <a:r>
              <a:rPr sz="24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221" y="1966365"/>
            <a:ext cx="81661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  <a:tabLst>
                <a:tab pos="5492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0483" y="2020935"/>
            <a:ext cx="60312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15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	=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0.5).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 nui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400" spc="-3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aha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204" y="1904049"/>
            <a:ext cx="2497455" cy="93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mohiotia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4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</a:t>
            </a:r>
            <a:r>
              <a:rPr sz="24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6D6E70"/>
                </a:solidFill>
                <a:latin typeface="Arial"/>
                <a:cs typeface="Arial"/>
              </a:rPr>
              <a:t>tūtahi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589" y="2904692"/>
            <a:ext cx="8641715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 algn="just">
              <a:lnSpc>
                <a:spcPct val="131800"/>
              </a:lnSpc>
              <a:spcBef>
                <a:spcPts val="1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2.</a:t>
            </a:r>
            <a:r>
              <a:rPr sz="2400" spc="6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mai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(1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4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),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waiho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0" dirty="0" smtClean="0">
                <a:solidFill>
                  <a:srgbClr val="010202"/>
                </a:solidFill>
                <a:latin typeface="Arial"/>
                <a:cs typeface="Arial"/>
              </a:rPr>
              <a:t>tōna</a:t>
            </a:r>
            <a:r>
              <a:rPr sz="2400" spc="-36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ake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6870" y="4450041"/>
            <a:ext cx="16002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7138" y="4504622"/>
            <a:ext cx="77533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400" spc="-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1351" y="4450038"/>
            <a:ext cx="16002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309" y="4350713"/>
            <a:ext cx="7406640" cy="106362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558800" indent="-546100">
              <a:lnSpc>
                <a:spcPct val="100000"/>
              </a:lnSpc>
              <a:spcBef>
                <a:spcPts val="1305"/>
              </a:spcBef>
              <a:buAutoNum type="arabicPeriod" startAt="3"/>
              <a:tabLst>
                <a:tab pos="558800" algn="l"/>
                <a:tab pos="559435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4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400" dirty="0">
              <a:latin typeface="Arial"/>
              <a:cs typeface="Arial"/>
            </a:endParaRPr>
          </a:p>
          <a:p>
            <a:pPr marL="558165" indent="-545465">
              <a:lnSpc>
                <a:spcPct val="100000"/>
              </a:lnSpc>
              <a:spcBef>
                <a:spcPts val="1205"/>
              </a:spcBef>
              <a:buAutoNum type="arabicPeriod" startAt="3"/>
              <a:tabLst>
                <a:tab pos="558165" algn="l"/>
                <a:tab pos="558800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ake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tau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nui ake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2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002" y="726575"/>
            <a:ext cx="929449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 raupapatanga </a:t>
            </a:r>
            <a:r>
              <a:rPr spc="-5" dirty="0" err="1"/>
              <a:t>whakaako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spc="-5" dirty="0"/>
              <a:t>te tau</a:t>
            </a:r>
            <a:r>
              <a:rPr spc="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48303" y="1538590"/>
            <a:ext cx="959167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	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whakamahi rauemi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noa (he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tauranga</a:t>
            </a:r>
            <a:r>
              <a:rPr sz="24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221" y="1966365"/>
            <a:ext cx="81661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  <a:tabLst>
                <a:tab pos="5492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0483" y="2020935"/>
            <a:ext cx="60312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15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	=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0.5).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 nui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400" spc="-3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aha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204" y="1904049"/>
            <a:ext cx="2497455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mohiotia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4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</a:t>
            </a:r>
            <a:r>
              <a:rPr sz="24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6D6E70"/>
                </a:solidFill>
                <a:latin typeface="Arial"/>
                <a:cs typeface="Arial"/>
              </a:rPr>
              <a:t>tūtahi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589" y="2904692"/>
            <a:ext cx="8641715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 algn="just">
              <a:lnSpc>
                <a:spcPct val="131800"/>
              </a:lnSpc>
              <a:spcBef>
                <a:spcPts val="1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2.</a:t>
            </a:r>
            <a:r>
              <a:rPr sz="2400" spc="6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mai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(1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4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),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waiho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0" dirty="0" smtClean="0">
                <a:solidFill>
                  <a:srgbClr val="010202"/>
                </a:solidFill>
                <a:latin typeface="Arial"/>
                <a:cs typeface="Arial"/>
              </a:rPr>
              <a:t>tōna</a:t>
            </a:r>
            <a:r>
              <a:rPr sz="2400" spc="-36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ake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6870" y="4450041"/>
            <a:ext cx="16002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7138" y="4504622"/>
            <a:ext cx="77533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400" spc="-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1351" y="4450038"/>
            <a:ext cx="16002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309" y="4350713"/>
            <a:ext cx="9327515" cy="20637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558800" indent="-546100">
              <a:lnSpc>
                <a:spcPct val="100000"/>
              </a:lnSpc>
              <a:spcBef>
                <a:spcPts val="1305"/>
              </a:spcBef>
              <a:buAutoNum type="arabicPeriod" startAt="3"/>
              <a:tabLst>
                <a:tab pos="558800" algn="l"/>
                <a:tab pos="559435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4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400" dirty="0">
              <a:latin typeface="Arial"/>
              <a:cs typeface="Arial"/>
            </a:endParaRPr>
          </a:p>
          <a:p>
            <a:pPr marL="558165" indent="-545465">
              <a:lnSpc>
                <a:spcPct val="100000"/>
              </a:lnSpc>
              <a:spcBef>
                <a:spcPts val="1205"/>
              </a:spcBef>
              <a:buAutoNum type="arabicPeriod" startAt="3"/>
              <a:tabLst>
                <a:tab pos="558165" algn="l"/>
                <a:tab pos="558800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ake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tau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nui ake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2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</a:t>
            </a:r>
            <a:endParaRPr sz="2400" dirty="0">
              <a:latin typeface="Arial"/>
              <a:cs typeface="Arial"/>
            </a:endParaRPr>
          </a:p>
          <a:p>
            <a:pPr marL="558800" marR="5080" indent="-546100">
              <a:lnSpc>
                <a:spcPct val="131800"/>
              </a:lnSpc>
              <a:spcBef>
                <a:spcPts val="285"/>
              </a:spcBef>
              <a:buAutoNum type="arabicPeriod" startAt="3"/>
              <a:tabLst>
                <a:tab pos="558165" algn="l"/>
                <a:tab pos="558800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ake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whakaahuahanga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(he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400" spc="-1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 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tawhiti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mahere)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002" y="726575"/>
            <a:ext cx="929449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 raupapatanga </a:t>
            </a:r>
            <a:r>
              <a:rPr spc="-5" dirty="0" err="1"/>
              <a:t>whakaako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spc="-5" dirty="0"/>
              <a:t>te tau</a:t>
            </a:r>
            <a:r>
              <a:rPr spc="5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48303" y="1538590"/>
            <a:ext cx="959167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</a:tabLst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	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whakamahi rauemi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hautau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noa (he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tauranga</a:t>
            </a:r>
            <a:r>
              <a:rPr sz="24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0221" y="1966365"/>
            <a:ext cx="81661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  <a:tabLst>
                <a:tab pos="549275" algn="l"/>
              </a:tabLst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2	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0483" y="2020935"/>
            <a:ext cx="60312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155" algn="l"/>
              </a:tabLst>
            </a:pP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=	=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0.5).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 nui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kia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400" spc="-3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aha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204" y="1904049"/>
            <a:ext cx="2497455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mohiotia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4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ar</a:t>
            </a:r>
            <a:r>
              <a:rPr lang="en-NZ" sz="24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mea</a:t>
            </a:r>
            <a:r>
              <a:rPr sz="2400" spc="-4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6D6E70"/>
                </a:solidFill>
                <a:latin typeface="Arial"/>
                <a:cs typeface="Arial"/>
              </a:rPr>
              <a:t>tūtahi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589" y="2904692"/>
            <a:ext cx="8641715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 algn="just">
              <a:lnSpc>
                <a:spcPct val="131800"/>
              </a:lnSpc>
              <a:spcBef>
                <a:spcPts val="1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2.</a:t>
            </a:r>
            <a:r>
              <a:rPr sz="2400" spc="6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mai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(1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4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),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waiho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1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konga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0" dirty="0" smtClean="0">
                <a:solidFill>
                  <a:srgbClr val="010202"/>
                </a:solidFill>
                <a:latin typeface="Arial"/>
                <a:cs typeface="Arial"/>
              </a:rPr>
              <a:t>tōna</a:t>
            </a:r>
            <a:r>
              <a:rPr sz="2400" spc="-36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ake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ramatanga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6870" y="4450041"/>
            <a:ext cx="16002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7138" y="4504622"/>
            <a:ext cx="77533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</a:t>
            </a:r>
            <a:r>
              <a:rPr sz="2400" spc="-1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1351" y="4450038"/>
            <a:ext cx="16002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10202"/>
                </a:solidFill>
                <a:uFill>
                  <a:solidFill>
                    <a:srgbClr val="010202"/>
                  </a:solidFill>
                </a:u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spc="-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309" y="4350713"/>
            <a:ext cx="9327515" cy="258191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558800" indent="-546100">
              <a:lnSpc>
                <a:spcPct val="100000"/>
              </a:lnSpc>
              <a:spcBef>
                <a:spcPts val="1305"/>
              </a:spcBef>
              <a:buAutoNum type="arabicPeriod" startAt="3"/>
              <a:tabLst>
                <a:tab pos="558800" algn="l"/>
                <a:tab pos="559435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400" spc="-1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endParaRPr sz="2400" dirty="0">
              <a:latin typeface="Arial"/>
              <a:cs typeface="Arial"/>
            </a:endParaRPr>
          </a:p>
          <a:p>
            <a:pPr marL="558165" indent="-545465">
              <a:lnSpc>
                <a:spcPct val="100000"/>
              </a:lnSpc>
              <a:spcBef>
                <a:spcPts val="1205"/>
              </a:spcBef>
              <a:buAutoNum type="arabicPeriod" startAt="3"/>
              <a:tabLst>
                <a:tab pos="558165" algn="l"/>
                <a:tab pos="558800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ake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tau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nui ake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2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1.</a:t>
            </a:r>
            <a:endParaRPr sz="2400" dirty="0">
              <a:latin typeface="Arial"/>
              <a:cs typeface="Arial"/>
            </a:endParaRPr>
          </a:p>
          <a:p>
            <a:pPr marL="558800" marR="5080" indent="-546100">
              <a:lnSpc>
                <a:spcPct val="131800"/>
              </a:lnSpc>
              <a:spcBef>
                <a:spcPts val="285"/>
              </a:spcBef>
              <a:buAutoNum type="arabicPeriod" startAt="3"/>
              <a:tabLst>
                <a:tab pos="558165" algn="l"/>
                <a:tab pos="558800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whakawh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nui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ake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atu </a:t>
            </a:r>
            <a:r>
              <a:rPr sz="2400" spc="-25" dirty="0">
                <a:solidFill>
                  <a:srgbClr val="6D6E70"/>
                </a:solidFill>
                <a:latin typeface="Arial"/>
                <a:cs typeface="Arial"/>
              </a:rPr>
              <a:t>whakaahuahanga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(he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400" spc="-1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he 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tawhiti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400" spc="-1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mahere)</a:t>
            </a:r>
            <a:endParaRPr sz="2400" dirty="0">
              <a:latin typeface="Arial"/>
              <a:cs typeface="Arial"/>
            </a:endParaRPr>
          </a:p>
          <a:p>
            <a:pPr marL="558800" indent="-546100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558800" algn="l"/>
                <a:tab pos="559435" algn="l"/>
              </a:tabLst>
            </a:pPr>
            <a:r>
              <a:rPr sz="2400" spc="-15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whakatau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tata </a:t>
            </a:r>
            <a:r>
              <a:rPr sz="24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4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4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4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400" spc="-2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7083" y="726575"/>
            <a:ext cx="63411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3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385966"/>
            <a:ext cx="4432300" cy="106235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kōrua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400" spc="-254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hoa: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7083" y="726575"/>
            <a:ext cx="63411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3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44" y="1385966"/>
            <a:ext cx="5382260" cy="48152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kōrua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400" spc="-2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hoa: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29299"/>
              </a:lnSpc>
              <a:spcBef>
                <a:spcPts val="1205"/>
              </a:spcBef>
            </a:pP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500" spc="-25" dirty="0" smtClean="0">
                <a:solidFill>
                  <a:srgbClr val="010202"/>
                </a:solidFill>
                <a:latin typeface="Arial"/>
                <a:cs typeface="Arial"/>
              </a:rPr>
              <a:t>ū</a:t>
            </a:r>
            <a:r>
              <a:rPr sz="2500" spc="-25" dirty="0" err="1" smtClean="0">
                <a:solidFill>
                  <a:srgbClr val="010202"/>
                </a:solidFill>
                <a:latin typeface="Arial"/>
                <a:cs typeface="Arial"/>
              </a:rPr>
              <a:t>hurangia</a:t>
            </a: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5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rauemi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500" spc="-1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whakaako 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500" spc="-20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w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hi mai  ana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haurau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(kia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2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5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5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).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5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tauira: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  <a:tabLst>
                <a:tab pos="418465" algn="l"/>
              </a:tabLst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1.	</a:t>
            </a: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porowhita whakaatu</a:t>
            </a:r>
            <a:r>
              <a:rPr sz="250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haurau</a:t>
            </a:r>
            <a:endParaRPr sz="2500" dirty="0">
              <a:latin typeface="Arial"/>
              <a:cs typeface="Arial"/>
            </a:endParaRPr>
          </a:p>
          <a:p>
            <a:pPr marL="418465" marR="261620">
              <a:lnSpc>
                <a:spcPct val="129299"/>
              </a:lnSpc>
            </a:pP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rauemi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t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rua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7-6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Poutama  </a:t>
            </a:r>
            <a:r>
              <a:rPr sz="2500" spc="-114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5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010202"/>
                </a:solidFill>
                <a:latin typeface="Arial"/>
                <a:cs typeface="Arial"/>
              </a:rPr>
              <a:t>(http://www.nzmaths.co.nz)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1776" y="2122779"/>
            <a:ext cx="4131640" cy="3482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7083" y="726575"/>
            <a:ext cx="63411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3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385966"/>
            <a:ext cx="9658350" cy="330072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kōrua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400" spc="-21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hoa:</a:t>
            </a:r>
            <a:endParaRPr sz="2400" dirty="0">
              <a:latin typeface="Arial"/>
              <a:cs typeface="Arial"/>
            </a:endParaRPr>
          </a:p>
          <a:p>
            <a:pPr marL="12700" marR="454025">
              <a:lnSpc>
                <a:spcPct val="119900"/>
              </a:lnSpc>
              <a:spcBef>
                <a:spcPts val="1490"/>
              </a:spcBef>
            </a:pP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500" spc="-25" dirty="0" smtClean="0">
                <a:solidFill>
                  <a:srgbClr val="010202"/>
                </a:solidFill>
                <a:latin typeface="Arial"/>
                <a:cs typeface="Arial"/>
              </a:rPr>
              <a:t>ū</a:t>
            </a:r>
            <a:r>
              <a:rPr sz="2500" spc="-25" dirty="0" err="1" smtClean="0">
                <a:solidFill>
                  <a:srgbClr val="010202"/>
                </a:solidFill>
                <a:latin typeface="Arial"/>
                <a:cs typeface="Arial"/>
              </a:rPr>
              <a:t>hurangia</a:t>
            </a: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5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rauemi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500" spc="-2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 w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hi mai ana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haurau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(kia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2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5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5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).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500" spc="-3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tauira: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  <a:tabLst>
                <a:tab pos="558165" algn="l"/>
              </a:tabLst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2.	</a:t>
            </a: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rangi</a:t>
            </a:r>
            <a:r>
              <a:rPr sz="25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haurau</a:t>
            </a:r>
            <a:endParaRPr sz="2500" dirty="0">
              <a:latin typeface="Arial"/>
              <a:cs typeface="Arial"/>
            </a:endParaRPr>
          </a:p>
          <a:p>
            <a:pPr marL="558800">
              <a:lnSpc>
                <a:spcPct val="100000"/>
              </a:lnSpc>
              <a:spcBef>
                <a:spcPts val="885"/>
              </a:spcBef>
            </a:pP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rauemi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t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rua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7-4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Poutama </a:t>
            </a:r>
            <a:r>
              <a:rPr sz="2500" spc="-114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500" spc="-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010202"/>
                </a:solidFill>
                <a:latin typeface="Arial"/>
                <a:cs typeface="Arial"/>
              </a:rPr>
              <a:t>(http://www.nzmaths.co.nz)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1219" y="5081015"/>
            <a:ext cx="6411467" cy="1912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7083" y="726575"/>
            <a:ext cx="63411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3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385966"/>
            <a:ext cx="9209405" cy="28079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kōrua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400" spc="-21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hoa: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19900"/>
              </a:lnSpc>
              <a:spcBef>
                <a:spcPts val="1490"/>
              </a:spcBef>
            </a:pP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500" spc="-25" dirty="0" smtClean="0">
                <a:solidFill>
                  <a:srgbClr val="010202"/>
                </a:solidFill>
                <a:latin typeface="Arial"/>
                <a:cs typeface="Arial"/>
              </a:rPr>
              <a:t>ū</a:t>
            </a:r>
            <a:r>
              <a:rPr sz="2500" spc="-25" dirty="0" err="1" smtClean="0">
                <a:solidFill>
                  <a:srgbClr val="010202"/>
                </a:solidFill>
                <a:latin typeface="Arial"/>
                <a:cs typeface="Arial"/>
              </a:rPr>
              <a:t>hurangia</a:t>
            </a: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5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rauemi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500" spc="-2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 w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hi mai ana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haurau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(kia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2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5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5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).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500" spc="-3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tauira: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  <a:tabLst>
                <a:tab pos="558165" algn="l"/>
              </a:tabLst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3.	</a:t>
            </a: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whare </a:t>
            </a:r>
            <a:r>
              <a:rPr sz="2500" spc="-20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25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500" spc="-15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6586" y="4533595"/>
            <a:ext cx="6365824" cy="2464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7083" y="726575"/>
            <a:ext cx="63411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whakaako </a:t>
            </a:r>
            <a:r>
              <a:rPr dirty="0"/>
              <a:t>i </a:t>
            </a:r>
            <a:r>
              <a:rPr spc="-5" dirty="0"/>
              <a:t>te </a:t>
            </a:r>
            <a:r>
              <a:rPr spc="-5" dirty="0" err="1"/>
              <a:t>hautau</a:t>
            </a:r>
            <a:r>
              <a:rPr spc="135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385966"/>
            <a:ext cx="9209405" cy="37934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4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mahi </a:t>
            </a:r>
            <a:r>
              <a:rPr sz="2400" spc="-20" dirty="0" err="1">
                <a:solidFill>
                  <a:srgbClr val="010202"/>
                </a:solidFill>
                <a:latin typeface="Arial"/>
                <a:cs typeface="Arial"/>
              </a:rPr>
              <a:t>tahi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kōrua</a:t>
            </a:r>
            <a:r>
              <a:rPr sz="24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10202"/>
                </a:solidFill>
                <a:latin typeface="Arial"/>
                <a:cs typeface="Arial"/>
              </a:rPr>
              <a:t>ko </a:t>
            </a:r>
            <a:r>
              <a:rPr lang="mi-NZ" sz="2400" spc="-25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400" spc="-21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Arial"/>
                <a:cs typeface="Arial"/>
              </a:rPr>
              <a:t>hoa: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19900"/>
              </a:lnSpc>
              <a:spcBef>
                <a:spcPts val="1490"/>
              </a:spcBef>
            </a:pP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2500" spc="-25" dirty="0" smtClean="0">
                <a:solidFill>
                  <a:srgbClr val="010202"/>
                </a:solidFill>
                <a:latin typeface="Arial"/>
                <a:cs typeface="Arial"/>
              </a:rPr>
              <a:t>ū</a:t>
            </a:r>
            <a:r>
              <a:rPr sz="2500" spc="-25" dirty="0" err="1" smtClean="0">
                <a:solidFill>
                  <a:srgbClr val="010202"/>
                </a:solidFill>
                <a:latin typeface="Arial"/>
                <a:cs typeface="Arial"/>
              </a:rPr>
              <a:t>hurangia</a:t>
            </a: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5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5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rauemi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whakaako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500" spc="-2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 w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hi mai ana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haurau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(kia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2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500" spc="-2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 err="1">
                <a:solidFill>
                  <a:srgbClr val="6D6E70"/>
                </a:solidFill>
                <a:latin typeface="Arial"/>
                <a:cs typeface="Arial"/>
              </a:rPr>
              <a:t>mati</a:t>
            </a:r>
            <a:r>
              <a:rPr sz="25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lang="en-NZ" sz="25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).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500" spc="-3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tauira: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  <a:tabLst>
                <a:tab pos="444500" algn="l"/>
              </a:tabLst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4.	</a:t>
            </a: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papa 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endParaRPr sz="2500" dirty="0">
              <a:latin typeface="Arial"/>
              <a:cs typeface="Arial"/>
            </a:endParaRPr>
          </a:p>
          <a:p>
            <a:pPr marL="444500" marR="3481704">
              <a:lnSpc>
                <a:spcPct val="129299"/>
              </a:lnSpc>
              <a:spcBef>
                <a:spcPts val="5"/>
              </a:spcBef>
            </a:pP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rauemi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t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rua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7-3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500" spc="-15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Poutama</a:t>
            </a:r>
            <a:r>
              <a:rPr sz="2500" spc="-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010202"/>
                </a:solidFill>
                <a:latin typeface="Arial"/>
                <a:cs typeface="Arial"/>
              </a:rPr>
              <a:t>Tau  </a:t>
            </a:r>
            <a:r>
              <a:rPr sz="2500" spc="-30" dirty="0">
                <a:solidFill>
                  <a:srgbClr val="010202"/>
                </a:solidFill>
                <a:latin typeface="Arial"/>
                <a:cs typeface="Arial"/>
              </a:rPr>
              <a:t>(http://www.nzmaths.co.nz)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7959" y="3921251"/>
            <a:ext cx="3695699" cy="235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43394"/>
            <a:ext cx="9354820" cy="103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rautaki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20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2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</a:t>
            </a:r>
            <a:r>
              <a:rPr sz="2800" spc="-40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tauoti 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800" spc="-20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2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687" y="726562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Ng</a:t>
            </a:r>
            <a:r>
              <a:rPr lang="en-NZ" spc="-5" dirty="0"/>
              <a:t>ā</a:t>
            </a:r>
            <a:r>
              <a:rPr spc="-5" dirty="0"/>
              <a:t> </a:t>
            </a:r>
            <a:r>
              <a:rPr spc="-5" dirty="0" err="1"/>
              <a:t>Wh</a:t>
            </a:r>
            <a:r>
              <a:rPr lang="en-NZ" spc="-5" dirty="0"/>
              <a:t>ā</a:t>
            </a:r>
            <a:r>
              <a:rPr spc="-5" dirty="0" err="1"/>
              <a:t>inga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lang="mi-NZ" spc="-5" dirty="0" smtClean="0"/>
              <a:t>tēnei</a:t>
            </a:r>
            <a:r>
              <a:rPr spc="-130" dirty="0" smtClean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9" y="1248463"/>
            <a:ext cx="8502015" cy="4683125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matua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3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800" spc="-3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noa;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p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30" dirty="0" err="1" smtClean="0">
                <a:solidFill>
                  <a:srgbClr val="6D6E70"/>
                </a:solidFill>
                <a:latin typeface="Arial"/>
                <a:cs typeface="Arial"/>
              </a:rPr>
              <a:t>naha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spc="-37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6D6E70"/>
                </a:solidFill>
                <a:latin typeface="Arial"/>
                <a:cs typeface="Arial"/>
              </a:rPr>
              <a:t>t</a:t>
            </a:r>
            <a:r>
              <a:rPr lang="mi-NZ" sz="2800" spc="-25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800" spc="-2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rauemi;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raupapa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marR="94615" indent="-456565">
              <a:lnSpc>
                <a:spcPct val="130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whakaoti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paheko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(+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 x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÷)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w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hi mai ana</a:t>
            </a:r>
            <a:r>
              <a:rPr sz="2800" spc="-4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75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43394"/>
            <a:ext cx="9354820" cy="2159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rautaki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20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2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</a:t>
            </a:r>
            <a:r>
              <a:rPr sz="2800" spc="-40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tauoti 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800" spc="-20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2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17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tatau ake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 nui. 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tauira: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0.4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800" spc="-2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0.7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375" y="5384048"/>
            <a:ext cx="9454515" cy="0"/>
          </a:xfrm>
          <a:custGeom>
            <a:avLst/>
            <a:gdLst/>
            <a:ahLst/>
            <a:cxnLst/>
            <a:rect l="l" t="t" r="r" b="b"/>
            <a:pathLst>
              <a:path w="9454515">
                <a:moveTo>
                  <a:pt x="0" y="0"/>
                </a:moveTo>
                <a:lnTo>
                  <a:pt x="9454254" y="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879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8462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5032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10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8172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4749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1327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7904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74482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1075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07667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74275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40868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07475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9572" y="5440506"/>
            <a:ext cx="12509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5861" y="5440506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2425" y="5440506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58994" y="5440506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3132" y="5440506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9693" y="5440506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36258" y="5440506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2835" y="5440506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69401" y="5442649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35962" y="5442649"/>
            <a:ext cx="165735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75797" y="5442649"/>
            <a:ext cx="25400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55460" y="5442649"/>
            <a:ext cx="25400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17544" y="5442649"/>
            <a:ext cx="25400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81771" y="5442649"/>
            <a:ext cx="25400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74069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48315" y="5442678"/>
            <a:ext cx="25400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440677" y="53143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00"/>
                </a:lnTo>
              </a:path>
            </a:pathLst>
          </a:custGeom>
          <a:ln w="1888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314900" y="5442678"/>
            <a:ext cx="25400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90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400" spc="-35" dirty="0">
                <a:solidFill>
                  <a:srgbClr val="010202"/>
                </a:solidFill>
                <a:latin typeface="Arial"/>
                <a:cs typeface="Arial"/>
              </a:rPr>
              <a:t>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41873" y="4384268"/>
            <a:ext cx="3835400" cy="1000125"/>
          </a:xfrm>
          <a:custGeom>
            <a:avLst/>
            <a:gdLst/>
            <a:ahLst/>
            <a:cxnLst/>
            <a:rect l="l" t="t" r="r" b="b"/>
            <a:pathLst>
              <a:path w="3835400" h="1000125">
                <a:moveTo>
                  <a:pt x="0" y="999780"/>
                </a:moveTo>
                <a:lnTo>
                  <a:pt x="1034467" y="257116"/>
                </a:lnTo>
                <a:lnTo>
                  <a:pt x="1778793" y="0"/>
                </a:lnTo>
                <a:lnTo>
                  <a:pt x="2592534" y="219826"/>
                </a:lnTo>
                <a:lnTo>
                  <a:pt x="3835241" y="907989"/>
                </a:lnTo>
              </a:path>
            </a:pathLst>
          </a:custGeom>
          <a:ln w="1888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25451" y="5235092"/>
            <a:ext cx="162153" cy="12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17155" y="5154268"/>
            <a:ext cx="454025" cy="214629"/>
          </a:xfrm>
          <a:custGeom>
            <a:avLst/>
            <a:gdLst/>
            <a:ahLst/>
            <a:cxnLst/>
            <a:rect l="l" t="t" r="r" b="b"/>
            <a:pathLst>
              <a:path w="454025" h="214629">
                <a:moveTo>
                  <a:pt x="0" y="214493"/>
                </a:moveTo>
                <a:lnTo>
                  <a:pt x="115209" y="59144"/>
                </a:lnTo>
                <a:lnTo>
                  <a:pt x="200842" y="0"/>
                </a:lnTo>
                <a:lnTo>
                  <a:pt x="299405" y="30435"/>
                </a:lnTo>
                <a:lnTo>
                  <a:pt x="453405" y="143825"/>
                </a:lnTo>
              </a:path>
            </a:pathLst>
          </a:custGeom>
          <a:ln w="1888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6016" y="5240959"/>
            <a:ext cx="155432" cy="135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7055" y="5154268"/>
            <a:ext cx="454025" cy="214629"/>
          </a:xfrm>
          <a:custGeom>
            <a:avLst/>
            <a:gdLst/>
            <a:ahLst/>
            <a:cxnLst/>
            <a:rect l="l" t="t" r="r" b="b"/>
            <a:pathLst>
              <a:path w="454025" h="214629">
                <a:moveTo>
                  <a:pt x="0" y="214493"/>
                </a:moveTo>
                <a:lnTo>
                  <a:pt x="115218" y="59144"/>
                </a:lnTo>
                <a:lnTo>
                  <a:pt x="200857" y="0"/>
                </a:lnTo>
                <a:lnTo>
                  <a:pt x="299426" y="30435"/>
                </a:lnTo>
                <a:lnTo>
                  <a:pt x="453435" y="143825"/>
                </a:lnTo>
              </a:path>
            </a:pathLst>
          </a:custGeom>
          <a:ln w="1888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5932" y="5240959"/>
            <a:ext cx="155448" cy="135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47338" y="5154268"/>
            <a:ext cx="454025" cy="214629"/>
          </a:xfrm>
          <a:custGeom>
            <a:avLst/>
            <a:gdLst/>
            <a:ahLst/>
            <a:cxnLst/>
            <a:rect l="l" t="t" r="r" b="b"/>
            <a:pathLst>
              <a:path w="454025" h="214629">
                <a:moveTo>
                  <a:pt x="0" y="214493"/>
                </a:moveTo>
                <a:lnTo>
                  <a:pt x="115209" y="59144"/>
                </a:lnTo>
                <a:lnTo>
                  <a:pt x="200846" y="0"/>
                </a:lnTo>
                <a:lnTo>
                  <a:pt x="299418" y="30435"/>
                </a:lnTo>
                <a:lnTo>
                  <a:pt x="453435" y="143825"/>
                </a:lnTo>
              </a:path>
            </a:pathLst>
          </a:custGeom>
          <a:ln w="1888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6200" y="5240959"/>
            <a:ext cx="155448" cy="135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845" y="5154268"/>
            <a:ext cx="454025" cy="214629"/>
          </a:xfrm>
          <a:custGeom>
            <a:avLst/>
            <a:gdLst/>
            <a:ahLst/>
            <a:cxnLst/>
            <a:rect l="l" t="t" r="r" b="b"/>
            <a:pathLst>
              <a:path w="454025" h="214629">
                <a:moveTo>
                  <a:pt x="0" y="214493"/>
                </a:moveTo>
                <a:lnTo>
                  <a:pt x="115209" y="59144"/>
                </a:lnTo>
                <a:lnTo>
                  <a:pt x="200844" y="0"/>
                </a:lnTo>
                <a:lnTo>
                  <a:pt x="299411" y="30435"/>
                </a:lnTo>
                <a:lnTo>
                  <a:pt x="453420" y="143825"/>
                </a:lnTo>
              </a:path>
            </a:pathLst>
          </a:custGeom>
          <a:ln w="1888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13707" y="5240959"/>
            <a:ext cx="155448" cy="135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43394"/>
            <a:ext cx="9354820" cy="103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rautaki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20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2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</a:t>
            </a:r>
            <a:r>
              <a:rPr sz="2800" spc="-40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tauoti 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800" spc="-20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2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75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95622" y="6156137"/>
            <a:ext cx="9408160" cy="0"/>
          </a:xfrm>
          <a:custGeom>
            <a:avLst/>
            <a:gdLst/>
            <a:ahLst/>
            <a:cxnLst/>
            <a:rect l="l" t="t" r="r" b="b"/>
            <a:pathLst>
              <a:path w="9408160">
                <a:moveTo>
                  <a:pt x="0" y="0"/>
                </a:moveTo>
                <a:lnTo>
                  <a:pt x="9407750" y="0"/>
                </a:lnTo>
              </a:path>
            </a:pathLst>
          </a:custGeom>
          <a:ln w="266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5706" y="6057854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80"/>
                </a:lnTo>
              </a:path>
            </a:pathLst>
          </a:custGeom>
          <a:ln w="266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0942" y="6057854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80"/>
                </a:lnTo>
              </a:path>
            </a:pathLst>
          </a:custGeom>
          <a:ln w="266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66245" y="6057854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80"/>
                </a:lnTo>
              </a:path>
            </a:pathLst>
          </a:custGeom>
          <a:ln w="266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044" y="6240957"/>
            <a:ext cx="1657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086" y="6240957"/>
            <a:ext cx="3556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75" dirty="0">
                <a:solidFill>
                  <a:srgbClr val="010202"/>
                </a:solidFill>
                <a:latin typeface="Arial"/>
                <a:cs typeface="Arial"/>
              </a:rPr>
              <a:t>2</a:t>
            </a:r>
            <a:r>
              <a:rPr sz="2000" spc="-60" dirty="0">
                <a:solidFill>
                  <a:srgbClr val="010202"/>
                </a:solidFill>
                <a:latin typeface="Arial"/>
                <a:cs typeface="Arial"/>
              </a:rPr>
              <a:t>.5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26067" y="6057854"/>
            <a:ext cx="0" cy="532765"/>
          </a:xfrm>
          <a:custGeom>
            <a:avLst/>
            <a:gdLst/>
            <a:ahLst/>
            <a:cxnLst/>
            <a:rect l="l" t="t" r="r" b="b"/>
            <a:pathLst>
              <a:path h="532765">
                <a:moveTo>
                  <a:pt x="0" y="0"/>
                </a:moveTo>
                <a:lnTo>
                  <a:pt x="0" y="532272"/>
                </a:lnTo>
              </a:path>
            </a:pathLst>
          </a:custGeom>
          <a:ln w="266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38992" y="6535166"/>
            <a:ext cx="3606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35" dirty="0">
                <a:solidFill>
                  <a:srgbClr val="010202"/>
                </a:solidFill>
                <a:latin typeface="Arial"/>
                <a:cs typeface="Arial"/>
              </a:rPr>
              <a:t>5</a:t>
            </a:r>
            <a:r>
              <a:rPr sz="2000" spc="-60" dirty="0">
                <a:solidFill>
                  <a:srgbClr val="010202"/>
                </a:solidFill>
                <a:latin typeface="Arial"/>
                <a:cs typeface="Arial"/>
              </a:rPr>
              <a:t>.1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98959" y="6057854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80"/>
                </a:lnTo>
              </a:path>
            </a:pathLst>
          </a:custGeom>
          <a:ln w="266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72629" y="6243994"/>
            <a:ext cx="9994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1510" algn="l"/>
              </a:tabLst>
            </a:pPr>
            <a:r>
              <a:rPr sz="2000" spc="-35" dirty="0">
                <a:solidFill>
                  <a:srgbClr val="010202"/>
                </a:solidFill>
                <a:latin typeface="Arial"/>
                <a:cs typeface="Arial"/>
              </a:rPr>
              <a:t>5</a:t>
            </a:r>
            <a:r>
              <a:rPr sz="2000" spc="-60" dirty="0">
                <a:solidFill>
                  <a:srgbClr val="010202"/>
                </a:solidFill>
                <a:latin typeface="Arial"/>
                <a:cs typeface="Arial"/>
              </a:rPr>
              <a:t>.0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2000" spc="-35" dirty="0">
                <a:solidFill>
                  <a:srgbClr val="010202"/>
                </a:solidFill>
                <a:latin typeface="Arial"/>
                <a:cs typeface="Arial"/>
              </a:rPr>
              <a:t>5</a:t>
            </a:r>
            <a:r>
              <a:rPr sz="2000" spc="-60" dirty="0">
                <a:solidFill>
                  <a:srgbClr val="010202"/>
                </a:solidFill>
                <a:latin typeface="Arial"/>
                <a:cs typeface="Arial"/>
              </a:rPr>
              <a:t>.3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5694" y="5375747"/>
            <a:ext cx="3830320" cy="780415"/>
          </a:xfrm>
          <a:custGeom>
            <a:avLst/>
            <a:gdLst/>
            <a:ahLst/>
            <a:cxnLst/>
            <a:rect l="l" t="t" r="r" b="b"/>
            <a:pathLst>
              <a:path w="3830320" h="780414">
                <a:moveTo>
                  <a:pt x="0" y="780388"/>
                </a:moveTo>
                <a:lnTo>
                  <a:pt x="1075991" y="204287"/>
                </a:lnTo>
                <a:lnTo>
                  <a:pt x="1833632" y="0"/>
                </a:lnTo>
                <a:lnTo>
                  <a:pt x="2632003" y="156497"/>
                </a:lnTo>
                <a:lnTo>
                  <a:pt x="3830183" y="662751"/>
                </a:lnTo>
              </a:path>
            </a:pathLst>
          </a:custGeom>
          <a:ln w="2663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7282" y="5958916"/>
            <a:ext cx="233339" cy="153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1003" y="5375747"/>
            <a:ext cx="3830320" cy="780415"/>
          </a:xfrm>
          <a:custGeom>
            <a:avLst/>
            <a:gdLst/>
            <a:ahLst/>
            <a:cxnLst/>
            <a:rect l="l" t="t" r="r" b="b"/>
            <a:pathLst>
              <a:path w="3830320" h="780414">
                <a:moveTo>
                  <a:pt x="0" y="780388"/>
                </a:moveTo>
                <a:lnTo>
                  <a:pt x="1075987" y="204287"/>
                </a:lnTo>
                <a:lnTo>
                  <a:pt x="1833627" y="0"/>
                </a:lnTo>
                <a:lnTo>
                  <a:pt x="2631997" y="156497"/>
                </a:lnTo>
                <a:lnTo>
                  <a:pt x="3830177" y="662751"/>
                </a:lnTo>
              </a:path>
            </a:pathLst>
          </a:custGeom>
          <a:ln w="2663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32586" y="5958916"/>
            <a:ext cx="233309" cy="153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26067" y="6001281"/>
            <a:ext cx="300355" cy="139065"/>
          </a:xfrm>
          <a:custGeom>
            <a:avLst/>
            <a:gdLst/>
            <a:ahLst/>
            <a:cxnLst/>
            <a:rect l="l" t="t" r="r" b="b"/>
            <a:pathLst>
              <a:path w="300354" h="139064">
                <a:moveTo>
                  <a:pt x="0" y="138884"/>
                </a:moveTo>
                <a:lnTo>
                  <a:pt x="74498" y="38898"/>
                </a:lnTo>
                <a:lnTo>
                  <a:pt x="130614" y="0"/>
                </a:lnTo>
                <a:lnTo>
                  <a:pt x="196503" y="17173"/>
                </a:lnTo>
                <a:lnTo>
                  <a:pt x="300319" y="85406"/>
                </a:lnTo>
              </a:path>
            </a:pathLst>
          </a:custGeom>
          <a:ln w="2663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88637" y="6046302"/>
            <a:ext cx="111770" cy="92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52976" y="6022898"/>
            <a:ext cx="183195" cy="150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4657" y="1443394"/>
            <a:ext cx="9354820" cy="453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rautaki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20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2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</a:t>
            </a:r>
            <a:r>
              <a:rPr sz="2800" spc="-40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tauoti 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800" spc="-20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2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 marR="1445260">
              <a:lnSpc>
                <a:spcPct val="127400"/>
              </a:lnSpc>
              <a:spcBef>
                <a:spcPts val="2580"/>
              </a:spcBef>
            </a:pPr>
            <a:r>
              <a:rPr sz="2800" spc="-175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meka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mōhio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6D6E70"/>
                </a:solidFill>
                <a:latin typeface="Arial"/>
                <a:cs typeface="Arial"/>
              </a:rPr>
              <a:t>me te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tikanga paremata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tauira: 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2.6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2.7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2.5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2.5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0.1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800" spc="-45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</a:t>
            </a:r>
            <a:endParaRPr sz="2800" dirty="0">
              <a:latin typeface="Arial"/>
              <a:cs typeface="Arial"/>
            </a:endParaRPr>
          </a:p>
          <a:p>
            <a:pPr marL="1484630">
              <a:lnSpc>
                <a:spcPct val="100000"/>
              </a:lnSpc>
              <a:spcBef>
                <a:spcPts val="925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5.0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800" spc="-1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2800" dirty="0">
              <a:latin typeface="Arial"/>
              <a:cs typeface="Arial"/>
            </a:endParaRPr>
          </a:p>
          <a:p>
            <a:pPr marL="1484630">
              <a:lnSpc>
                <a:spcPct val="100000"/>
              </a:lnSpc>
              <a:spcBef>
                <a:spcPts val="919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8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5.3</a:t>
            </a:r>
            <a:endParaRPr sz="2800" dirty="0">
              <a:latin typeface="Arial"/>
              <a:cs typeface="Arial"/>
            </a:endParaRPr>
          </a:p>
          <a:p>
            <a:pPr marL="2188845">
              <a:lnSpc>
                <a:spcPct val="100000"/>
              </a:lnSpc>
              <a:spcBef>
                <a:spcPts val="2460"/>
              </a:spcBef>
              <a:tabLst>
                <a:tab pos="6184265" algn="l"/>
              </a:tabLst>
            </a:pPr>
            <a:r>
              <a:rPr sz="2000" spc="-65" dirty="0">
                <a:solidFill>
                  <a:srgbClr val="939598"/>
                </a:solidFill>
                <a:latin typeface="Arial"/>
                <a:cs typeface="Arial"/>
              </a:rPr>
              <a:t>+2.5	+2.5</a:t>
            </a:r>
            <a:endParaRPr sz="2000" dirty="0">
              <a:latin typeface="Arial"/>
              <a:cs typeface="Arial"/>
            </a:endParaRPr>
          </a:p>
          <a:p>
            <a:pPr marR="229235" algn="r">
              <a:lnSpc>
                <a:spcPct val="100000"/>
              </a:lnSpc>
              <a:spcBef>
                <a:spcPts val="509"/>
              </a:spcBef>
            </a:pPr>
            <a:r>
              <a:rPr sz="2000" spc="-85" dirty="0">
                <a:solidFill>
                  <a:srgbClr val="939598"/>
                </a:solidFill>
                <a:latin typeface="Arial"/>
                <a:cs typeface="Arial"/>
              </a:rPr>
              <a:t>+.1</a:t>
            </a:r>
            <a:r>
              <a:rPr sz="2000" spc="-13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939598"/>
                </a:solidFill>
                <a:latin typeface="Arial"/>
                <a:cs typeface="Arial"/>
              </a:rPr>
              <a:t>+.2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43394"/>
            <a:ext cx="9354820" cy="103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rautaki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20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2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</a:t>
            </a:r>
            <a:r>
              <a:rPr sz="2800" spc="-40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tauoti 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800" spc="-20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2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75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43394"/>
            <a:ext cx="9354820" cy="103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tonu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rautaki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20" dirty="0" smtClean="0">
                <a:solidFill>
                  <a:srgbClr val="010202"/>
                </a:solidFill>
                <a:latin typeface="Arial"/>
                <a:cs typeface="Arial"/>
              </a:rPr>
              <a:t>mō</a:t>
            </a:r>
            <a:r>
              <a:rPr sz="2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</a:t>
            </a:r>
            <a:r>
              <a:rPr sz="2800" spc="-409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tauoti 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sz="2800" spc="-20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me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2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525" y="6297670"/>
            <a:ext cx="9334500" cy="0"/>
          </a:xfrm>
          <a:custGeom>
            <a:avLst/>
            <a:gdLst/>
            <a:ahLst/>
            <a:cxnLst/>
            <a:rect l="l" t="t" r="r" b="b"/>
            <a:pathLst>
              <a:path w="9334500">
                <a:moveTo>
                  <a:pt x="0" y="0"/>
                </a:moveTo>
                <a:lnTo>
                  <a:pt x="9333935" y="0"/>
                </a:lnTo>
              </a:path>
            </a:pathLst>
          </a:custGeom>
          <a:ln w="389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8173" y="6153987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395"/>
                </a:lnTo>
              </a:path>
            </a:pathLst>
          </a:custGeom>
          <a:ln w="389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3121" y="6153987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395"/>
                </a:lnTo>
              </a:path>
            </a:pathLst>
          </a:custGeom>
          <a:ln w="389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65015" y="6153987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395"/>
                </a:lnTo>
              </a:path>
            </a:pathLst>
          </a:custGeom>
          <a:ln w="389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97690" y="6431986"/>
            <a:ext cx="514984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spc="-35" dirty="0">
                <a:solidFill>
                  <a:srgbClr val="010202"/>
                </a:solidFill>
                <a:latin typeface="Arial"/>
                <a:cs typeface="Arial"/>
              </a:rPr>
              <a:t>5</a:t>
            </a:r>
            <a:r>
              <a:rPr sz="2900" spc="-75" dirty="0">
                <a:solidFill>
                  <a:srgbClr val="010202"/>
                </a:solidFill>
                <a:latin typeface="Arial"/>
                <a:cs typeface="Arial"/>
              </a:rPr>
              <a:t>.0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8154" y="5844273"/>
            <a:ext cx="1043940" cy="454025"/>
          </a:xfrm>
          <a:custGeom>
            <a:avLst/>
            <a:gdLst/>
            <a:ahLst/>
            <a:cxnLst/>
            <a:rect l="l" t="t" r="r" b="b"/>
            <a:pathLst>
              <a:path w="1043939" h="454025">
                <a:moveTo>
                  <a:pt x="0" y="453397"/>
                </a:moveTo>
                <a:lnTo>
                  <a:pt x="239957" y="126246"/>
                </a:lnTo>
                <a:lnTo>
                  <a:pt x="428651" y="0"/>
                </a:lnTo>
                <a:lnTo>
                  <a:pt x="663918" y="59182"/>
                </a:lnTo>
                <a:lnTo>
                  <a:pt x="1043595" y="288317"/>
                </a:lnTo>
              </a:path>
            </a:pathLst>
          </a:custGeom>
          <a:ln w="3893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3226" y="6014511"/>
            <a:ext cx="331470" cy="260350"/>
          </a:xfrm>
          <a:custGeom>
            <a:avLst/>
            <a:gdLst/>
            <a:ahLst/>
            <a:cxnLst/>
            <a:rect l="l" t="t" r="r" b="b"/>
            <a:pathLst>
              <a:path w="331469" h="260350">
                <a:moveTo>
                  <a:pt x="330845" y="260101"/>
                </a:moveTo>
                <a:lnTo>
                  <a:pt x="274975" y="207683"/>
                </a:lnTo>
                <a:lnTo>
                  <a:pt x="242136" y="172957"/>
                </a:lnTo>
                <a:lnTo>
                  <a:pt x="207492" y="133868"/>
                </a:lnTo>
                <a:lnTo>
                  <a:pt x="177648" y="97797"/>
                </a:lnTo>
                <a:lnTo>
                  <a:pt x="152281" y="64779"/>
                </a:lnTo>
                <a:lnTo>
                  <a:pt x="129058" y="32839"/>
                </a:lnTo>
                <a:lnTo>
                  <a:pt x="105643" y="0"/>
                </a:lnTo>
                <a:lnTo>
                  <a:pt x="0" y="165628"/>
                </a:lnTo>
                <a:lnTo>
                  <a:pt x="65514" y="177706"/>
                </a:lnTo>
                <a:lnTo>
                  <a:pt x="114209" y="188598"/>
                </a:lnTo>
                <a:lnTo>
                  <a:pt x="164348" y="201533"/>
                </a:lnTo>
                <a:lnTo>
                  <a:pt x="214398" y="216437"/>
                </a:lnTo>
                <a:lnTo>
                  <a:pt x="259741" y="231548"/>
                </a:lnTo>
                <a:lnTo>
                  <a:pt x="299011" y="246295"/>
                </a:lnTo>
                <a:lnTo>
                  <a:pt x="330845" y="26010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7433" y="5028801"/>
            <a:ext cx="7903845" cy="1179830"/>
          </a:xfrm>
          <a:custGeom>
            <a:avLst/>
            <a:gdLst/>
            <a:ahLst/>
            <a:cxnLst/>
            <a:rect l="l" t="t" r="r" b="b"/>
            <a:pathLst>
              <a:path w="7903845" h="1179829">
                <a:moveTo>
                  <a:pt x="7903690" y="1179745"/>
                </a:moveTo>
                <a:lnTo>
                  <a:pt x="5234626" y="300214"/>
                </a:lnTo>
                <a:lnTo>
                  <a:pt x="3521636" y="0"/>
                </a:lnTo>
                <a:lnTo>
                  <a:pt x="2023751" y="272768"/>
                </a:lnTo>
                <a:lnTo>
                  <a:pt x="0" y="1112186"/>
                </a:lnTo>
              </a:path>
            </a:pathLst>
          </a:custGeom>
          <a:ln w="3893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6075" y="6024311"/>
            <a:ext cx="341630" cy="223520"/>
          </a:xfrm>
          <a:custGeom>
            <a:avLst/>
            <a:gdLst/>
            <a:ahLst/>
            <a:cxnLst/>
            <a:rect l="l" t="t" r="r" b="b"/>
            <a:pathLst>
              <a:path w="341630" h="223520">
                <a:moveTo>
                  <a:pt x="341299" y="179649"/>
                </a:moveTo>
                <a:lnTo>
                  <a:pt x="261838" y="0"/>
                </a:lnTo>
                <a:lnTo>
                  <a:pt x="244494" y="18655"/>
                </a:lnTo>
                <a:lnTo>
                  <a:pt x="215529" y="47870"/>
                </a:lnTo>
                <a:lnTo>
                  <a:pt x="179504" y="82392"/>
                </a:lnTo>
                <a:lnTo>
                  <a:pt x="140982" y="116967"/>
                </a:lnTo>
                <a:lnTo>
                  <a:pt x="100841" y="150407"/>
                </a:lnTo>
                <a:lnTo>
                  <a:pt x="63139" y="179803"/>
                </a:lnTo>
                <a:lnTo>
                  <a:pt x="29113" y="204344"/>
                </a:lnTo>
                <a:lnTo>
                  <a:pt x="0" y="223220"/>
                </a:lnTo>
                <a:lnTo>
                  <a:pt x="33561" y="214376"/>
                </a:lnTo>
                <a:lnTo>
                  <a:pt x="74601" y="205711"/>
                </a:lnTo>
                <a:lnTo>
                  <a:pt x="121693" y="197586"/>
                </a:lnTo>
                <a:lnTo>
                  <a:pt x="173414" y="190362"/>
                </a:lnTo>
                <a:lnTo>
                  <a:pt x="219978" y="185480"/>
                </a:lnTo>
                <a:lnTo>
                  <a:pt x="261838" y="182620"/>
                </a:lnTo>
                <a:lnTo>
                  <a:pt x="300979" y="180973"/>
                </a:lnTo>
                <a:lnTo>
                  <a:pt x="341299" y="17964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4644" y="2786848"/>
            <a:ext cx="6988175" cy="4151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400"/>
              </a:lnSpc>
              <a:spcBef>
                <a:spcPts val="100"/>
              </a:spcBef>
            </a:pPr>
            <a:r>
              <a:rPr sz="2800" spc="-175" dirty="0" smtClean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lang="mi-NZ" sz="2800" spc="-175" dirty="0" smtClean="0">
                <a:solidFill>
                  <a:srgbClr val="010202"/>
                </a:solidFill>
                <a:latin typeface="Arial"/>
                <a:cs typeface="Arial"/>
              </a:rPr>
              <a:t> tau</a:t>
            </a:r>
            <a:r>
              <a:rPr sz="2800" spc="-17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</a:t>
            </a:r>
            <a:r>
              <a:rPr lang="en-NZ" sz="28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</a:t>
            </a:r>
            <a:r>
              <a:rPr lang="en-NZ" sz="2800" spc="-2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6D6E70"/>
                </a:solidFill>
                <a:latin typeface="Arial"/>
                <a:cs typeface="Arial"/>
              </a:rPr>
              <a:t>me te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tikanga paremata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,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tauira: 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0.54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–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0.27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0.54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–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0.3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8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0.03</a:t>
            </a:r>
            <a:endParaRPr sz="2800" dirty="0">
              <a:latin typeface="Arial"/>
              <a:cs typeface="Arial"/>
            </a:endParaRPr>
          </a:p>
          <a:p>
            <a:pPr marL="1840230">
              <a:lnSpc>
                <a:spcPct val="100000"/>
              </a:lnSpc>
              <a:spcBef>
                <a:spcPts val="919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0.24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8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0.03</a:t>
            </a:r>
            <a:endParaRPr sz="2800" dirty="0">
              <a:latin typeface="Arial"/>
              <a:cs typeface="Arial"/>
            </a:endParaRPr>
          </a:p>
          <a:p>
            <a:pPr marL="1840230">
              <a:lnSpc>
                <a:spcPct val="100000"/>
              </a:lnSpc>
              <a:spcBef>
                <a:spcPts val="925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8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0.27</a:t>
            </a:r>
            <a:endParaRPr sz="2800" dirty="0">
              <a:latin typeface="Arial"/>
              <a:cs typeface="Arial"/>
            </a:endParaRPr>
          </a:p>
          <a:p>
            <a:pPr marL="4240530">
              <a:lnSpc>
                <a:spcPct val="100000"/>
              </a:lnSpc>
              <a:spcBef>
                <a:spcPts val="160"/>
              </a:spcBef>
            </a:pPr>
            <a:r>
              <a:rPr sz="4350" spc="-44" baseline="5747" dirty="0">
                <a:solidFill>
                  <a:srgbClr val="939598"/>
                </a:solidFill>
                <a:latin typeface="Arial"/>
                <a:cs typeface="Arial"/>
              </a:rPr>
              <a:t>–</a:t>
            </a:r>
            <a:r>
              <a:rPr sz="2900" spc="-30" dirty="0">
                <a:solidFill>
                  <a:srgbClr val="939598"/>
                </a:solidFill>
                <a:latin typeface="Arial"/>
                <a:cs typeface="Arial"/>
              </a:rPr>
              <a:t>0.3</a:t>
            </a:r>
            <a:endParaRPr sz="2900" dirty="0">
              <a:latin typeface="Arial"/>
              <a:cs typeface="Arial"/>
            </a:endParaRPr>
          </a:p>
          <a:p>
            <a:pPr marL="854710">
              <a:lnSpc>
                <a:spcPct val="100000"/>
              </a:lnSpc>
              <a:spcBef>
                <a:spcPts val="200"/>
              </a:spcBef>
            </a:pPr>
            <a:r>
              <a:rPr sz="2900" spc="-50" dirty="0">
                <a:solidFill>
                  <a:srgbClr val="939598"/>
                </a:solidFill>
                <a:latin typeface="Arial"/>
                <a:cs typeface="Arial"/>
              </a:rPr>
              <a:t>+0.03</a:t>
            </a:r>
            <a:endParaRPr sz="2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50" dirty="0">
              <a:latin typeface="Times New Roman"/>
              <a:cs typeface="Times New Roman"/>
            </a:endParaRPr>
          </a:p>
          <a:p>
            <a:pPr marL="404495">
              <a:lnSpc>
                <a:spcPct val="100000"/>
              </a:lnSpc>
              <a:spcBef>
                <a:spcPts val="5"/>
              </a:spcBef>
              <a:tabLst>
                <a:tab pos="1689100" algn="l"/>
              </a:tabLst>
            </a:pPr>
            <a:r>
              <a:rPr sz="2900" spc="-40" dirty="0">
                <a:solidFill>
                  <a:srgbClr val="010202"/>
                </a:solidFill>
                <a:latin typeface="Arial"/>
                <a:cs typeface="Arial"/>
              </a:rPr>
              <a:t>0.24	0.27</a:t>
            </a:r>
            <a:endParaRPr sz="2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43389"/>
            <a:ext cx="8933815" cy="103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Whakaarohia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rautaki ‘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w</a:t>
            </a:r>
            <a:r>
              <a:rPr lang="en-NZ" sz="2800" spc="-30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w</a:t>
            </a:r>
            <a:r>
              <a:rPr lang="en-NZ" sz="2800" spc="-30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hi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spc="-25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’</a:t>
            </a:r>
            <a:r>
              <a:rPr sz="2800" spc="-38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lang="mi-NZ" sz="28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27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34356"/>
            <a:ext cx="8933815" cy="358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Whakaarohia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rautaki ‘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w</a:t>
            </a:r>
            <a:r>
              <a:rPr lang="en-NZ" sz="2800" spc="-30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w</a:t>
            </a:r>
            <a:r>
              <a:rPr lang="en-NZ" sz="2800" spc="-30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hi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spc="-25" dirty="0" smtClean="0">
                <a:solidFill>
                  <a:srgbClr val="6D6E70"/>
                </a:solidFill>
                <a:latin typeface="Arial"/>
                <a:cs typeface="Arial"/>
              </a:rPr>
              <a:t>tū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’</a:t>
            </a:r>
            <a:r>
              <a:rPr sz="2800" spc="-38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piri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lang="mi-NZ" sz="28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1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0.54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0.27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0.2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0.04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800" spc="-4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0.07</a:t>
            </a:r>
            <a:endParaRPr sz="2800" dirty="0">
              <a:latin typeface="Arial"/>
              <a:cs typeface="Arial"/>
            </a:endParaRPr>
          </a:p>
          <a:p>
            <a:pPr marL="1840230">
              <a:lnSpc>
                <a:spcPct val="100000"/>
              </a:lnSpc>
              <a:spcBef>
                <a:spcPts val="919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0.7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800" spc="-1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 marL="1840230">
              <a:lnSpc>
                <a:spcPct val="100000"/>
              </a:lnSpc>
              <a:spcBef>
                <a:spcPts val="919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8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0.81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4371" y="6068522"/>
            <a:ext cx="5718810" cy="0"/>
          </a:xfrm>
          <a:custGeom>
            <a:avLst/>
            <a:gdLst/>
            <a:ahLst/>
            <a:cxnLst/>
            <a:rect l="l" t="t" r="r" b="b"/>
            <a:pathLst>
              <a:path w="5718809">
                <a:moveTo>
                  <a:pt x="0" y="0"/>
                </a:moveTo>
                <a:lnTo>
                  <a:pt x="5718367" y="0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5658" y="596734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02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80930" y="6156210"/>
            <a:ext cx="16954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" dirty="0">
                <a:solidFill>
                  <a:srgbClr val="010202"/>
                </a:solidFill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7623" y="596734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02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21361" y="6156210"/>
            <a:ext cx="37274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40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4415" y="596734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02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7948" y="596734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02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1192" y="5967343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02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18158" y="6156210"/>
            <a:ext cx="154178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40" dirty="0">
                <a:solidFill>
                  <a:srgbClr val="010202"/>
                </a:solidFill>
                <a:latin typeface="Arial"/>
                <a:cs typeface="Arial"/>
              </a:rPr>
              <a:t>0.7 </a:t>
            </a:r>
            <a:r>
              <a:rPr sz="2050" spc="-35" dirty="0">
                <a:solidFill>
                  <a:srgbClr val="010202"/>
                </a:solidFill>
                <a:latin typeface="Arial"/>
                <a:cs typeface="Arial"/>
              </a:rPr>
              <a:t>0.74</a:t>
            </a:r>
            <a:r>
              <a:rPr sz="2050" spc="3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50" spc="-35" dirty="0">
                <a:solidFill>
                  <a:srgbClr val="010202"/>
                </a:solidFill>
                <a:latin typeface="Arial"/>
                <a:cs typeface="Arial"/>
              </a:rPr>
              <a:t>0.81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5643" y="5416482"/>
            <a:ext cx="2568575" cy="652145"/>
          </a:xfrm>
          <a:custGeom>
            <a:avLst/>
            <a:gdLst/>
            <a:ahLst/>
            <a:cxnLst/>
            <a:rect l="l" t="t" r="r" b="b"/>
            <a:pathLst>
              <a:path w="2568575" h="652145">
                <a:moveTo>
                  <a:pt x="0" y="652039"/>
                </a:moveTo>
                <a:lnTo>
                  <a:pt x="692532" y="172091"/>
                </a:lnTo>
                <a:lnTo>
                  <a:pt x="1190920" y="0"/>
                </a:lnTo>
                <a:lnTo>
                  <a:pt x="1735950" y="124865"/>
                </a:lnTo>
                <a:lnTo>
                  <a:pt x="2568412" y="535788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60903" y="5869655"/>
            <a:ext cx="237865" cy="16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5157" y="5628051"/>
            <a:ext cx="935990" cy="440690"/>
          </a:xfrm>
          <a:custGeom>
            <a:avLst/>
            <a:gdLst/>
            <a:ahLst/>
            <a:cxnLst/>
            <a:rect l="l" t="t" r="r" b="b"/>
            <a:pathLst>
              <a:path w="935990" h="440689">
                <a:moveTo>
                  <a:pt x="0" y="440470"/>
                </a:moveTo>
                <a:lnTo>
                  <a:pt x="197600" y="119199"/>
                </a:lnTo>
                <a:lnTo>
                  <a:pt x="360938" y="0"/>
                </a:lnTo>
                <a:lnTo>
                  <a:pt x="577737" y="71972"/>
                </a:lnTo>
                <a:lnTo>
                  <a:pt x="935720" y="324219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2316" y="5869198"/>
            <a:ext cx="227822" cy="19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0186" y="5835940"/>
            <a:ext cx="297180" cy="233045"/>
          </a:xfrm>
          <a:custGeom>
            <a:avLst/>
            <a:gdLst/>
            <a:ahLst/>
            <a:cxnLst/>
            <a:rect l="l" t="t" r="r" b="b"/>
            <a:pathLst>
              <a:path w="297179" h="233045">
                <a:moveTo>
                  <a:pt x="0" y="232581"/>
                </a:moveTo>
                <a:lnTo>
                  <a:pt x="44383" y="67227"/>
                </a:lnTo>
                <a:lnTo>
                  <a:pt x="90119" y="0"/>
                </a:lnTo>
                <a:lnTo>
                  <a:pt x="165057" y="20000"/>
                </a:lnTo>
                <a:lnTo>
                  <a:pt x="297042" y="116330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8165" y="5869305"/>
            <a:ext cx="226146" cy="19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8039" y="5807617"/>
            <a:ext cx="483234" cy="260985"/>
          </a:xfrm>
          <a:custGeom>
            <a:avLst/>
            <a:gdLst/>
            <a:ahLst/>
            <a:cxnLst/>
            <a:rect l="l" t="t" r="r" b="b"/>
            <a:pathLst>
              <a:path w="483234" h="260985">
                <a:moveTo>
                  <a:pt x="0" y="260904"/>
                </a:moveTo>
                <a:lnTo>
                  <a:pt x="95418" y="74308"/>
                </a:lnTo>
                <a:lnTo>
                  <a:pt x="177561" y="0"/>
                </a:lnTo>
                <a:lnTo>
                  <a:pt x="291730" y="27081"/>
                </a:lnTo>
                <a:lnTo>
                  <a:pt x="483229" y="144654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4597" y="5869137"/>
            <a:ext cx="232425" cy="184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58588" y="5279695"/>
            <a:ext cx="51752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45" dirty="0">
                <a:solidFill>
                  <a:srgbClr val="939598"/>
                </a:solidFill>
                <a:latin typeface="Arial"/>
                <a:cs typeface="Arial"/>
              </a:rPr>
              <a:t>+0.5</a:t>
            </a:r>
            <a:endParaRPr sz="2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71766" y="5408103"/>
            <a:ext cx="51752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45" dirty="0">
                <a:solidFill>
                  <a:srgbClr val="939598"/>
                </a:solidFill>
                <a:latin typeface="Arial"/>
                <a:cs typeface="Arial"/>
              </a:rPr>
              <a:t>+0.2</a:t>
            </a:r>
            <a:endParaRPr sz="2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22455" y="5490417"/>
            <a:ext cx="131953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40" dirty="0">
                <a:solidFill>
                  <a:srgbClr val="939598"/>
                </a:solidFill>
                <a:latin typeface="Arial"/>
                <a:cs typeface="Arial"/>
              </a:rPr>
              <a:t>+0.0</a:t>
            </a:r>
            <a:r>
              <a:rPr sz="2050" spc="130" dirty="0">
                <a:solidFill>
                  <a:srgbClr val="939598"/>
                </a:solidFill>
                <a:latin typeface="Arial"/>
                <a:cs typeface="Arial"/>
              </a:rPr>
              <a:t>4</a:t>
            </a:r>
            <a:r>
              <a:rPr sz="2050" spc="-40" dirty="0">
                <a:solidFill>
                  <a:srgbClr val="939598"/>
                </a:solidFill>
                <a:latin typeface="Arial"/>
                <a:cs typeface="Arial"/>
              </a:rPr>
              <a:t>+0.07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27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07436"/>
            <a:ext cx="8982710" cy="162115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b="1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19000"/>
              </a:lnSpc>
              <a:spcBef>
                <a:spcPts val="285"/>
              </a:spcBef>
            </a:pP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Whakaarohia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rautaki ‘</a:t>
            </a:r>
            <a:r>
              <a:rPr sz="2800" spc="-30" dirty="0" err="1">
                <a:solidFill>
                  <a:srgbClr val="6D6E70"/>
                </a:solidFill>
                <a:latin typeface="Arial"/>
                <a:cs typeface="Arial"/>
              </a:rPr>
              <a:t>tapiritanga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ōrite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’</a:t>
            </a:r>
            <a:r>
              <a:rPr sz="2800" spc="-34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 tango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lang="mi-NZ" sz="28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1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27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07436"/>
            <a:ext cx="8982710" cy="307738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b="1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19000"/>
              </a:lnSpc>
              <a:spcBef>
                <a:spcPts val="285"/>
              </a:spcBef>
            </a:pP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Whakaarohia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rautaki ‘</a:t>
            </a:r>
            <a:r>
              <a:rPr sz="2800" spc="-30" dirty="0" err="1">
                <a:solidFill>
                  <a:srgbClr val="6D6E70"/>
                </a:solidFill>
                <a:latin typeface="Arial"/>
                <a:cs typeface="Arial"/>
              </a:rPr>
              <a:t>tapiritanga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ōrite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’</a:t>
            </a:r>
            <a:r>
              <a:rPr sz="2800" spc="-34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  tango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lang="mi-NZ" sz="28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1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6.3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–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3.8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6.5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–</a:t>
            </a:r>
            <a:r>
              <a:rPr sz="2800" spc="-2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4.0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7126" y="4535413"/>
            <a:ext cx="812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800" spc="-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2.5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4371" y="6069756"/>
            <a:ext cx="5718810" cy="0"/>
          </a:xfrm>
          <a:custGeom>
            <a:avLst/>
            <a:gdLst/>
            <a:ahLst/>
            <a:cxnLst/>
            <a:rect l="l" t="t" r="r" b="b"/>
            <a:pathLst>
              <a:path w="5718809">
                <a:moveTo>
                  <a:pt x="0" y="0"/>
                </a:moveTo>
                <a:lnTo>
                  <a:pt x="5718367" y="0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5658" y="5968562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17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7948" y="5968562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17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1192" y="5968562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417"/>
                </a:lnTo>
              </a:path>
            </a:pathLst>
          </a:custGeom>
          <a:ln w="274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0143" y="5441419"/>
            <a:ext cx="4130675" cy="628650"/>
          </a:xfrm>
          <a:custGeom>
            <a:avLst/>
            <a:gdLst/>
            <a:ahLst/>
            <a:cxnLst/>
            <a:rect l="l" t="t" r="r" b="b"/>
            <a:pathLst>
              <a:path w="4130675" h="628650">
                <a:moveTo>
                  <a:pt x="4130451" y="628337"/>
                </a:moveTo>
                <a:lnTo>
                  <a:pt x="3102544" y="160703"/>
                </a:lnTo>
                <a:lnTo>
                  <a:pt x="2329653" y="0"/>
                </a:lnTo>
                <a:lnTo>
                  <a:pt x="1424548" y="141882"/>
                </a:lnTo>
                <a:lnTo>
                  <a:pt x="0" y="582007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3374" y="5943158"/>
            <a:ext cx="242178" cy="13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4899" y="6495729"/>
            <a:ext cx="483234" cy="260985"/>
          </a:xfrm>
          <a:custGeom>
            <a:avLst/>
            <a:gdLst/>
            <a:ahLst/>
            <a:cxnLst/>
            <a:rect l="l" t="t" r="r" b="b"/>
            <a:pathLst>
              <a:path w="483234" h="260984">
                <a:moveTo>
                  <a:pt x="0" y="0"/>
                </a:moveTo>
                <a:lnTo>
                  <a:pt x="95418" y="186596"/>
                </a:lnTo>
                <a:lnTo>
                  <a:pt x="177561" y="260904"/>
                </a:lnTo>
                <a:lnTo>
                  <a:pt x="291730" y="233823"/>
                </a:lnTo>
                <a:lnTo>
                  <a:pt x="483229" y="116250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61625" y="6510970"/>
            <a:ext cx="232425" cy="184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03975" y="5346027"/>
            <a:ext cx="518159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5" dirty="0">
                <a:solidFill>
                  <a:srgbClr val="939598"/>
                </a:solidFill>
                <a:latin typeface="Arial"/>
                <a:cs typeface="Arial"/>
              </a:rPr>
              <a:t>–</a:t>
            </a:r>
            <a:r>
              <a:rPr sz="2050" spc="-20" dirty="0">
                <a:solidFill>
                  <a:srgbClr val="939598"/>
                </a:solidFill>
                <a:latin typeface="Arial"/>
                <a:cs typeface="Arial"/>
              </a:rPr>
              <a:t>3</a:t>
            </a:r>
            <a:r>
              <a:rPr sz="2050" spc="-60" dirty="0">
                <a:solidFill>
                  <a:srgbClr val="939598"/>
                </a:solidFill>
                <a:latin typeface="Arial"/>
                <a:cs typeface="Arial"/>
              </a:rPr>
              <a:t>.8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887" y="4893846"/>
            <a:ext cx="51752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45" dirty="0">
                <a:solidFill>
                  <a:srgbClr val="939598"/>
                </a:solidFill>
                <a:latin typeface="Arial"/>
                <a:cs typeface="Arial"/>
              </a:rPr>
              <a:t>+0.2</a:t>
            </a:r>
            <a:endParaRPr sz="2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0803" y="6157442"/>
            <a:ext cx="9779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602615" algn="l"/>
              </a:tabLst>
            </a:pPr>
            <a:r>
              <a:rPr sz="2050" dirty="0">
                <a:solidFill>
                  <a:srgbClr val="010202"/>
                </a:solidFill>
                <a:latin typeface="Arial"/>
                <a:cs typeface="Arial"/>
              </a:rPr>
              <a:t>6</a:t>
            </a:r>
            <a:r>
              <a:rPr sz="2050" spc="-60" dirty="0">
                <a:solidFill>
                  <a:srgbClr val="010202"/>
                </a:solidFill>
                <a:latin typeface="Arial"/>
                <a:cs typeface="Arial"/>
              </a:rPr>
              <a:t>.3</a:t>
            </a:r>
            <a:r>
              <a:rPr sz="2050" dirty="0">
                <a:solidFill>
                  <a:srgbClr val="010202"/>
                </a:solidFill>
                <a:latin typeface="Arial"/>
                <a:cs typeface="Arial"/>
              </a:rPr>
              <a:t>	6</a:t>
            </a:r>
            <a:r>
              <a:rPr sz="2050" spc="-60" dirty="0">
                <a:solidFill>
                  <a:srgbClr val="010202"/>
                </a:solidFill>
                <a:latin typeface="Arial"/>
                <a:cs typeface="Arial"/>
              </a:rPr>
              <a:t>.5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22860" algn="ctr">
              <a:lnSpc>
                <a:spcPct val="100000"/>
              </a:lnSpc>
            </a:pPr>
            <a:r>
              <a:rPr sz="2050" spc="-45" dirty="0">
                <a:solidFill>
                  <a:srgbClr val="939598"/>
                </a:solidFill>
                <a:latin typeface="Arial"/>
                <a:cs typeface="Arial"/>
              </a:rPr>
              <a:t>+0.2</a:t>
            </a:r>
            <a:endParaRPr sz="2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07643" y="4821387"/>
            <a:ext cx="1659889" cy="1243965"/>
          </a:xfrm>
          <a:custGeom>
            <a:avLst/>
            <a:gdLst/>
            <a:ahLst/>
            <a:cxnLst/>
            <a:rect l="l" t="t" r="r" b="b"/>
            <a:pathLst>
              <a:path w="1659890" h="1243964">
                <a:moveTo>
                  <a:pt x="1659807" y="1243873"/>
                </a:moveTo>
                <a:lnTo>
                  <a:pt x="337103" y="135571"/>
                </a:lnTo>
                <a:lnTo>
                  <a:pt x="0" y="0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88142" y="4821387"/>
            <a:ext cx="1816735" cy="1166495"/>
          </a:xfrm>
          <a:custGeom>
            <a:avLst/>
            <a:gdLst/>
            <a:ahLst/>
            <a:cxnLst/>
            <a:rect l="l" t="t" r="r" b="b"/>
            <a:pathLst>
              <a:path w="1816735" h="1166495">
                <a:moveTo>
                  <a:pt x="1816459" y="0"/>
                </a:moveTo>
                <a:lnTo>
                  <a:pt x="1515010" y="103990"/>
                </a:lnTo>
                <a:lnTo>
                  <a:pt x="0" y="1166134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8592" y="5904189"/>
            <a:ext cx="227868" cy="193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12090" y="4806290"/>
            <a:ext cx="52451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5" dirty="0">
                <a:solidFill>
                  <a:srgbClr val="939598"/>
                </a:solidFill>
                <a:latin typeface="Arial"/>
                <a:cs typeface="Arial"/>
              </a:rPr>
              <a:t>–</a:t>
            </a:r>
            <a:r>
              <a:rPr sz="2050" spc="30" dirty="0">
                <a:solidFill>
                  <a:srgbClr val="939598"/>
                </a:solidFill>
                <a:latin typeface="Arial"/>
                <a:cs typeface="Arial"/>
              </a:rPr>
              <a:t>4</a:t>
            </a:r>
            <a:r>
              <a:rPr sz="2050" spc="-60" dirty="0">
                <a:solidFill>
                  <a:srgbClr val="939598"/>
                </a:solidFill>
                <a:latin typeface="Arial"/>
                <a:cs typeface="Arial"/>
              </a:rPr>
              <a:t>.0</a:t>
            </a:r>
            <a:endParaRPr sz="20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99786" y="5046862"/>
            <a:ext cx="300990" cy="454659"/>
          </a:xfrm>
          <a:custGeom>
            <a:avLst/>
            <a:gdLst/>
            <a:ahLst/>
            <a:cxnLst/>
            <a:rect l="l" t="t" r="r" b="b"/>
            <a:pathLst>
              <a:path w="300989" h="454660">
                <a:moveTo>
                  <a:pt x="99507" y="454532"/>
                </a:moveTo>
                <a:lnTo>
                  <a:pt x="9173" y="265419"/>
                </a:lnTo>
                <a:lnTo>
                  <a:pt x="0" y="155034"/>
                </a:lnTo>
                <a:lnTo>
                  <a:pt x="90830" y="80765"/>
                </a:lnTo>
                <a:lnTo>
                  <a:pt x="300508" y="0"/>
                </a:lnTo>
              </a:path>
            </a:pathLst>
          </a:custGeom>
          <a:ln w="2741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3406" y="4984592"/>
            <a:ext cx="241950" cy="143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27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4657" y="1407436"/>
            <a:ext cx="9671050" cy="162115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b="1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19000"/>
              </a:lnSpc>
              <a:spcBef>
                <a:spcPts val="285"/>
              </a:spcBef>
            </a:pP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Whakaarohia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rautaki ‘</a:t>
            </a:r>
            <a:r>
              <a:rPr sz="2800" spc="-30" dirty="0" err="1">
                <a:solidFill>
                  <a:srgbClr val="6D6E70"/>
                </a:solidFill>
                <a:latin typeface="Arial"/>
                <a:cs typeface="Arial"/>
              </a:rPr>
              <a:t>paheko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kōaro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’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spc="-3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 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lang="mi-NZ" sz="28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1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687" y="726562"/>
            <a:ext cx="71431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Ng</a:t>
            </a:r>
            <a:r>
              <a:rPr lang="en-NZ" spc="-5" dirty="0"/>
              <a:t>ā</a:t>
            </a:r>
            <a:r>
              <a:rPr spc="-5" dirty="0"/>
              <a:t> </a:t>
            </a:r>
            <a:r>
              <a:rPr spc="-5" dirty="0" err="1"/>
              <a:t>Wh</a:t>
            </a:r>
            <a:r>
              <a:rPr lang="en-NZ" spc="-5" dirty="0"/>
              <a:t>ā</a:t>
            </a:r>
            <a:r>
              <a:rPr spc="-5" dirty="0" err="1"/>
              <a:t>inga</a:t>
            </a:r>
            <a:r>
              <a:rPr spc="-5" dirty="0"/>
              <a:t> </a:t>
            </a:r>
            <a:r>
              <a:rPr lang="mi-NZ" spc="-5" dirty="0" smtClean="0"/>
              <a:t>mō</a:t>
            </a:r>
            <a:r>
              <a:rPr spc="-5" dirty="0" smtClean="0"/>
              <a:t> </a:t>
            </a:r>
            <a:r>
              <a:rPr lang="mi-NZ" spc="-5" dirty="0" smtClean="0"/>
              <a:t>tēnei</a:t>
            </a:r>
            <a:r>
              <a:rPr spc="-130" dirty="0" smtClean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309" y="1248463"/>
            <a:ext cx="9683750" cy="524129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Kia m</a:t>
            </a:r>
            <a:r>
              <a:rPr lang="en-NZ" sz="32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200" spc="-5" dirty="0" err="1">
                <a:solidFill>
                  <a:srgbClr val="010202"/>
                </a:solidFill>
                <a:latin typeface="Arial"/>
                <a:cs typeface="Arial"/>
              </a:rPr>
              <a:t>rama</a:t>
            </a:r>
            <a:r>
              <a:rPr sz="32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10202"/>
                </a:solidFill>
                <a:latin typeface="Arial"/>
                <a:cs typeface="Arial"/>
              </a:rPr>
              <a:t>ki:</a:t>
            </a:r>
            <a:endParaRPr sz="3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huatau </a:t>
            </a:r>
            <a:r>
              <a:rPr sz="2800" spc="-25" dirty="0">
                <a:solidFill>
                  <a:srgbClr val="6D6E70"/>
                </a:solidFill>
                <a:latin typeface="Arial"/>
                <a:cs typeface="Arial"/>
              </a:rPr>
              <a:t>matua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ngai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3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hautau</a:t>
            </a:r>
            <a:r>
              <a:rPr sz="2800" spc="-3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noa;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hononga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 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p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30" dirty="0" err="1" smtClean="0">
                <a:solidFill>
                  <a:srgbClr val="6D6E70"/>
                </a:solidFill>
                <a:latin typeface="Arial"/>
                <a:cs typeface="Arial"/>
              </a:rPr>
              <a:t>naha</a:t>
            </a:r>
            <a:r>
              <a:rPr sz="2800" spc="-30" dirty="0" smtClean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err="1">
                <a:solidFill>
                  <a:srgbClr val="6D6E70"/>
                </a:solidFill>
                <a:latin typeface="Arial"/>
                <a:cs typeface="Arial"/>
              </a:rPr>
              <a:t>uara</a:t>
            </a:r>
            <a:r>
              <a:rPr sz="2800" spc="-38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6D6E70"/>
                </a:solidFill>
                <a:latin typeface="Arial"/>
                <a:cs typeface="Arial"/>
              </a:rPr>
              <a:t>t</a:t>
            </a:r>
            <a:r>
              <a:rPr lang="mi-NZ" sz="2800" spc="-25" dirty="0" smtClean="0">
                <a:solidFill>
                  <a:srgbClr val="6D6E70"/>
                </a:solidFill>
                <a:latin typeface="Arial"/>
                <a:cs typeface="Arial"/>
              </a:rPr>
              <a:t>ū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whakaatu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ki te</a:t>
            </a:r>
            <a:r>
              <a:rPr sz="2800" spc="-2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rauemi;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raupapa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marR="1276985" indent="-456565">
              <a:lnSpc>
                <a:spcPct val="130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whakaoti paheko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(+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- x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÷)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w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hi mai ana</a:t>
            </a:r>
            <a:r>
              <a:rPr sz="2800" spc="-484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whakaoti rapanga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800" spc="-25" dirty="0" err="1">
                <a:solidFill>
                  <a:srgbClr val="010202"/>
                </a:solidFill>
                <a:latin typeface="Arial"/>
                <a:cs typeface="Arial"/>
              </a:rPr>
              <a:t>whai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 w</a:t>
            </a:r>
            <a:r>
              <a:rPr lang="en-NZ" sz="28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hi mai ana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800" spc="-3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27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680060" y="6638696"/>
            <a:ext cx="5575935" cy="0"/>
          </a:xfrm>
          <a:custGeom>
            <a:avLst/>
            <a:gdLst/>
            <a:ahLst/>
            <a:cxnLst/>
            <a:rect l="l" t="t" r="r" b="b"/>
            <a:pathLst>
              <a:path w="5575934">
                <a:moveTo>
                  <a:pt x="0" y="0"/>
                </a:moveTo>
                <a:lnTo>
                  <a:pt x="5575431" y="0"/>
                </a:lnTo>
              </a:path>
            </a:pathLst>
          </a:custGeom>
          <a:ln w="2673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1548" y="6540032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4">
                <a:moveTo>
                  <a:pt x="0" y="0"/>
                </a:moveTo>
                <a:lnTo>
                  <a:pt x="0" y="197342"/>
                </a:lnTo>
              </a:path>
            </a:pathLst>
          </a:custGeom>
          <a:ln w="2673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80866" y="6723870"/>
            <a:ext cx="361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010202"/>
                </a:solidFill>
                <a:latin typeface="Arial"/>
                <a:cs typeface="Arial"/>
              </a:rPr>
              <a:t>3</a:t>
            </a:r>
            <a:r>
              <a:rPr sz="2000" spc="-55" dirty="0">
                <a:solidFill>
                  <a:srgbClr val="010202"/>
                </a:solidFill>
                <a:latin typeface="Arial"/>
                <a:cs typeface="Arial"/>
              </a:rPr>
              <a:t>.8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70522" y="6540032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4">
                <a:moveTo>
                  <a:pt x="0" y="0"/>
                </a:moveTo>
                <a:lnTo>
                  <a:pt x="0" y="197342"/>
                </a:lnTo>
              </a:path>
            </a:pathLst>
          </a:custGeom>
          <a:ln w="2673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86820" y="6723870"/>
            <a:ext cx="3676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r>
              <a:rPr sz="2000" spc="-55" dirty="0">
                <a:solidFill>
                  <a:srgbClr val="010202"/>
                </a:solidFill>
                <a:latin typeface="Arial"/>
                <a:cs typeface="Arial"/>
              </a:rPr>
              <a:t>.0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3730" y="6540032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4">
                <a:moveTo>
                  <a:pt x="0" y="0"/>
                </a:moveTo>
                <a:lnTo>
                  <a:pt x="0" y="197342"/>
                </a:lnTo>
              </a:path>
            </a:pathLst>
          </a:custGeom>
          <a:ln w="2673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90964" y="6723870"/>
            <a:ext cx="365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6</a:t>
            </a:r>
            <a:r>
              <a:rPr sz="2000" spc="-55" dirty="0">
                <a:solidFill>
                  <a:srgbClr val="010202"/>
                </a:solidFill>
                <a:latin typeface="Arial"/>
                <a:cs typeface="Arial"/>
              </a:rPr>
              <a:t>.3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70538" y="5792559"/>
            <a:ext cx="3700779" cy="811530"/>
          </a:xfrm>
          <a:custGeom>
            <a:avLst/>
            <a:gdLst/>
            <a:ahLst/>
            <a:cxnLst/>
            <a:rect l="l" t="t" r="r" b="b"/>
            <a:pathLst>
              <a:path w="3700779" h="811529">
                <a:moveTo>
                  <a:pt x="0" y="811236"/>
                </a:moveTo>
                <a:lnTo>
                  <a:pt x="1247087" y="207790"/>
                </a:lnTo>
                <a:lnTo>
                  <a:pt x="2048276" y="0"/>
                </a:lnTo>
                <a:lnTo>
                  <a:pt x="2750514" y="181886"/>
                </a:lnTo>
                <a:lnTo>
                  <a:pt x="3700744" y="747472"/>
                </a:lnTo>
              </a:path>
            </a:pathLst>
          </a:custGeom>
          <a:ln w="267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6881" y="6459001"/>
            <a:ext cx="227258" cy="178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1548" y="6311600"/>
            <a:ext cx="738505" cy="328295"/>
          </a:xfrm>
          <a:custGeom>
            <a:avLst/>
            <a:gdLst/>
            <a:ahLst/>
            <a:cxnLst/>
            <a:rect l="l" t="t" r="r" b="b"/>
            <a:pathLst>
              <a:path w="738504" h="328295">
                <a:moveTo>
                  <a:pt x="0" y="327934"/>
                </a:moveTo>
                <a:lnTo>
                  <a:pt x="169924" y="91668"/>
                </a:lnTo>
                <a:lnTo>
                  <a:pt x="303436" y="0"/>
                </a:lnTo>
                <a:lnTo>
                  <a:pt x="469717" y="41308"/>
                </a:lnTo>
                <a:lnTo>
                  <a:pt x="737951" y="203972"/>
                </a:lnTo>
              </a:path>
            </a:pathLst>
          </a:custGeom>
          <a:ln w="26732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4930" y="6434526"/>
            <a:ext cx="226999" cy="178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4652" y="1407436"/>
            <a:ext cx="9671050" cy="502406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b="1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mahi: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19000"/>
              </a:lnSpc>
              <a:spcBef>
                <a:spcPts val="285"/>
              </a:spcBef>
            </a:pP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Whakaarohia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rautaki ‘</a:t>
            </a:r>
            <a:r>
              <a:rPr sz="2800" spc="-30" dirty="0" err="1">
                <a:solidFill>
                  <a:srgbClr val="6D6E70"/>
                </a:solidFill>
                <a:latin typeface="Arial"/>
                <a:cs typeface="Arial"/>
              </a:rPr>
              <a:t>paheko</a:t>
            </a:r>
            <a:r>
              <a:rPr sz="2800" spc="-3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mi-NZ" sz="2800" spc="-30" dirty="0" smtClean="0">
                <a:solidFill>
                  <a:srgbClr val="6D6E70"/>
                </a:solidFill>
                <a:latin typeface="Arial"/>
                <a:cs typeface="Arial"/>
              </a:rPr>
              <a:t>kōaro</a:t>
            </a:r>
            <a:r>
              <a:rPr sz="2800" spc="-30" dirty="0" smtClean="0">
                <a:solidFill>
                  <a:srgbClr val="010202"/>
                </a:solidFill>
                <a:latin typeface="Arial"/>
                <a:cs typeface="Arial"/>
              </a:rPr>
              <a:t>’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spc="-3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tango  </a:t>
            </a:r>
            <a:r>
              <a:rPr sz="28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lang="mi-NZ" sz="2800" spc="-25" dirty="0" smtClean="0">
                <a:solidFill>
                  <a:srgbClr val="010202"/>
                </a:solidFill>
                <a:latin typeface="Arial"/>
                <a:cs typeface="Arial"/>
              </a:rPr>
              <a:t>ētahi</a:t>
            </a:r>
            <a:r>
              <a:rPr sz="28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10202"/>
                </a:solidFill>
                <a:latin typeface="Arial"/>
                <a:cs typeface="Arial"/>
              </a:rPr>
              <a:t>tau</a:t>
            </a:r>
            <a:r>
              <a:rPr sz="2800" spc="-1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8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8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800" spc="-3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5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tauira: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2956560" algn="l"/>
              </a:tabLst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6.3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–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3.8 </a:t>
            </a:r>
            <a:r>
              <a:rPr sz="2500" spc="1664" dirty="0">
                <a:solidFill>
                  <a:srgbClr val="010202"/>
                </a:solidFill>
                <a:latin typeface="Arial"/>
                <a:cs typeface="Arial"/>
              </a:rPr>
              <a:t>‹</a:t>
            </a:r>
            <a:r>
              <a:rPr sz="2500" spc="-1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3.8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+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830" dirty="0">
                <a:solidFill>
                  <a:srgbClr val="010202"/>
                </a:solidFill>
                <a:latin typeface="Arial"/>
                <a:cs typeface="Arial"/>
              </a:rPr>
              <a:t>܅	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6.3</a:t>
            </a:r>
            <a:endParaRPr sz="2500" dirty="0">
              <a:latin typeface="Arial"/>
              <a:cs typeface="Arial"/>
            </a:endParaRPr>
          </a:p>
          <a:p>
            <a:pPr marL="1713230">
              <a:lnSpc>
                <a:spcPct val="100000"/>
              </a:lnSpc>
              <a:spcBef>
                <a:spcPts val="885"/>
              </a:spcBef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3.8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0.2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2.3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500" spc="-2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6.3</a:t>
            </a:r>
            <a:endParaRPr sz="2500" dirty="0">
              <a:latin typeface="Arial"/>
              <a:cs typeface="Arial"/>
            </a:endParaRPr>
          </a:p>
          <a:p>
            <a:pPr marL="1713230">
              <a:lnSpc>
                <a:spcPct val="100000"/>
              </a:lnSpc>
              <a:spcBef>
                <a:spcPts val="880"/>
              </a:spcBef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3.8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+ </a:t>
            </a:r>
            <a:r>
              <a:rPr sz="2500" b="1" spc="-20" dirty="0">
                <a:solidFill>
                  <a:srgbClr val="010202"/>
                </a:solidFill>
                <a:latin typeface="Arial"/>
                <a:cs typeface="Arial"/>
              </a:rPr>
              <a:t>2.5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500" spc="-2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6.3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1713230" algn="l"/>
              </a:tabLst>
            </a:pPr>
            <a:r>
              <a:rPr lang="mi-NZ" sz="2500" spc="-1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500" spc="-4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reira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6.3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–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3.8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=</a:t>
            </a:r>
            <a:r>
              <a:rPr sz="2500" spc="-2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2.5</a:t>
            </a:r>
            <a:endParaRPr sz="2500" dirty="0">
              <a:latin typeface="Arial"/>
              <a:cs typeface="Arial"/>
            </a:endParaRPr>
          </a:p>
          <a:p>
            <a:pPr marL="1151255" algn="ctr">
              <a:lnSpc>
                <a:spcPts val="2395"/>
              </a:lnSpc>
              <a:spcBef>
                <a:spcPts val="1090"/>
              </a:spcBef>
            </a:pPr>
            <a:r>
              <a:rPr sz="2000" spc="-60" dirty="0">
                <a:solidFill>
                  <a:srgbClr val="939598"/>
                </a:solidFill>
                <a:latin typeface="Arial"/>
                <a:cs typeface="Arial"/>
              </a:rPr>
              <a:t>+2.3</a:t>
            </a:r>
            <a:endParaRPr sz="2000" dirty="0">
              <a:latin typeface="Arial"/>
              <a:cs typeface="Arial"/>
            </a:endParaRPr>
          </a:p>
          <a:p>
            <a:pPr marL="2701925">
              <a:lnSpc>
                <a:spcPts val="2395"/>
              </a:lnSpc>
            </a:pPr>
            <a:r>
              <a:rPr sz="2000" spc="-45" dirty="0">
                <a:solidFill>
                  <a:srgbClr val="939598"/>
                </a:solidFill>
                <a:latin typeface="Arial"/>
                <a:cs typeface="Arial"/>
              </a:rPr>
              <a:t>+0.2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27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3694" y="1467190"/>
            <a:ext cx="9577070" cy="158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Whakaaturia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whakareatanga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nei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rauemi</a:t>
            </a:r>
            <a:r>
              <a:rPr sz="3000" spc="-2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lang="mi-NZ" sz="3000" spc="-20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3000" spc="-6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0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1217930">
              <a:lnSpc>
                <a:spcPct val="100000"/>
              </a:lnSpc>
              <a:spcBef>
                <a:spcPts val="1315"/>
              </a:spcBef>
              <a:tabLst>
                <a:tab pos="3134995" algn="l"/>
                <a:tab pos="5191125" algn="l"/>
                <a:tab pos="7247255" algn="l"/>
              </a:tabLst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0.4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3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0.6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4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7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1.2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27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3694" y="1467190"/>
            <a:ext cx="9577070" cy="3606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Whakaaturia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whakareatanga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nei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rauemi</a:t>
            </a:r>
            <a:r>
              <a:rPr sz="3000" spc="-2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lang="mi-NZ" sz="3000" spc="-20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3000" spc="-6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0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1217930">
              <a:lnSpc>
                <a:spcPct val="100000"/>
              </a:lnSpc>
              <a:spcBef>
                <a:spcPts val="1315"/>
              </a:spcBef>
              <a:tabLst>
                <a:tab pos="3134995" algn="l"/>
                <a:tab pos="5191125" algn="l"/>
                <a:tab pos="7247255" algn="l"/>
              </a:tabLst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0.4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3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0.6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4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7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1.2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b="1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whakaaroaro:</a:t>
            </a:r>
            <a:endParaRPr sz="2800" dirty="0">
              <a:latin typeface="Arial"/>
              <a:cs typeface="Arial"/>
            </a:endParaRPr>
          </a:p>
          <a:p>
            <a:pPr marL="12700" marR="556260">
              <a:lnSpc>
                <a:spcPct val="111000"/>
              </a:lnSpc>
              <a:spcBef>
                <a:spcPts val="1455"/>
              </a:spcBef>
            </a:pP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pēhea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whakareatanga </a:t>
            </a:r>
            <a:r>
              <a:rPr sz="3000" spc="-20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3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meka 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matua?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619" y="726527"/>
            <a:ext cx="71780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Te </a:t>
            </a:r>
            <a:r>
              <a:rPr spc="-5" dirty="0"/>
              <a:t>t</a:t>
            </a:r>
            <a:r>
              <a:rPr lang="en-NZ" spc="-5" dirty="0"/>
              <a:t>ā</a:t>
            </a:r>
            <a:r>
              <a:rPr spc="-5" dirty="0" err="1"/>
              <a:t>piri</a:t>
            </a:r>
            <a:r>
              <a:rPr spc="-5" dirty="0"/>
              <a:t> me te tango </a:t>
            </a:r>
            <a:r>
              <a:rPr spc="-5" dirty="0" err="1"/>
              <a:t>hautau</a:t>
            </a:r>
            <a:r>
              <a:rPr spc="170" dirty="0"/>
              <a:t> </a:t>
            </a:r>
            <a:r>
              <a:rPr lang="en-NZ" spc="-5" dirty="0"/>
              <a:t>ā</a:t>
            </a:r>
            <a:r>
              <a:rPr spc="-5" dirty="0"/>
              <a:t>-</a:t>
            </a:r>
            <a:r>
              <a:rPr spc="-5" dirty="0" err="1"/>
              <a:t>ira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3694" y="1467190"/>
            <a:ext cx="9796780" cy="531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154">
              <a:lnSpc>
                <a:spcPct val="111000"/>
              </a:lnSpc>
              <a:spcBef>
                <a:spcPts val="100"/>
              </a:spcBef>
            </a:pP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Whakaaturia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whakareatanga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nei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ki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tētahi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rauemi</a:t>
            </a:r>
            <a:r>
              <a:rPr sz="3000" spc="-2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lang="mi-NZ" sz="3000" spc="-20" dirty="0" smtClean="0">
                <a:solidFill>
                  <a:srgbClr val="010202"/>
                </a:solidFill>
                <a:latin typeface="Arial"/>
                <a:cs typeface="Arial"/>
              </a:rPr>
              <a:t>tū</a:t>
            </a:r>
            <a:r>
              <a:rPr sz="3000" spc="-6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3000" spc="-30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3000" spc="-30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1217930">
              <a:lnSpc>
                <a:spcPct val="100000"/>
              </a:lnSpc>
              <a:spcBef>
                <a:spcPts val="1315"/>
              </a:spcBef>
              <a:tabLst>
                <a:tab pos="3134995" algn="l"/>
                <a:tab pos="5191125" algn="l"/>
                <a:tab pos="7247255" algn="l"/>
              </a:tabLst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0.4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3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0.6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4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0.3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7	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0.5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1.2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2800" b="1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10202"/>
                </a:solidFill>
                <a:latin typeface="Arial"/>
                <a:cs typeface="Arial"/>
              </a:rPr>
              <a:t>whakaaroaro:</a:t>
            </a:r>
            <a:endParaRPr sz="2800" dirty="0">
              <a:latin typeface="Arial"/>
              <a:cs typeface="Arial"/>
            </a:endParaRPr>
          </a:p>
          <a:p>
            <a:pPr marL="12700" marR="775335">
              <a:lnSpc>
                <a:spcPct val="111000"/>
              </a:lnSpc>
              <a:spcBef>
                <a:spcPts val="1455"/>
              </a:spcBef>
            </a:pP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Me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pēhea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lang="mi-NZ" sz="3000" spc="-30" dirty="0" smtClean="0">
                <a:solidFill>
                  <a:srgbClr val="010202"/>
                </a:solidFill>
                <a:latin typeface="Arial"/>
                <a:cs typeface="Arial"/>
              </a:rPr>
              <a:t>tūhono</a:t>
            </a:r>
            <a:r>
              <a:rPr sz="3000" spc="-3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whakareatanga </a:t>
            </a:r>
            <a:r>
              <a:rPr sz="3000" spc="-20" dirty="0" err="1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30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ng</a:t>
            </a:r>
            <a:r>
              <a:rPr lang="en-NZ" sz="30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000" spc="-3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meka  </a:t>
            </a:r>
            <a:r>
              <a:rPr sz="3000" spc="-30" dirty="0">
                <a:solidFill>
                  <a:srgbClr val="010202"/>
                </a:solidFill>
                <a:latin typeface="Arial"/>
                <a:cs typeface="Arial"/>
              </a:rPr>
              <a:t>matua?</a:t>
            </a: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ct val="111000"/>
              </a:lnSpc>
              <a:spcBef>
                <a:spcPts val="1420"/>
              </a:spcBef>
            </a:pP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30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30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010202"/>
                </a:solidFill>
                <a:latin typeface="Arial"/>
                <a:cs typeface="Arial"/>
              </a:rPr>
              <a:t>mahi</a:t>
            </a:r>
            <a:r>
              <a:rPr sz="30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010202"/>
                </a:solidFill>
                <a:latin typeface="Arial"/>
                <a:cs typeface="Arial"/>
              </a:rPr>
              <a:t>matua,</a:t>
            </a:r>
            <a:r>
              <a:rPr sz="30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ko</a:t>
            </a:r>
            <a:r>
              <a:rPr sz="30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30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010202"/>
                </a:solidFill>
                <a:latin typeface="Arial"/>
                <a:cs typeface="Arial"/>
              </a:rPr>
              <a:t>whakamahi</a:t>
            </a:r>
            <a:r>
              <a:rPr sz="3000" spc="-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30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25" dirty="0" err="1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3000" spc="-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35" dirty="0" err="1">
                <a:solidFill>
                  <a:srgbClr val="6D6E70"/>
                </a:solidFill>
                <a:latin typeface="Arial"/>
                <a:cs typeface="Arial"/>
              </a:rPr>
              <a:t>aro</a:t>
            </a:r>
            <a:r>
              <a:rPr lang="en-NZ" sz="3000" spc="-35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3000" spc="-9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3000" spc="-45" dirty="0" err="1">
                <a:solidFill>
                  <a:srgbClr val="6D6E70"/>
                </a:solidFill>
                <a:latin typeface="Arial"/>
                <a:cs typeface="Arial"/>
              </a:rPr>
              <a:t>hautanga</a:t>
            </a:r>
            <a:r>
              <a:rPr sz="3000" spc="-8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lang="en-NZ" sz="3000" spc="-40" dirty="0">
                <a:solidFill>
                  <a:srgbClr val="6D6E70"/>
                </a:solidFill>
                <a:latin typeface="Arial"/>
                <a:cs typeface="Arial"/>
              </a:rPr>
              <a:t>ā</a:t>
            </a:r>
            <a:r>
              <a:rPr sz="3000" spc="-40" dirty="0">
                <a:solidFill>
                  <a:srgbClr val="6D6E70"/>
                </a:solidFill>
                <a:latin typeface="Arial"/>
                <a:cs typeface="Arial"/>
              </a:rPr>
              <a:t>-</a:t>
            </a:r>
            <a:r>
              <a:rPr sz="3000" spc="-40" dirty="0" err="1">
                <a:solidFill>
                  <a:srgbClr val="6D6E70"/>
                </a:solidFill>
                <a:latin typeface="Arial"/>
                <a:cs typeface="Arial"/>
              </a:rPr>
              <a:t>ira</a:t>
            </a:r>
            <a:r>
              <a:rPr sz="3000" spc="-40" dirty="0">
                <a:solidFill>
                  <a:srgbClr val="6D6E70"/>
                </a:solidFill>
                <a:latin typeface="Arial"/>
                <a:cs typeface="Arial"/>
              </a:rPr>
              <a:t>  </a:t>
            </a:r>
            <a:r>
              <a:rPr sz="3000" spc="-35" dirty="0">
                <a:solidFill>
                  <a:srgbClr val="010202"/>
                </a:solidFill>
                <a:latin typeface="Arial"/>
                <a:cs typeface="Arial"/>
              </a:rPr>
              <a:t>hei </a:t>
            </a:r>
            <a:r>
              <a:rPr sz="3000" spc="-45" dirty="0">
                <a:solidFill>
                  <a:srgbClr val="010202"/>
                </a:solidFill>
                <a:latin typeface="Arial"/>
                <a:cs typeface="Arial"/>
              </a:rPr>
              <a:t>whakatau </a:t>
            </a:r>
            <a:r>
              <a:rPr sz="3000" spc="-40" dirty="0">
                <a:solidFill>
                  <a:srgbClr val="010202"/>
                </a:solidFill>
                <a:latin typeface="Arial"/>
                <a:cs typeface="Arial"/>
              </a:rPr>
              <a:t>tata. </a:t>
            </a:r>
            <a:r>
              <a:rPr sz="3000" spc="-35" dirty="0">
                <a:solidFill>
                  <a:srgbClr val="010202"/>
                </a:solidFill>
                <a:latin typeface="Arial"/>
                <a:cs typeface="Arial"/>
              </a:rPr>
              <a:t>Hei</a:t>
            </a:r>
            <a:r>
              <a:rPr sz="3000" spc="-2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010202"/>
                </a:solidFill>
                <a:latin typeface="Arial"/>
                <a:cs typeface="Arial"/>
              </a:rPr>
              <a:t>tauira:</a:t>
            </a:r>
            <a:endParaRPr sz="3000" dirty="0">
              <a:latin typeface="Arial"/>
              <a:cs typeface="Arial"/>
            </a:endParaRPr>
          </a:p>
          <a:p>
            <a:pPr marL="977265">
              <a:lnSpc>
                <a:spcPct val="100000"/>
              </a:lnSpc>
              <a:spcBef>
                <a:spcPts val="1320"/>
              </a:spcBef>
            </a:pP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0.4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3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(e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tata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ki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0.5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×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3,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engari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paku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iti</a:t>
            </a:r>
            <a:r>
              <a:rPr sz="25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ake)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581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</a:t>
            </a:r>
            <a:r>
              <a:rPr sz="3000" spc="-5" dirty="0">
                <a:solidFill>
                  <a:srgbClr val="6D6E70"/>
                </a:solidFill>
              </a:rPr>
              <a:t>ngohe kotuitui </a:t>
            </a:r>
            <a:r>
              <a:rPr sz="3000" spc="-5" dirty="0"/>
              <a:t>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0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581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</a:t>
            </a:r>
            <a:r>
              <a:rPr sz="3000" spc="-5" dirty="0">
                <a:solidFill>
                  <a:srgbClr val="6D6E70"/>
                </a:solidFill>
              </a:rPr>
              <a:t>ngohe kotuitui </a:t>
            </a:r>
            <a:r>
              <a:rPr sz="3000" spc="-5" dirty="0"/>
              <a:t>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0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52" y="1820802"/>
            <a:ext cx="8539480" cy="183959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768833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581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</a:t>
            </a:r>
            <a:r>
              <a:rPr sz="3000" spc="-5" dirty="0">
                <a:solidFill>
                  <a:srgbClr val="6D6E70"/>
                </a:solidFill>
              </a:rPr>
              <a:t>ngohe kotuitui </a:t>
            </a:r>
            <a:r>
              <a:rPr sz="3000" spc="-5" dirty="0"/>
              <a:t>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0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52" y="1820802"/>
            <a:ext cx="8843645" cy="4951997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469265" indent="-456565">
              <a:lnSpc>
                <a:spcPts val="3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He aha te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o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endParaRPr sz="2500" dirty="0">
              <a:latin typeface="Arial"/>
              <a:cs typeface="Arial"/>
            </a:endParaRPr>
          </a:p>
          <a:p>
            <a:pPr marL="469265" indent="-456565">
              <a:lnSpc>
                <a:spcPts val="3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panana?</a:t>
            </a:r>
            <a:endParaRPr sz="2500" dirty="0">
              <a:latin typeface="Arial"/>
              <a:cs typeface="Arial"/>
            </a:endParaRPr>
          </a:p>
          <a:p>
            <a:pPr marL="469265" indent="-456565">
              <a:lnSpc>
                <a:spcPts val="3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rani?</a:t>
            </a:r>
            <a:endParaRPr sz="2500" dirty="0">
              <a:latin typeface="Arial"/>
              <a:cs typeface="Arial"/>
            </a:endParaRPr>
          </a:p>
          <a:p>
            <a:pPr marL="469265" indent="-456565">
              <a:lnSpc>
                <a:spcPts val="3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010202"/>
                </a:solidFill>
                <a:latin typeface="Arial"/>
                <a:cs typeface="Arial"/>
              </a:rPr>
              <a:t>netarini?</a:t>
            </a:r>
            <a:endParaRPr sz="2500" dirty="0">
              <a:latin typeface="Arial"/>
              <a:cs typeface="Arial"/>
            </a:endParaRPr>
          </a:p>
          <a:p>
            <a:pPr marL="469265" marR="5080" indent="-456565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 4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panana, kotahi te </a:t>
            </a:r>
            <a:r>
              <a:rPr sz="2500" spc="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e 5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ka kainga  e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tamariki. He aha te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o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o roto  i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kau e toe mai</a:t>
            </a:r>
            <a:r>
              <a:rPr sz="25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ana?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768833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446" y="1820802"/>
            <a:ext cx="8539480" cy="358752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1.	He aha te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o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5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08006" y="2768833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820802"/>
            <a:ext cx="8539480" cy="4893006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1.	He aha te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hautanga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-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ira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o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5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Hui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katoa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panana,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010202"/>
                </a:solidFill>
                <a:latin typeface="Arial"/>
                <a:cs typeface="Arial"/>
              </a:rPr>
              <a:t>netarini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me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endParaRPr sz="2500" dirty="0">
              <a:latin typeface="Arial"/>
              <a:cs typeface="Arial"/>
            </a:endParaRPr>
          </a:p>
          <a:p>
            <a:pPr marL="12700" marR="2450465">
              <a:lnSpc>
                <a:spcPct val="113300"/>
              </a:lnSpc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0.25 + 0.15 + 0.2 = 0.6 o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kau.  </a:t>
            </a:r>
            <a:r>
              <a:rPr lang="mi-NZ" sz="2500" spc="-5" dirty="0" smtClean="0">
                <a:solidFill>
                  <a:srgbClr val="010202"/>
                </a:solidFill>
                <a:latin typeface="Arial"/>
                <a:cs typeface="Arial"/>
              </a:rPr>
              <a:t>Nō</a:t>
            </a:r>
            <a:r>
              <a:rPr sz="25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reira ko te 0.4 te hautanga o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768833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54" y="747239"/>
            <a:ext cx="9696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00"/>
              </a:lnSpc>
              <a:spcBef>
                <a:spcPts val="95"/>
              </a:spcBef>
            </a:pPr>
            <a:r>
              <a:rPr sz="3000" spc="-5" dirty="0"/>
              <a:t>Hei whakamutunga: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spc="-5" dirty="0"/>
              <a:t>He ngohe kotuitui e </a:t>
            </a:r>
            <a:r>
              <a:rPr sz="3000" spc="-5" dirty="0" err="1"/>
              <a:t>whai</a:t>
            </a:r>
            <a:r>
              <a:rPr sz="3000" spc="-5" dirty="0"/>
              <a:t> w</a:t>
            </a:r>
            <a:r>
              <a:rPr lang="en-NZ" sz="3000" spc="-5" dirty="0"/>
              <a:t>ā</a:t>
            </a:r>
            <a:r>
              <a:rPr sz="3000" spc="-5" dirty="0"/>
              <a:t>hi mai ana te </a:t>
            </a:r>
            <a:r>
              <a:rPr sz="3000" spc="-5" dirty="0" err="1"/>
              <a:t>hautau</a:t>
            </a:r>
            <a:r>
              <a:rPr sz="3000" spc="125" dirty="0"/>
              <a:t> </a:t>
            </a:r>
            <a:r>
              <a:rPr lang="en-NZ" sz="3000" spc="-5" dirty="0"/>
              <a:t>ā</a:t>
            </a:r>
            <a:r>
              <a:rPr sz="3000" spc="-5" dirty="0"/>
              <a:t>-</a:t>
            </a:r>
            <a:r>
              <a:rPr sz="3000" spc="-5" dirty="0" err="1"/>
              <a:t>ira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45446" y="1730874"/>
            <a:ext cx="8539480" cy="308738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panana,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rani,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2500" spc="-10" dirty="0">
                <a:solidFill>
                  <a:srgbClr val="010202"/>
                </a:solidFill>
                <a:latin typeface="Arial"/>
                <a:cs typeface="Arial"/>
              </a:rPr>
              <a:t>netarini,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lang="en-NZ" sz="2500" spc="-2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-2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10202"/>
                </a:solidFill>
                <a:latin typeface="Arial"/>
                <a:cs typeface="Arial"/>
              </a:rPr>
              <a:t>kei roto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i </a:t>
            </a:r>
            <a:r>
              <a:rPr sz="2500" spc="-1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2500" spc="-3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10202"/>
                </a:solidFill>
                <a:latin typeface="Arial"/>
                <a:cs typeface="Arial"/>
              </a:rPr>
              <a:t>rourou.</a:t>
            </a:r>
            <a:endParaRPr sz="25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spcBef>
                <a:spcPts val="750"/>
              </a:spcBef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0.25 o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huar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kau he</a:t>
            </a:r>
            <a:r>
              <a:rPr sz="2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panana.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0.15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rani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ts val="24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0.2 he</a:t>
            </a:r>
            <a:r>
              <a:rPr sz="20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Arial"/>
                <a:cs typeface="Arial"/>
              </a:rPr>
              <a:t>netarini.</a:t>
            </a:r>
            <a:endParaRPr sz="2000" dirty="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E 8 ng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NZ" sz="20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000" spc="-5" dirty="0" err="1">
                <a:solidFill>
                  <a:srgbClr val="010202"/>
                </a:solidFill>
                <a:latin typeface="Arial"/>
                <a:cs typeface="Arial"/>
              </a:rPr>
              <a:t>poro</a:t>
            </a:r>
            <a:r>
              <a:rPr sz="2000" spc="-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2.	E </a:t>
            </a:r>
            <a:r>
              <a:rPr sz="2500" spc="-5" dirty="0" err="1">
                <a:solidFill>
                  <a:srgbClr val="010202"/>
                </a:solidFill>
                <a:latin typeface="Arial"/>
                <a:cs typeface="Arial"/>
              </a:rPr>
              <a:t>hia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 ng</a:t>
            </a:r>
            <a:r>
              <a:rPr lang="en-NZ" sz="2500" spc="-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25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0202"/>
                </a:solidFill>
                <a:latin typeface="Arial"/>
                <a:cs typeface="Arial"/>
              </a:rPr>
              <a:t>panana?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500" b="1" spc="-35" dirty="0">
                <a:solidFill>
                  <a:srgbClr val="010202"/>
                </a:solidFill>
                <a:latin typeface="Arial"/>
                <a:cs typeface="Arial"/>
              </a:rPr>
              <a:t>Tauira</a:t>
            </a:r>
            <a:r>
              <a:rPr sz="2500" b="1" spc="-5" dirty="0">
                <a:solidFill>
                  <a:srgbClr val="010202"/>
                </a:solidFill>
                <a:latin typeface="Arial"/>
                <a:cs typeface="Arial"/>
              </a:rPr>
              <a:t> whakautu: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8006" y="2678887"/>
            <a:ext cx="1878589" cy="2018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7107</Words>
  <Application>Microsoft Office PowerPoint</Application>
  <PresentationFormat>Custom</PresentationFormat>
  <Paragraphs>1167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PowerPoint Presentation</vt:lpstr>
      <vt:lpstr>PowerPoint Presentation</vt:lpstr>
      <vt:lpstr>Ngā Whāinga mō tēnei Akoranga</vt:lpstr>
      <vt:lpstr>Ngā Whāinga mō tēnei Akoranga</vt:lpstr>
      <vt:lpstr>Ngā Whāinga mō tēnei Akoranga</vt:lpstr>
      <vt:lpstr>Ngā Whāinga mō tēnei Akoranga</vt:lpstr>
      <vt:lpstr>Ngā Whāinga mō tēnei Akoranga</vt:lpstr>
      <vt:lpstr>Ngā Whāinga mō tēnei Akoranga</vt:lpstr>
      <vt:lpstr>Ngā Whāinga mō tēnei Akoranga</vt:lpstr>
      <vt:lpstr>Ngā Whāinga mō tēnei Akoranga</vt:lpstr>
      <vt:lpstr>PowerPoint Presentation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Te Tau ā-Ira: Ngā Huatau Matua</vt:lpstr>
      <vt:lpstr>PowerPoint Presentation</vt:lpstr>
      <vt:lpstr>Te whakaako i te tau ā-ira</vt:lpstr>
      <vt:lpstr>Te whakaako i te tau ā-ira</vt:lpstr>
      <vt:lpstr>Te whakaako i te tau ā-ira</vt:lpstr>
      <vt:lpstr>Te whakaako i te tau ā-ira</vt:lpstr>
      <vt:lpstr>Te tūhono i te tau ā-ira ki te hautau</vt:lpstr>
      <vt:lpstr>Te tūhono i te tau ā-ira ki te hautau</vt:lpstr>
      <vt:lpstr>Te tūhono i te tau ā-ira ki te hautau</vt:lpstr>
      <vt:lpstr>Te tūhono i te tau ā-ira ki te hautau</vt:lpstr>
      <vt:lpstr>Te tūhono i te tau ā-ira ki te hautau</vt:lpstr>
      <vt:lpstr>Te tūhono i te tau ā-ira ki te hautau  Ko te mea nui kia mārama te ākonga he aha te mea  tūtahi. He aha ai?</vt:lpstr>
      <vt:lpstr>Te tūhono i te tau ā-ira ki te hautau  Ko te mea nui kia mārama te ākonga he aha te mea  tūtahi. He aha ai?</vt:lpstr>
      <vt:lpstr>PowerPoint Presentation</vt:lpstr>
      <vt:lpstr>Te whakatauira i te hautau ā-ira</vt:lpstr>
      <vt:lpstr>Te whakatauira i te hautau ā-ira</vt:lpstr>
      <vt:lpstr>Te whakatauira i te hautau ā-ira</vt:lpstr>
      <vt:lpstr>Te whakatauira i te hautau ā-ira</vt:lpstr>
      <vt:lpstr>Te whakatauira i te hautau ā-ira</vt:lpstr>
      <vt:lpstr>Te whakatauira i te hautau ā-ira</vt:lpstr>
      <vt:lpstr>Te whakatauira i te hautau ā-ira</vt:lpstr>
      <vt:lpstr>PowerPoint Presentation</vt:lpstr>
      <vt:lpstr>Te whakatauira i te hautau ā-ira</vt:lpstr>
      <vt:lpstr>Te whakatauira i te hautau ā-ira</vt:lpstr>
      <vt:lpstr>Te whakatauira i te hautau ā-ira</vt:lpstr>
      <vt:lpstr>Te whakatauira i te hautau ā-ira</vt:lpstr>
      <vt:lpstr>Te whakatauira i te hautau ā-ira</vt:lpstr>
      <vt:lpstr>Te whakatau tata i te tau ā-ira</vt:lpstr>
      <vt:lpstr>Te whakatau tata i te tau ā-ira</vt:lpstr>
      <vt:lpstr>Te whakatau tata i te tau ā-ira</vt:lpstr>
      <vt:lpstr>Te whakatau tata i te tau ā-ira</vt:lpstr>
      <vt:lpstr>Te whakatau tata i te tau ā-ira</vt:lpstr>
      <vt:lpstr>Te whakatau tata i te tau ā-ira</vt:lpstr>
      <vt:lpstr>Te whakatau tata i te tau ā-ira</vt:lpstr>
      <vt:lpstr>Te whakatau tata i te tau ā-ira</vt:lpstr>
      <vt:lpstr>Te whakatau tata i te tau ā-ira</vt:lpstr>
      <vt:lpstr>PowerPoint Presentation</vt:lpstr>
      <vt:lpstr>Te whakatauira i te tau ā-ira</vt:lpstr>
      <vt:lpstr>Te whakatauira i te tau ā-ira</vt:lpstr>
      <vt:lpstr>PowerPoint Presentation</vt:lpstr>
      <vt:lpstr>Te whakatauira i te tau ā-ira</vt:lpstr>
      <vt:lpstr>He raupapatanga whakaako mō te tau ā-ira</vt:lpstr>
      <vt:lpstr>He raupapatanga whakaako mō te tau ā-ira</vt:lpstr>
      <vt:lpstr>He raupapatanga whakaako mō te tau ā-ira</vt:lpstr>
      <vt:lpstr>He raupapatanga whakaako mō te tau ā-ira</vt:lpstr>
      <vt:lpstr>He raupapatanga whakaako mō te tau ā-ira</vt:lpstr>
      <vt:lpstr>He raupapatanga whakaako mō te tau ā-ira</vt:lpstr>
      <vt:lpstr>Te whakaako i te hautau ā-ira</vt:lpstr>
      <vt:lpstr>Te whakaako i te hautau ā-ira</vt:lpstr>
      <vt:lpstr>Te whakaako i te hautau ā-ira</vt:lpstr>
      <vt:lpstr>Te whakaako i te hautau ā-ira</vt:lpstr>
      <vt:lpstr>Te whakaako i te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Te tāpiri me te tango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  <vt:lpstr>Hei whakamutunga: He ngohe kotuitui e whai wāhi mai ana te hautau ā-ira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Hautanga a-Ira Animated.pdf</dc:title>
  <dc:creator>Andrew</dc:creator>
  <cp:lastModifiedBy>Ian Christensen</cp:lastModifiedBy>
  <cp:revision>4</cp:revision>
  <dcterms:created xsi:type="dcterms:W3CDTF">2019-02-20T03:02:29Z</dcterms:created>
  <dcterms:modified xsi:type="dcterms:W3CDTF">2019-02-21T23:01:17Z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2011-08-09T00:00:00Z</vt:filetime>
  </property>
  <property fmtid="{D5CDD505-2E9C-101B-9397-08002B2CF9AE}" pid="3" name="Creator">
    <vt:lpwstr>Adobe Acrobat 9.2.0</vt:lpwstr>
  </property>
  <property fmtid="{D5CDD505-2E9C-101B-9397-08002B2CF9AE}" pid="4" name="LastSaved">
    <vt:filetime>2019-02-20T00:00:00Z</vt:filetime>
  </property>
</Properties>
</file>