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BC093-9FD0-41E9-8F45-2ED2A55BC5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5E8972-24C4-4F47-89DB-70D1532BC7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B0F87-1163-4776-B17F-C95CF33D8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6985-AE8E-4B59-A6D0-1BBFA24B2B01}" type="datetimeFigureOut">
              <a:rPr lang="en-NZ" smtClean="0"/>
              <a:t>27/06/2018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F88DC-D3D7-4685-BC2B-5308F095D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93238-6FF1-4A44-A0CC-03E85281F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74E0-66A6-42A5-9EA1-53145D8446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940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511FA-8746-4776-8166-9984A1FBB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19C144-68AC-421A-930F-28D7B05FC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04C7-9CBB-4170-A85B-CEA5F5580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6985-AE8E-4B59-A6D0-1BBFA24B2B01}" type="datetimeFigureOut">
              <a:rPr lang="en-NZ" smtClean="0"/>
              <a:t>27/06/2018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8B53D-8846-4D5A-83B2-AFEEB16FB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9FB4D-4EBB-421A-B8C2-C9237D246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74E0-66A6-42A5-9EA1-53145D8446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5347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E1520D-2602-41F7-BF60-6F0AE91535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E5AA5D-5CE8-4183-874B-3D844137A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34AEC-8C90-46F2-ACAA-D8D512BCD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6985-AE8E-4B59-A6D0-1BBFA24B2B01}" type="datetimeFigureOut">
              <a:rPr lang="en-NZ" smtClean="0"/>
              <a:t>27/06/2018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AD7F-BFA3-4044-AE23-07CADA61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364FF-BA37-4EA4-8CEA-96A7081ED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74E0-66A6-42A5-9EA1-53145D8446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955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56B63-8B09-4938-9276-E01C48698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7C513-C817-454C-973C-CB5F519A8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DBDFC-8327-4C94-8F38-F2DAE3D45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6985-AE8E-4B59-A6D0-1BBFA24B2B01}" type="datetimeFigureOut">
              <a:rPr lang="en-NZ" smtClean="0"/>
              <a:t>27/06/2018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67CBE-F11D-467E-89EB-8D45C95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C7300-28DF-4476-BD6F-A2D47DF25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74E0-66A6-42A5-9EA1-53145D8446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779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25D4C-3822-4BC9-9CF0-D6A316E48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76C46-BE90-401B-B63E-2622B4FFD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7E65D-78E3-4FF0-BDC8-0D576CFA1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6985-AE8E-4B59-A6D0-1BBFA24B2B01}" type="datetimeFigureOut">
              <a:rPr lang="en-NZ" smtClean="0"/>
              <a:t>27/06/2018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D417B-B942-4BE2-880B-6609BFC78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18865-2F4E-4FC2-8B02-8459BE0A7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74E0-66A6-42A5-9EA1-53145D8446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786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80C8D-B760-4A28-9B8E-998F8EF7E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17959-E172-4564-A997-E0B0E54E4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FC124D-35CC-4D8E-949B-FFF68A797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34A15-478A-45F3-AC4A-3C03F9CF5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6985-AE8E-4B59-A6D0-1BBFA24B2B01}" type="datetimeFigureOut">
              <a:rPr lang="en-NZ" smtClean="0"/>
              <a:t>27/06/2018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B73B8-C123-4D0E-BE57-F46A622AC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CA102-CAF3-4ECF-ADAF-8E60200AC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74E0-66A6-42A5-9EA1-53145D8446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064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8C775-3D41-4E18-86D0-B75BF574C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C87692-F7CE-49AA-A867-09D0EFB5C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120A7-1C64-4A0B-AAC8-6B1EDD3C0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474B53-80FA-4A1D-84D0-3AF8A29D1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9EC1EF-B5BB-46CF-8354-71BBDCADA4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7261C1-D5A9-481D-AF88-1BF4C8C24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6985-AE8E-4B59-A6D0-1BBFA24B2B01}" type="datetimeFigureOut">
              <a:rPr lang="en-NZ" smtClean="0"/>
              <a:t>27/06/2018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B46719-5033-4B15-885C-85F23C131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4D67D-BD1D-4B3B-95E1-3E2A61365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74E0-66A6-42A5-9EA1-53145D8446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6444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4648D-4B8B-435D-A8B0-9D6937029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8BC5AC-71C1-4998-87F1-19A07EE80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6985-AE8E-4B59-A6D0-1BBFA24B2B01}" type="datetimeFigureOut">
              <a:rPr lang="en-NZ" smtClean="0"/>
              <a:t>27/06/2018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FC87F2-C1CA-49DF-BE9D-9969D6466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20CBB5-20CC-423F-91F7-F48D88ED5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74E0-66A6-42A5-9EA1-53145D8446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3230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43239A-1CF9-4C43-82A1-962D3C14F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6985-AE8E-4B59-A6D0-1BBFA24B2B01}" type="datetimeFigureOut">
              <a:rPr lang="en-NZ" smtClean="0"/>
              <a:t>27/06/2018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16974E-57F6-4861-8574-A7609C929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21EC59-F958-4EAB-8496-F3612A5B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74E0-66A6-42A5-9EA1-53145D8446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670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165C6-259A-40F9-9B06-A63728A74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0CDE5-A6AF-470C-8872-43EBA9768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8137F-7053-4341-A1D8-673D314E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3EE56-80AE-4B89-8065-146DC8FEA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6985-AE8E-4B59-A6D0-1BBFA24B2B01}" type="datetimeFigureOut">
              <a:rPr lang="en-NZ" smtClean="0"/>
              <a:t>27/06/2018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B8824-4845-4A26-940A-11821F3FC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418E6-03C2-4487-B13D-ECA6D6B44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74E0-66A6-42A5-9EA1-53145D8446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5897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0B71A-8B17-471C-90FB-36B05E616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135F62-2185-46B5-BE96-CB2D440BBF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9C0241-7EA0-4FC8-8DF6-FED0F0417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0B2FE-230F-4A9C-8643-9924ADB0B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6985-AE8E-4B59-A6D0-1BBFA24B2B01}" type="datetimeFigureOut">
              <a:rPr lang="en-NZ" smtClean="0"/>
              <a:t>27/06/2018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BD971-5BB9-4DA9-9419-DFA0E4287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3B95D3-9B60-49C0-8EB8-F2F787290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74E0-66A6-42A5-9EA1-53145D8446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482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41B02A-44F2-49C6-8683-A48AE0879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FE930-6F8B-4AE6-8F4F-B7B64896D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15500-E72E-4FCA-ADFD-59553AC3B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B6985-AE8E-4B59-A6D0-1BBFA24B2B01}" type="datetimeFigureOut">
              <a:rPr lang="en-NZ" smtClean="0"/>
              <a:t>27/06/2018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212FC-A097-45D3-A895-88A38F4EAC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ABFEE-102A-405E-816F-5DF0BB87CF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A74E0-66A6-42A5-9EA1-53145D8446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775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generated with high confidence">
            <a:extLst>
              <a:ext uri="{FF2B5EF4-FFF2-40B4-BE49-F238E27FC236}">
                <a16:creationId xmlns:a16="http://schemas.microsoft.com/office/drawing/2014/main" id="{FFEE6AD1-D71B-40CF-8983-CBA81B1E9E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339" y="1389949"/>
            <a:ext cx="3932678" cy="4400854"/>
          </a:xfrm>
          <a:prstGeom prst="rect">
            <a:avLst/>
          </a:prstGeom>
        </p:spPr>
      </p:pic>
      <p:pic>
        <p:nvPicPr>
          <p:cNvPr id="6" name="Picture 5" descr="A picture containing dome, building, umbrella, outdoor&#10;&#10;Description generated with very high confidence">
            <a:extLst>
              <a:ext uri="{FF2B5EF4-FFF2-40B4-BE49-F238E27FC236}">
                <a16:creationId xmlns:a16="http://schemas.microsoft.com/office/drawing/2014/main" id="{C5788217-D4E5-4CE4-8417-782D6DF9C4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608" y="1812677"/>
            <a:ext cx="4010707" cy="408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62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building&#10;&#10;Description generated with high confidence">
            <a:extLst>
              <a:ext uri="{FF2B5EF4-FFF2-40B4-BE49-F238E27FC236}">
                <a16:creationId xmlns:a16="http://schemas.microsoft.com/office/drawing/2014/main" id="{4589DBD3-604E-47F7-A071-4272F6C0C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097" y="1608590"/>
            <a:ext cx="3834808" cy="3022934"/>
          </a:xfrm>
          <a:prstGeom prst="rect">
            <a:avLst/>
          </a:prstGeom>
        </p:spPr>
      </p:pic>
      <p:pic>
        <p:nvPicPr>
          <p:cNvPr id="6" name="Picture 5" descr="A picture containing outdoor, yellow, building, orange&#10;&#10;Description generated with high confidence">
            <a:extLst>
              <a:ext uri="{FF2B5EF4-FFF2-40B4-BE49-F238E27FC236}">
                <a16:creationId xmlns:a16="http://schemas.microsoft.com/office/drawing/2014/main" id="{DEFAA139-1CBD-494E-BD17-DEBE6FCB98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303788"/>
            <a:ext cx="4768554" cy="44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794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74F837D-4D34-49BA-8241-33D93CCBEAC0}"/>
              </a:ext>
            </a:extLst>
          </p:cNvPr>
          <p:cNvSpPr txBox="1"/>
          <p:nvPr/>
        </p:nvSpPr>
        <p:spPr>
          <a:xfrm>
            <a:off x="739302" y="5539220"/>
            <a:ext cx="4066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Truncated tetrahedron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D8D95E-A50C-4628-9B78-C467528B8160}"/>
              </a:ext>
            </a:extLst>
          </p:cNvPr>
          <p:cNvSpPr txBox="1"/>
          <p:nvPr/>
        </p:nvSpPr>
        <p:spPr>
          <a:xfrm>
            <a:off x="6801935" y="5539219"/>
            <a:ext cx="4066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Truncated octahedron</a:t>
            </a:r>
          </a:p>
        </p:txBody>
      </p:sp>
      <p:pic>
        <p:nvPicPr>
          <p:cNvPr id="4" name="Picture 3" descr="A close up of a sign&#10;&#10;Description generated with high confidence">
            <a:extLst>
              <a:ext uri="{FF2B5EF4-FFF2-40B4-BE49-F238E27FC236}">
                <a16:creationId xmlns:a16="http://schemas.microsoft.com/office/drawing/2014/main" id="{41A8E947-B9D4-46D0-8098-0EBDBB09AA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92" y="1630875"/>
            <a:ext cx="3603764" cy="3200023"/>
          </a:xfrm>
          <a:prstGeom prst="rect">
            <a:avLst/>
          </a:prstGeom>
        </p:spPr>
      </p:pic>
      <p:pic>
        <p:nvPicPr>
          <p:cNvPr id="9" name="Picture 8" descr="A picture containing athletic game, light, sitting&#10;&#10;Description generated with high confidence">
            <a:extLst>
              <a:ext uri="{FF2B5EF4-FFF2-40B4-BE49-F238E27FC236}">
                <a16:creationId xmlns:a16="http://schemas.microsoft.com/office/drawing/2014/main" id="{48500151-3443-44B7-AA31-C145CB1282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244" y="987879"/>
            <a:ext cx="4216853" cy="384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28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9435D35-C6DC-4E42-8EF0-2A8DA28DF540}"/>
              </a:ext>
            </a:extLst>
          </p:cNvPr>
          <p:cNvSpPr txBox="1"/>
          <p:nvPr/>
        </p:nvSpPr>
        <p:spPr>
          <a:xfrm>
            <a:off x="739302" y="5539220"/>
            <a:ext cx="4066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Truncated dodecahedron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C93BD1-4194-46B1-930B-B3EC908BAC6F}"/>
              </a:ext>
            </a:extLst>
          </p:cNvPr>
          <p:cNvSpPr txBox="1"/>
          <p:nvPr/>
        </p:nvSpPr>
        <p:spPr>
          <a:xfrm>
            <a:off x="6801935" y="5539219"/>
            <a:ext cx="4066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Truncated icosahedron</a:t>
            </a:r>
          </a:p>
        </p:txBody>
      </p:sp>
      <p:pic>
        <p:nvPicPr>
          <p:cNvPr id="4" name="Picture 3" descr="A picture containing dome, yellow, building&#10;&#10;Description generated with very high confidence">
            <a:extLst>
              <a:ext uri="{FF2B5EF4-FFF2-40B4-BE49-F238E27FC236}">
                <a16:creationId xmlns:a16="http://schemas.microsoft.com/office/drawing/2014/main" id="{C0D26174-1080-4151-94A3-C92336E1FD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903" y="1157977"/>
            <a:ext cx="3676270" cy="3387126"/>
          </a:xfrm>
          <a:prstGeom prst="rect">
            <a:avLst/>
          </a:prstGeom>
        </p:spPr>
      </p:pic>
      <p:pic>
        <p:nvPicPr>
          <p:cNvPr id="9" name="Picture 8" descr="A picture containing dome, indoor, light, building&#10;&#10;Description generated with very high confidence">
            <a:extLst>
              <a:ext uri="{FF2B5EF4-FFF2-40B4-BE49-F238E27FC236}">
                <a16:creationId xmlns:a16="http://schemas.microsoft.com/office/drawing/2014/main" id="{11CC3163-E02F-4870-8A32-51E1ACCDE9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201" y="210692"/>
            <a:ext cx="5369833" cy="532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614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8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6</cp:revision>
  <dcterms:created xsi:type="dcterms:W3CDTF">2018-06-19T21:25:03Z</dcterms:created>
  <dcterms:modified xsi:type="dcterms:W3CDTF">2018-06-27T02:47:26Z</dcterms:modified>
</cp:coreProperties>
</file>