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7B6-763F-478E-BF12-D8FBE619B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1F465-454E-40C0-80E9-C82CE8A9F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D690-F84A-454E-A719-32FC1CCC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F3727-C491-4359-9968-60BD48C5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F5B2-D2C7-4109-A84A-F831792D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60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D53E-AFFF-4345-81A2-04E3899D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72420-5A2A-47EB-80E4-FFA191B9E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846F-61B1-42B0-93F6-5B1663EB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36271-672F-4577-9729-0BDC6FD0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D13E-5915-4A32-9515-61E00FA7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761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67342-9D05-4AAB-9D40-0ED496D4D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2E14B-FBAD-443A-967E-99EB9E301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DEDD3-6C58-433D-8F4A-F04A8073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C768F-E75A-439C-981A-9A0AACD7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61C06-7E3C-4B18-8DBC-40AE3494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78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80F4-CE0C-4C5A-B6B8-5A0C7280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A339-97CA-4C8F-A736-CAABED3E0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84687-F646-4C5B-95CC-314627FD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D22E-6F59-4052-808A-AE2E7BDC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E2022-4954-40BE-9DDD-57D158B8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50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71D87-05E7-42DB-9825-0A729960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B5AFB-9BBC-4A2C-9D08-855BEBF0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AB5F4-19EC-4DCE-A4DC-63F5DDF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C44E-B7B5-49A6-9BD2-2997EC6D2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F7383-3985-4883-BB36-DA270574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44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48B1-BF16-43D9-8969-75FD1795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9D22-440C-4EC0-8712-C9558A670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EB814-E760-4BFB-8B30-20545A92A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39C19-7CBA-4DBD-BD18-6C0A15E3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0FD3F-E07D-4E63-99F9-0C7CEFA0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C1C6-8C76-4E55-ADB1-474C8248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099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9787-7189-47DE-90B9-6A836916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C3C5A-A420-4AE4-9D4D-D91E18593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38A5B-2722-462D-8AAC-EBDDB5745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082D4-49BE-48AD-AAE2-AFB1647A7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470E7-DD77-4852-A86C-377CED3D0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BEE6EF-EDF0-4576-A0C5-0D225033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12658B-60E6-44A3-8E7D-0EC585B5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D7E8E-251A-4FF3-91E2-9AB816C6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296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B418-0D5A-4F1D-9103-08D21C92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4CA91-75A0-418F-8FFA-A23D32C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C3AFC-E31D-4ACE-81F2-F84D1FDF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06976-7C9B-4833-8A6B-59CC9DC5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784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8FC76-A913-49E1-BD79-42CD0536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D0749-EA02-4741-9F6C-09DB3C3E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B0B19-D9D4-4065-8FE7-C314B2C7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976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E7B7-9CF0-4E1C-98C7-54EC58C4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EF5FF-D638-4863-96FF-501CCAEB3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270C-FAEC-472E-ABC2-6E615C162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2B047-92E5-4EC1-9AAE-D8050C1E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B1982-94F3-4AB7-9B35-CD11FF47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1F6FE-954B-4F0F-A643-1C95EB7D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778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707D-79C6-4D3B-8361-F00B6F02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2C0E5-B387-4AE5-8288-20765C96F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2AB94-8F0D-415D-B753-65D52E20D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A7C17-3280-4258-90AC-44E4CF1D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61E88-D1F3-4BD6-95B2-A77BFABF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F070A-73BC-401D-B45B-C870492D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315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DCB9E-C68F-4D06-9650-4B39D225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29C05-7F6D-4318-85D2-12C59ECC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40EF5-3B24-45CC-8D7A-7F91A94D2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5C25-60A9-43A3-A50A-2CFB953A9A5A}" type="datetimeFigureOut">
              <a:rPr lang="en-NZ" smtClean="0"/>
              <a:t>12/07/2018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6C2C6-073F-4548-9773-91F923ECB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29934-3417-490B-B836-941E02CE1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AFD22-5CD4-4CDF-8081-DE2AD75DF3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683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3180B7EA-6805-4462-8A13-F47E52BC32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36" t="25380" r="5666" b="61439"/>
          <a:stretch/>
        </p:blipFill>
        <p:spPr>
          <a:xfrm>
            <a:off x="8192413" y="3448804"/>
            <a:ext cx="1771165" cy="1432458"/>
          </a:xfrm>
          <a:prstGeom prst="rect">
            <a:avLst/>
          </a:prstGeom>
        </p:spPr>
      </p:pic>
      <p:pic>
        <p:nvPicPr>
          <p:cNvPr id="7" name="Picture 6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D7FDCE8F-6E93-4EE2-809B-15F6CCF806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9" t="25488" r="60091" b="61635"/>
          <a:stretch/>
        </p:blipFill>
        <p:spPr>
          <a:xfrm>
            <a:off x="1864587" y="3273129"/>
            <a:ext cx="1984500" cy="1608133"/>
          </a:xfrm>
          <a:prstGeom prst="rect">
            <a:avLst/>
          </a:prstGeom>
        </p:spPr>
      </p:pic>
      <p:pic>
        <p:nvPicPr>
          <p:cNvPr id="8" name="Picture 7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DF52004B-4988-40B1-9926-5AD13F848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0" t="24803" r="43013" b="61772"/>
          <a:stretch/>
        </p:blipFill>
        <p:spPr>
          <a:xfrm>
            <a:off x="5200160" y="3328040"/>
            <a:ext cx="1648319" cy="1553222"/>
          </a:xfrm>
          <a:prstGeom prst="rect">
            <a:avLst/>
          </a:prstGeom>
        </p:spPr>
      </p:pic>
      <p:sp>
        <p:nvSpPr>
          <p:cNvPr id="9" name="Hexagon 8">
            <a:extLst>
              <a:ext uri="{FF2B5EF4-FFF2-40B4-BE49-F238E27FC236}">
                <a16:creationId xmlns:a16="http://schemas.microsoft.com/office/drawing/2014/main" id="{6257F0C8-4C74-42B7-BB58-858E20497B05}"/>
              </a:ext>
            </a:extLst>
          </p:cNvPr>
          <p:cNvSpPr/>
          <p:nvPr/>
        </p:nvSpPr>
        <p:spPr>
          <a:xfrm>
            <a:off x="9077996" y="1991468"/>
            <a:ext cx="933450" cy="734060"/>
          </a:xfrm>
          <a:prstGeom prst="hexagon">
            <a:avLst/>
          </a:prstGeom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>
              <a:rot lat="1980000" lon="19262681" rev="540000"/>
            </a:camera>
            <a:lightRig rig="flat" dir="t"/>
          </a:scene3d>
          <a:sp3d extrusionH="1276350" contourW="12700" prstMaterial="dkEdge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5C3B1D0-7BEE-498B-8752-7A6A87FCF546}"/>
              </a:ext>
            </a:extLst>
          </p:cNvPr>
          <p:cNvSpPr/>
          <p:nvPr/>
        </p:nvSpPr>
        <p:spPr>
          <a:xfrm>
            <a:off x="5915029" y="1816420"/>
            <a:ext cx="933450" cy="73406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>
              <a:rot lat="1980000" lon="19260000" rev="540000"/>
            </a:camera>
            <a:lightRig rig="flat" dir="t"/>
          </a:scene3d>
          <a:sp3d extrusionH="1276350" contourW="12700" prstMaterial="dkEdge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857A2E-0C9C-4026-9571-4E6BCBBF0A9D}"/>
              </a:ext>
            </a:extLst>
          </p:cNvPr>
          <p:cNvSpPr/>
          <p:nvPr/>
        </p:nvSpPr>
        <p:spPr>
          <a:xfrm>
            <a:off x="2494887" y="1909931"/>
            <a:ext cx="723900" cy="7340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>
              <a:rot lat="1980000" lon="19260000" rev="540000"/>
            </a:camera>
            <a:lightRig rig="flat" dir="t"/>
          </a:scene3d>
          <a:sp3d extrusionH="1276350" contourW="12700" prstMaterial="dkEdge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71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496F3171-F705-415B-87F2-ED2CD2D225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2" t="43125" r="6468" b="42527"/>
          <a:stretch/>
        </p:blipFill>
        <p:spPr>
          <a:xfrm>
            <a:off x="1764323" y="4147190"/>
            <a:ext cx="1676507" cy="1712176"/>
          </a:xfrm>
          <a:prstGeom prst="rect">
            <a:avLst/>
          </a:prstGeom>
        </p:spPr>
      </p:pic>
      <p:pic>
        <p:nvPicPr>
          <p:cNvPr id="3" name="Picture 2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1087EC66-7D89-4803-BE15-83558C4301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2" t="5758" r="43306" b="79594"/>
          <a:stretch/>
        </p:blipFill>
        <p:spPr>
          <a:xfrm>
            <a:off x="5005221" y="3888154"/>
            <a:ext cx="1829523" cy="1992149"/>
          </a:xfrm>
          <a:prstGeom prst="rect">
            <a:avLst/>
          </a:prstGeom>
        </p:spPr>
      </p:pic>
      <p:pic>
        <p:nvPicPr>
          <p:cNvPr id="4" name="Picture 3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21444507-001C-46FE-B3D5-CED29D2E3D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2" t="42925" r="61970" b="42955"/>
          <a:stretch/>
        </p:blipFill>
        <p:spPr>
          <a:xfrm>
            <a:off x="8857065" y="3888154"/>
            <a:ext cx="1570612" cy="19021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63CB80-3E49-4792-861F-D6699FBF0C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8" t="43101" r="6723" b="42452"/>
          <a:stretch/>
        </p:blipFill>
        <p:spPr>
          <a:xfrm>
            <a:off x="1570781" y="1578219"/>
            <a:ext cx="1870049" cy="19606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61D628-AFF8-4C91-B143-199AEFE083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6" t="5334" r="43728" b="79655"/>
          <a:stretch/>
        </p:blipFill>
        <p:spPr>
          <a:xfrm>
            <a:off x="5151785" y="1220586"/>
            <a:ext cx="1829523" cy="22572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3C3D01-0F95-4F80-A1B2-1071A0409F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2" t="43280" r="60449" b="42273"/>
          <a:stretch/>
        </p:blipFill>
        <p:spPr>
          <a:xfrm>
            <a:off x="8547672" y="1318128"/>
            <a:ext cx="2189398" cy="229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1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6</cp:revision>
  <dcterms:created xsi:type="dcterms:W3CDTF">2018-06-15T00:10:41Z</dcterms:created>
  <dcterms:modified xsi:type="dcterms:W3CDTF">2018-07-12T21:02:09Z</dcterms:modified>
</cp:coreProperties>
</file>