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62" r:id="rId10"/>
    <p:sldId id="269" r:id="rId11"/>
    <p:sldId id="270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5039-9DF1-4AE2-9EF6-0E40A1145315}" type="datetimeFigureOut">
              <a:rPr lang="en-AU" smtClean="0"/>
              <a:t>28/5/19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2E73-D4D3-4924-9FFB-8979E1D9A8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868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5039-9DF1-4AE2-9EF6-0E40A1145315}" type="datetimeFigureOut">
              <a:rPr lang="en-AU" smtClean="0"/>
              <a:t>28/5/19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2E73-D4D3-4924-9FFB-8979E1D9A8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9211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5039-9DF1-4AE2-9EF6-0E40A1145315}" type="datetimeFigureOut">
              <a:rPr lang="en-AU" smtClean="0"/>
              <a:t>28/5/19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2E73-D4D3-4924-9FFB-8979E1D9A8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487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5039-9DF1-4AE2-9EF6-0E40A1145315}" type="datetimeFigureOut">
              <a:rPr lang="en-AU" smtClean="0"/>
              <a:t>28/5/19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2E73-D4D3-4924-9FFB-8979E1D9A8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215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5039-9DF1-4AE2-9EF6-0E40A1145315}" type="datetimeFigureOut">
              <a:rPr lang="en-AU" smtClean="0"/>
              <a:t>28/5/19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2E73-D4D3-4924-9FFB-8979E1D9A8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450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5039-9DF1-4AE2-9EF6-0E40A1145315}" type="datetimeFigureOut">
              <a:rPr lang="en-AU" smtClean="0"/>
              <a:t>28/5/19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2E73-D4D3-4924-9FFB-8979E1D9A8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106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5039-9DF1-4AE2-9EF6-0E40A1145315}" type="datetimeFigureOut">
              <a:rPr lang="en-AU" smtClean="0"/>
              <a:t>28/5/19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2E73-D4D3-4924-9FFB-8979E1D9A8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038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5039-9DF1-4AE2-9EF6-0E40A1145315}" type="datetimeFigureOut">
              <a:rPr lang="en-AU" smtClean="0"/>
              <a:t>28/5/19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2E73-D4D3-4924-9FFB-8979E1D9A8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480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5039-9DF1-4AE2-9EF6-0E40A1145315}" type="datetimeFigureOut">
              <a:rPr lang="en-AU" smtClean="0"/>
              <a:t>28/5/19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2E73-D4D3-4924-9FFB-8979E1D9A8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107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5039-9DF1-4AE2-9EF6-0E40A1145315}" type="datetimeFigureOut">
              <a:rPr lang="en-AU" smtClean="0"/>
              <a:t>28/5/19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2E73-D4D3-4924-9FFB-8979E1D9A8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931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5039-9DF1-4AE2-9EF6-0E40A1145315}" type="datetimeFigureOut">
              <a:rPr lang="en-AU" smtClean="0"/>
              <a:t>28/5/19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2E73-D4D3-4924-9FFB-8979E1D9A8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025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35039-9DF1-4AE2-9EF6-0E40A1145315}" type="datetimeFigureOut">
              <a:rPr lang="en-AU" smtClean="0"/>
              <a:t>28/5/19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42E73-D4D3-4924-9FFB-8979E1D9A8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597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2-5-2011-10-37-52-PM-1334741.jpg (400×293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4369147" cy="3572540"/>
          </a:xfrm>
          <a:prstGeom prst="rect">
            <a:avLst/>
          </a:prstGeom>
          <a:noFill/>
        </p:spPr>
      </p:pic>
      <p:pic>
        <p:nvPicPr>
          <p:cNvPr id="47108" name="Picture 4" descr="Tukutuku-2gx8ww0.jpg (640×480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00400"/>
            <a:ext cx="4368800" cy="3657600"/>
          </a:xfrm>
          <a:prstGeom prst="rect">
            <a:avLst/>
          </a:prstGeom>
          <a:noFill/>
        </p:spPr>
      </p:pic>
      <p:sp>
        <p:nvSpPr>
          <p:cNvPr id="50" name="TextBox 49"/>
          <p:cNvSpPr txBox="1"/>
          <p:nvPr/>
        </p:nvSpPr>
        <p:spPr>
          <a:xfrm>
            <a:off x="4610100" y="332656"/>
            <a:ext cx="4282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err="1"/>
              <a:t>Tukutuku</a:t>
            </a:r>
            <a:r>
              <a:rPr lang="en-AU" sz="4000" b="1" dirty="0"/>
              <a:t> patterns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610100" y="1484784"/>
            <a:ext cx="411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err="1"/>
              <a:t>Tukutuku</a:t>
            </a:r>
            <a:r>
              <a:rPr lang="en-AU" sz="3200" dirty="0"/>
              <a:t> patterns decorate the inside of </a:t>
            </a:r>
            <a:r>
              <a:rPr lang="en-AU" sz="3200" dirty="0" err="1"/>
              <a:t>wharenui</a:t>
            </a:r>
            <a:r>
              <a:rPr lang="en-AU" sz="3200" dirty="0"/>
              <a:t>.</a:t>
            </a:r>
          </a:p>
          <a:p>
            <a:endParaRPr lang="en-AU" sz="3200" dirty="0"/>
          </a:p>
          <a:p>
            <a:r>
              <a:rPr lang="en-AU" sz="3200" dirty="0"/>
              <a:t>How do you think the patterns are made?</a:t>
            </a:r>
          </a:p>
        </p:txBody>
      </p:sp>
    </p:spTree>
    <p:extLst>
      <p:ext uri="{BB962C8B-B14F-4D97-AF65-F5344CB8AC3E}">
        <p14:creationId xmlns:p14="http://schemas.microsoft.com/office/powerpoint/2010/main" val="3892895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23724" y="1512276"/>
            <a:ext cx="5185770" cy="5236643"/>
            <a:chOff x="1823724" y="1512276"/>
            <a:chExt cx="5185770" cy="5236643"/>
          </a:xfrm>
        </p:grpSpPr>
        <p:grpSp>
          <p:nvGrpSpPr>
            <p:cNvPr id="212" name="Group 211"/>
            <p:cNvGrpSpPr/>
            <p:nvPr/>
          </p:nvGrpSpPr>
          <p:grpSpPr>
            <a:xfrm>
              <a:off x="3279217" y="2286498"/>
              <a:ext cx="720080" cy="720080"/>
              <a:chOff x="5000246" y="4054947"/>
              <a:chExt cx="600166" cy="600166"/>
            </a:xfrm>
          </p:grpSpPr>
          <p:sp>
            <p:nvSpPr>
              <p:cNvPr id="22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3" name="Group 212"/>
            <p:cNvGrpSpPr/>
            <p:nvPr/>
          </p:nvGrpSpPr>
          <p:grpSpPr>
            <a:xfrm>
              <a:off x="4036918" y="1512276"/>
              <a:ext cx="720080" cy="720080"/>
              <a:chOff x="5000246" y="4054947"/>
              <a:chExt cx="600166" cy="600166"/>
            </a:xfrm>
          </p:grpSpPr>
          <p:sp>
            <p:nvSpPr>
              <p:cNvPr id="22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4" name="Group 213"/>
            <p:cNvGrpSpPr/>
            <p:nvPr/>
          </p:nvGrpSpPr>
          <p:grpSpPr>
            <a:xfrm>
              <a:off x="4799000" y="5288454"/>
              <a:ext cx="720080" cy="720080"/>
              <a:chOff x="5000246" y="4054947"/>
              <a:chExt cx="600166" cy="600166"/>
            </a:xfrm>
          </p:grpSpPr>
          <p:sp>
            <p:nvSpPr>
              <p:cNvPr id="224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5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5" name="Group 214"/>
            <p:cNvGrpSpPr/>
            <p:nvPr/>
          </p:nvGrpSpPr>
          <p:grpSpPr>
            <a:xfrm>
              <a:off x="1823724" y="3799588"/>
              <a:ext cx="720080" cy="720080"/>
              <a:chOff x="5000246" y="4054947"/>
              <a:chExt cx="600166" cy="600166"/>
            </a:xfrm>
          </p:grpSpPr>
          <p:sp>
            <p:nvSpPr>
              <p:cNvPr id="22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2546596" y="3039174"/>
              <a:ext cx="720080" cy="720080"/>
              <a:chOff x="5000246" y="4054947"/>
              <a:chExt cx="600166" cy="600166"/>
            </a:xfrm>
          </p:grpSpPr>
          <p:sp>
            <p:nvSpPr>
              <p:cNvPr id="220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1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4042690" y="6028839"/>
              <a:ext cx="720080" cy="720080"/>
              <a:chOff x="5000246" y="4054947"/>
              <a:chExt cx="600166" cy="600166"/>
            </a:xfrm>
          </p:grpSpPr>
          <p:sp>
            <p:nvSpPr>
              <p:cNvPr id="21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1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2552332" y="4508671"/>
              <a:ext cx="720080" cy="720080"/>
              <a:chOff x="5000246" y="4054947"/>
              <a:chExt cx="600166" cy="600166"/>
            </a:xfrm>
          </p:grpSpPr>
          <p:sp>
            <p:nvSpPr>
              <p:cNvPr id="231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32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33" name="Group 232"/>
            <p:cNvGrpSpPr/>
            <p:nvPr/>
          </p:nvGrpSpPr>
          <p:grpSpPr>
            <a:xfrm>
              <a:off x="3283279" y="5245260"/>
              <a:ext cx="720080" cy="720080"/>
              <a:chOff x="5000246" y="4054947"/>
              <a:chExt cx="600166" cy="600166"/>
            </a:xfrm>
          </p:grpSpPr>
          <p:sp>
            <p:nvSpPr>
              <p:cNvPr id="234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35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6289414" y="3788506"/>
              <a:ext cx="720080" cy="720080"/>
              <a:chOff x="5000246" y="4054947"/>
              <a:chExt cx="600166" cy="600166"/>
            </a:xfrm>
          </p:grpSpPr>
          <p:sp>
            <p:nvSpPr>
              <p:cNvPr id="237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38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39" name="Group 238"/>
            <p:cNvGrpSpPr/>
            <p:nvPr/>
          </p:nvGrpSpPr>
          <p:grpSpPr>
            <a:xfrm>
              <a:off x="5533175" y="3025312"/>
              <a:ext cx="720080" cy="720080"/>
              <a:chOff x="5000246" y="4054947"/>
              <a:chExt cx="600166" cy="600166"/>
            </a:xfrm>
          </p:grpSpPr>
          <p:sp>
            <p:nvSpPr>
              <p:cNvPr id="240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41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51" name="Group 250"/>
            <p:cNvGrpSpPr/>
            <p:nvPr/>
          </p:nvGrpSpPr>
          <p:grpSpPr>
            <a:xfrm>
              <a:off x="4759774" y="2274531"/>
              <a:ext cx="720080" cy="720080"/>
              <a:chOff x="5000246" y="4054947"/>
              <a:chExt cx="600166" cy="600166"/>
            </a:xfrm>
          </p:grpSpPr>
          <p:sp>
            <p:nvSpPr>
              <p:cNvPr id="25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5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41" name="Group 340"/>
            <p:cNvGrpSpPr/>
            <p:nvPr/>
          </p:nvGrpSpPr>
          <p:grpSpPr>
            <a:xfrm>
              <a:off x="5548715" y="4539443"/>
              <a:ext cx="720080" cy="720080"/>
              <a:chOff x="5000246" y="4054947"/>
              <a:chExt cx="600166" cy="600166"/>
            </a:xfrm>
          </p:grpSpPr>
          <p:sp>
            <p:nvSpPr>
              <p:cNvPr id="34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4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</p:grpSp>
      <p:sp>
        <p:nvSpPr>
          <p:cNvPr id="344" name="TextBox 343"/>
          <p:cNvSpPr txBox="1"/>
          <p:nvPr/>
        </p:nvSpPr>
        <p:spPr>
          <a:xfrm>
            <a:off x="400514" y="283964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/>
              <a:t>What is a quick way to count the number of crosses on this layer?</a:t>
            </a:r>
          </a:p>
          <a:p>
            <a:r>
              <a:rPr lang="en-AU" sz="2000" b="1" dirty="0"/>
              <a:t>How many crosses will make up the next layer?</a:t>
            </a:r>
          </a:p>
        </p:txBody>
      </p:sp>
    </p:spTree>
    <p:extLst>
      <p:ext uri="{BB962C8B-B14F-4D97-AF65-F5344CB8AC3E}">
        <p14:creationId xmlns:p14="http://schemas.microsoft.com/office/powerpoint/2010/main" val="1307643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TextBox 343"/>
          <p:cNvSpPr txBox="1"/>
          <p:nvPr/>
        </p:nvSpPr>
        <p:spPr>
          <a:xfrm>
            <a:off x="206137" y="191109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/>
              <a:t>Imagine the </a:t>
            </a:r>
            <a:r>
              <a:rPr lang="en-AU" sz="2000" b="1" dirty="0" err="1"/>
              <a:t>pātiki</a:t>
            </a:r>
            <a:r>
              <a:rPr lang="en-AU" sz="2000" b="1" dirty="0"/>
              <a:t> pattern keeps growing for a while. A square layer of red crosses is added. How many crosses are in the layer?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691680" y="1242509"/>
            <a:ext cx="5165098" cy="5189403"/>
            <a:chOff x="1691680" y="1242509"/>
            <a:chExt cx="5165098" cy="5189403"/>
          </a:xfrm>
        </p:grpSpPr>
        <p:grpSp>
          <p:nvGrpSpPr>
            <p:cNvPr id="6" name="Group 5"/>
            <p:cNvGrpSpPr/>
            <p:nvPr/>
          </p:nvGrpSpPr>
          <p:grpSpPr>
            <a:xfrm>
              <a:off x="1691680" y="2846151"/>
              <a:ext cx="1206981" cy="1809496"/>
              <a:chOff x="1835696" y="2348880"/>
              <a:chExt cx="1478566" cy="2216655"/>
            </a:xfrm>
          </p:grpSpPr>
          <p:grpSp>
            <p:nvGrpSpPr>
              <p:cNvPr id="260" name="Group 259"/>
              <p:cNvGrpSpPr/>
              <p:nvPr/>
            </p:nvGrpSpPr>
            <p:grpSpPr>
              <a:xfrm>
                <a:off x="2578981" y="3845455"/>
                <a:ext cx="720080" cy="720080"/>
                <a:chOff x="5000246" y="4054947"/>
                <a:chExt cx="600166" cy="600166"/>
              </a:xfrm>
            </p:grpSpPr>
            <p:sp>
              <p:nvSpPr>
                <p:cNvPr id="300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01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261" name="Group 260"/>
              <p:cNvGrpSpPr/>
              <p:nvPr/>
            </p:nvGrpSpPr>
            <p:grpSpPr>
              <a:xfrm>
                <a:off x="1835696" y="3088083"/>
                <a:ext cx="720080" cy="720080"/>
                <a:chOff x="5000246" y="4054947"/>
                <a:chExt cx="600166" cy="600166"/>
              </a:xfrm>
            </p:grpSpPr>
            <p:sp>
              <p:nvSpPr>
                <p:cNvPr id="298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29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262" name="Group 261"/>
              <p:cNvGrpSpPr/>
              <p:nvPr/>
            </p:nvGrpSpPr>
            <p:grpSpPr>
              <a:xfrm>
                <a:off x="2594182" y="2348880"/>
                <a:ext cx="720080" cy="720080"/>
                <a:chOff x="5000246" y="4054947"/>
                <a:chExt cx="600166" cy="600166"/>
              </a:xfrm>
            </p:grpSpPr>
            <p:sp>
              <p:nvSpPr>
                <p:cNvPr id="296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297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</p:grpSp>
        <p:grpSp>
          <p:nvGrpSpPr>
            <p:cNvPr id="5" name="Group 4"/>
            <p:cNvGrpSpPr/>
            <p:nvPr/>
          </p:nvGrpSpPr>
          <p:grpSpPr>
            <a:xfrm>
              <a:off x="3363922" y="5240672"/>
              <a:ext cx="1824277" cy="1191240"/>
              <a:chOff x="3707792" y="4972628"/>
              <a:chExt cx="2234762" cy="1459284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3707792" y="4972628"/>
                <a:ext cx="720080" cy="720080"/>
                <a:chOff x="5000246" y="4054947"/>
                <a:chExt cx="600166" cy="600166"/>
              </a:xfrm>
            </p:grpSpPr>
            <p:sp>
              <p:nvSpPr>
                <p:cNvPr id="31824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1825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257" name="Group 256"/>
              <p:cNvGrpSpPr/>
              <p:nvPr/>
            </p:nvGrpSpPr>
            <p:grpSpPr>
              <a:xfrm>
                <a:off x="4463988" y="5711832"/>
                <a:ext cx="720080" cy="720080"/>
                <a:chOff x="5000246" y="4054947"/>
                <a:chExt cx="600166" cy="600166"/>
              </a:xfrm>
            </p:grpSpPr>
            <p:sp>
              <p:nvSpPr>
                <p:cNvPr id="258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34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335" name="Group 334"/>
              <p:cNvGrpSpPr/>
              <p:nvPr/>
            </p:nvGrpSpPr>
            <p:grpSpPr>
              <a:xfrm>
                <a:off x="5222474" y="4972629"/>
                <a:ext cx="720080" cy="720080"/>
                <a:chOff x="5000246" y="4054947"/>
                <a:chExt cx="600166" cy="600166"/>
              </a:xfrm>
            </p:grpSpPr>
            <p:sp>
              <p:nvSpPr>
                <p:cNvPr id="336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37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5652120" y="2972996"/>
              <a:ext cx="1204658" cy="1811531"/>
              <a:chOff x="5500881" y="3086456"/>
              <a:chExt cx="1204658" cy="1811531"/>
            </a:xfrm>
          </p:grpSpPr>
          <p:grpSp>
            <p:nvGrpSpPr>
              <p:cNvPr id="259" name="Group 258"/>
              <p:cNvGrpSpPr/>
              <p:nvPr/>
            </p:nvGrpSpPr>
            <p:grpSpPr>
              <a:xfrm>
                <a:off x="5538928" y="3086456"/>
                <a:ext cx="587815" cy="587815"/>
                <a:chOff x="5000246" y="4054947"/>
                <a:chExt cx="600166" cy="600166"/>
              </a:xfrm>
            </p:grpSpPr>
            <p:sp>
              <p:nvSpPr>
                <p:cNvPr id="302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03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263" name="Group 262"/>
              <p:cNvGrpSpPr/>
              <p:nvPr/>
            </p:nvGrpSpPr>
            <p:grpSpPr>
              <a:xfrm>
                <a:off x="5500881" y="4310172"/>
                <a:ext cx="587815" cy="587815"/>
                <a:chOff x="5000246" y="4054947"/>
                <a:chExt cx="600166" cy="600166"/>
              </a:xfrm>
            </p:grpSpPr>
            <p:sp>
              <p:nvSpPr>
                <p:cNvPr id="294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295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338" name="Group 337"/>
              <p:cNvGrpSpPr/>
              <p:nvPr/>
            </p:nvGrpSpPr>
            <p:grpSpPr>
              <a:xfrm>
                <a:off x="6117724" y="3690132"/>
                <a:ext cx="587815" cy="587815"/>
                <a:chOff x="5000246" y="4054947"/>
                <a:chExt cx="600166" cy="600166"/>
              </a:xfrm>
            </p:grpSpPr>
            <p:sp>
              <p:nvSpPr>
                <p:cNvPr id="339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40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</p:grpSp>
        <p:grpSp>
          <p:nvGrpSpPr>
            <p:cNvPr id="109" name="Group 108"/>
            <p:cNvGrpSpPr/>
            <p:nvPr/>
          </p:nvGrpSpPr>
          <p:grpSpPr>
            <a:xfrm flipV="1">
              <a:off x="3357510" y="1242509"/>
              <a:ext cx="1824277" cy="1191240"/>
              <a:chOff x="3707792" y="4972628"/>
              <a:chExt cx="2234762" cy="1459284"/>
            </a:xfrm>
          </p:grpSpPr>
          <p:grpSp>
            <p:nvGrpSpPr>
              <p:cNvPr id="110" name="Group 109"/>
              <p:cNvGrpSpPr/>
              <p:nvPr/>
            </p:nvGrpSpPr>
            <p:grpSpPr>
              <a:xfrm>
                <a:off x="3707792" y="4972628"/>
                <a:ext cx="720080" cy="720080"/>
                <a:chOff x="5000246" y="4054947"/>
                <a:chExt cx="600166" cy="600166"/>
              </a:xfrm>
            </p:grpSpPr>
            <p:sp>
              <p:nvSpPr>
                <p:cNvPr id="117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118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111" name="Group 110"/>
              <p:cNvGrpSpPr/>
              <p:nvPr/>
            </p:nvGrpSpPr>
            <p:grpSpPr>
              <a:xfrm>
                <a:off x="4463988" y="5711832"/>
                <a:ext cx="720080" cy="720080"/>
                <a:chOff x="5000246" y="4054947"/>
                <a:chExt cx="600166" cy="600166"/>
              </a:xfrm>
            </p:grpSpPr>
            <p:sp>
              <p:nvSpPr>
                <p:cNvPr id="115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116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112" name="Group 111"/>
              <p:cNvGrpSpPr/>
              <p:nvPr/>
            </p:nvGrpSpPr>
            <p:grpSpPr>
              <a:xfrm>
                <a:off x="5222474" y="4972629"/>
                <a:ext cx="720080" cy="720080"/>
                <a:chOff x="5000246" y="4054947"/>
                <a:chExt cx="600166" cy="600166"/>
              </a:xfrm>
            </p:grpSpPr>
            <p:sp>
              <p:nvSpPr>
                <p:cNvPr id="113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114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</p:grpSp>
        <p:cxnSp>
          <p:nvCxnSpPr>
            <p:cNvPr id="10" name="Straight Arrow Connector 9"/>
            <p:cNvCxnSpPr/>
            <p:nvPr/>
          </p:nvCxnSpPr>
          <p:spPr>
            <a:xfrm flipV="1">
              <a:off x="2965608" y="2516936"/>
              <a:ext cx="305187" cy="27517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 flipV="1">
              <a:off x="5256409" y="4891701"/>
              <a:ext cx="305187" cy="27517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 rot="5400000" flipV="1">
              <a:off x="5271417" y="2555972"/>
              <a:ext cx="305187" cy="27517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 rot="5400000" flipV="1">
              <a:off x="2950600" y="4799534"/>
              <a:ext cx="305187" cy="27517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6645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41" name="Rectangle 28740"/>
          <p:cNvSpPr/>
          <p:nvPr/>
        </p:nvSpPr>
        <p:spPr>
          <a:xfrm>
            <a:off x="0" y="0"/>
            <a:ext cx="4826124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28743" name="Group 28742"/>
          <p:cNvGrpSpPr/>
          <p:nvPr/>
        </p:nvGrpSpPr>
        <p:grpSpPr>
          <a:xfrm>
            <a:off x="334913" y="372060"/>
            <a:ext cx="3946846" cy="3817843"/>
            <a:chOff x="-87535" y="-236236"/>
            <a:chExt cx="4783075" cy="4626740"/>
          </a:xfrm>
        </p:grpSpPr>
        <p:grpSp>
          <p:nvGrpSpPr>
            <p:cNvPr id="28742" name="Group 28741"/>
            <p:cNvGrpSpPr/>
            <p:nvPr/>
          </p:nvGrpSpPr>
          <p:grpSpPr>
            <a:xfrm>
              <a:off x="722340" y="584539"/>
              <a:ext cx="3490092" cy="3412948"/>
              <a:chOff x="316534" y="37720"/>
              <a:chExt cx="6729138" cy="6794640"/>
            </a:xfrm>
          </p:grpSpPr>
          <p:grpSp>
            <p:nvGrpSpPr>
              <p:cNvPr id="105" name="Group 104"/>
              <p:cNvGrpSpPr/>
              <p:nvPr/>
            </p:nvGrpSpPr>
            <p:grpSpPr>
              <a:xfrm>
                <a:off x="3308770" y="3060470"/>
                <a:ext cx="2222943" cy="2246978"/>
                <a:chOff x="3307073" y="1958041"/>
                <a:chExt cx="2222943" cy="2246978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039694" y="2732263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122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123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07" name="Group 106"/>
                <p:cNvGrpSpPr/>
                <p:nvPr/>
              </p:nvGrpSpPr>
              <p:grpSpPr>
                <a:xfrm>
                  <a:off x="4797395" y="1958041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120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121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08" name="Group 107"/>
                <p:cNvGrpSpPr/>
                <p:nvPr/>
              </p:nvGrpSpPr>
              <p:grpSpPr>
                <a:xfrm>
                  <a:off x="4053931" y="3465886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11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119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09" name="Group 108"/>
                <p:cNvGrpSpPr/>
                <p:nvPr/>
              </p:nvGrpSpPr>
              <p:grpSpPr>
                <a:xfrm>
                  <a:off x="4797395" y="2729130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116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117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10" name="Group 109"/>
                <p:cNvGrpSpPr/>
                <p:nvPr/>
              </p:nvGrpSpPr>
              <p:grpSpPr>
                <a:xfrm>
                  <a:off x="3307073" y="3484939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114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115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11" name="Group 110"/>
                <p:cNvGrpSpPr/>
                <p:nvPr/>
              </p:nvGrpSpPr>
              <p:grpSpPr>
                <a:xfrm>
                  <a:off x="4809936" y="3480564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112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113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</p:grpSp>
          <p:grpSp>
            <p:nvGrpSpPr>
              <p:cNvPr id="124" name="Group 123"/>
              <p:cNvGrpSpPr/>
              <p:nvPr/>
            </p:nvGrpSpPr>
            <p:grpSpPr>
              <a:xfrm>
                <a:off x="1832303" y="1575419"/>
                <a:ext cx="4455415" cy="4506971"/>
                <a:chOff x="1832303" y="1215561"/>
                <a:chExt cx="4455415" cy="4506971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287796" y="3474834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16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169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26" name="Group 125"/>
                <p:cNvGrpSpPr/>
                <p:nvPr/>
              </p:nvGrpSpPr>
              <p:grpSpPr>
                <a:xfrm>
                  <a:off x="4045497" y="2700612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166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167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27" name="Group 126"/>
                <p:cNvGrpSpPr/>
                <p:nvPr/>
              </p:nvGrpSpPr>
              <p:grpSpPr>
                <a:xfrm>
                  <a:off x="2572844" y="4978182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164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165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28" name="Group 127"/>
                <p:cNvGrpSpPr/>
                <p:nvPr/>
              </p:nvGrpSpPr>
              <p:grpSpPr>
                <a:xfrm>
                  <a:off x="1832303" y="4987924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162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163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29" name="Group 128"/>
                <p:cNvGrpSpPr/>
                <p:nvPr/>
              </p:nvGrpSpPr>
              <p:grpSpPr>
                <a:xfrm>
                  <a:off x="2555175" y="4227510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160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161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30" name="Group 129"/>
                <p:cNvGrpSpPr/>
                <p:nvPr/>
              </p:nvGrpSpPr>
              <p:grpSpPr>
                <a:xfrm>
                  <a:off x="3328849" y="4992860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15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159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31" name="Group 130"/>
                <p:cNvGrpSpPr/>
                <p:nvPr/>
              </p:nvGrpSpPr>
              <p:grpSpPr>
                <a:xfrm>
                  <a:off x="4811633" y="4987774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156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157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32" name="Group 131"/>
                <p:cNvGrpSpPr/>
                <p:nvPr/>
              </p:nvGrpSpPr>
              <p:grpSpPr>
                <a:xfrm>
                  <a:off x="4071092" y="4997516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154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155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33" name="Group 132"/>
                <p:cNvGrpSpPr/>
                <p:nvPr/>
              </p:nvGrpSpPr>
              <p:grpSpPr>
                <a:xfrm>
                  <a:off x="5567638" y="5002452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152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153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34" name="Group 133"/>
                <p:cNvGrpSpPr/>
                <p:nvPr/>
              </p:nvGrpSpPr>
              <p:grpSpPr>
                <a:xfrm>
                  <a:off x="5548700" y="3471617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150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151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35" name="Group 134"/>
                <p:cNvGrpSpPr/>
                <p:nvPr/>
              </p:nvGrpSpPr>
              <p:grpSpPr>
                <a:xfrm>
                  <a:off x="5556794" y="2716255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14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149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36" name="Group 135"/>
                <p:cNvGrpSpPr/>
                <p:nvPr/>
              </p:nvGrpSpPr>
              <p:grpSpPr>
                <a:xfrm>
                  <a:off x="5548700" y="1975096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146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147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37" name="Group 136"/>
                <p:cNvGrpSpPr/>
                <p:nvPr/>
              </p:nvGrpSpPr>
              <p:grpSpPr>
                <a:xfrm>
                  <a:off x="4814761" y="1975097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144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145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38" name="Group 137"/>
                <p:cNvGrpSpPr/>
                <p:nvPr/>
              </p:nvGrpSpPr>
              <p:grpSpPr>
                <a:xfrm>
                  <a:off x="5556794" y="4230433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142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143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39" name="Group 138"/>
                <p:cNvGrpSpPr/>
                <p:nvPr/>
              </p:nvGrpSpPr>
              <p:grpSpPr>
                <a:xfrm>
                  <a:off x="5556794" y="1215561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140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141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</p:grpSp>
          <p:grpSp>
            <p:nvGrpSpPr>
              <p:cNvPr id="170" name="Group 169"/>
              <p:cNvGrpSpPr/>
              <p:nvPr/>
            </p:nvGrpSpPr>
            <p:grpSpPr>
              <a:xfrm>
                <a:off x="316534" y="37720"/>
                <a:ext cx="6729138" cy="6794640"/>
                <a:chOff x="297822" y="-25780"/>
                <a:chExt cx="6729138" cy="6794640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511801" y="3763909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241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42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72" name="Group 171"/>
                <p:cNvGrpSpPr/>
                <p:nvPr/>
              </p:nvGrpSpPr>
              <p:grpSpPr>
                <a:xfrm>
                  <a:off x="3269502" y="2989687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239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40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73" name="Group 172"/>
                <p:cNvGrpSpPr/>
                <p:nvPr/>
              </p:nvGrpSpPr>
              <p:grpSpPr>
                <a:xfrm>
                  <a:off x="297822" y="6016202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23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38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74" name="Group 173"/>
                <p:cNvGrpSpPr/>
                <p:nvPr/>
              </p:nvGrpSpPr>
              <p:grpSpPr>
                <a:xfrm>
                  <a:off x="1056308" y="5276999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235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36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75" name="Group 174"/>
                <p:cNvGrpSpPr/>
                <p:nvPr/>
              </p:nvGrpSpPr>
              <p:grpSpPr>
                <a:xfrm>
                  <a:off x="1779180" y="4516585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233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34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76" name="Group 175"/>
                <p:cNvGrpSpPr/>
                <p:nvPr/>
              </p:nvGrpSpPr>
              <p:grpSpPr>
                <a:xfrm>
                  <a:off x="1053827" y="6030880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231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32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77" name="Group 176"/>
                <p:cNvGrpSpPr/>
                <p:nvPr/>
              </p:nvGrpSpPr>
              <p:grpSpPr>
                <a:xfrm>
                  <a:off x="2536611" y="6025794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229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30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78" name="Group 177"/>
                <p:cNvGrpSpPr/>
                <p:nvPr/>
              </p:nvGrpSpPr>
              <p:grpSpPr>
                <a:xfrm>
                  <a:off x="1796070" y="6035536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22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28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79" name="Group 178"/>
                <p:cNvGrpSpPr/>
                <p:nvPr/>
              </p:nvGrpSpPr>
              <p:grpSpPr>
                <a:xfrm>
                  <a:off x="6289255" y="6039188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225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26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80" name="Group 179"/>
                <p:cNvGrpSpPr/>
                <p:nvPr/>
              </p:nvGrpSpPr>
              <p:grpSpPr>
                <a:xfrm>
                  <a:off x="6270317" y="4508353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223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24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81" name="Group 180"/>
                <p:cNvGrpSpPr/>
                <p:nvPr/>
              </p:nvGrpSpPr>
              <p:grpSpPr>
                <a:xfrm>
                  <a:off x="6278411" y="3752991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221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22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82" name="Group 181"/>
                <p:cNvGrpSpPr/>
                <p:nvPr/>
              </p:nvGrpSpPr>
              <p:grpSpPr>
                <a:xfrm>
                  <a:off x="6270317" y="3011832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219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20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83" name="Group 182"/>
                <p:cNvGrpSpPr/>
                <p:nvPr/>
              </p:nvGrpSpPr>
              <p:grpSpPr>
                <a:xfrm>
                  <a:off x="4038766" y="2264172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21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18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84" name="Group 183"/>
                <p:cNvGrpSpPr/>
                <p:nvPr/>
              </p:nvGrpSpPr>
              <p:grpSpPr>
                <a:xfrm>
                  <a:off x="6278411" y="5267169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215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16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85" name="Group 184"/>
                <p:cNvGrpSpPr/>
                <p:nvPr/>
              </p:nvGrpSpPr>
              <p:grpSpPr>
                <a:xfrm>
                  <a:off x="6306880" y="2255009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213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14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86" name="Group 185"/>
                <p:cNvGrpSpPr/>
                <p:nvPr/>
              </p:nvGrpSpPr>
              <p:grpSpPr>
                <a:xfrm>
                  <a:off x="6302274" y="1495474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211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12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87" name="Group 186"/>
                <p:cNvGrpSpPr/>
                <p:nvPr/>
              </p:nvGrpSpPr>
              <p:grpSpPr>
                <a:xfrm>
                  <a:off x="6276874" y="744980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209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10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88" name="Group 187"/>
                <p:cNvGrpSpPr/>
                <p:nvPr/>
              </p:nvGrpSpPr>
              <p:grpSpPr>
                <a:xfrm>
                  <a:off x="4777304" y="1490786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20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08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89" name="Group 188"/>
                <p:cNvGrpSpPr/>
                <p:nvPr/>
              </p:nvGrpSpPr>
              <p:grpSpPr>
                <a:xfrm>
                  <a:off x="5546568" y="765271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205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06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90" name="Group 189"/>
                <p:cNvGrpSpPr/>
                <p:nvPr/>
              </p:nvGrpSpPr>
              <p:grpSpPr>
                <a:xfrm>
                  <a:off x="6276874" y="-25780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203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04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91" name="Group 190"/>
                <p:cNvGrpSpPr/>
                <p:nvPr/>
              </p:nvGrpSpPr>
              <p:grpSpPr>
                <a:xfrm>
                  <a:off x="3319706" y="6029446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201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02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92" name="Group 191"/>
                <p:cNvGrpSpPr/>
                <p:nvPr/>
              </p:nvGrpSpPr>
              <p:grpSpPr>
                <a:xfrm>
                  <a:off x="4075711" y="6044124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199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00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93" name="Group 192"/>
                <p:cNvGrpSpPr/>
                <p:nvPr/>
              </p:nvGrpSpPr>
              <p:grpSpPr>
                <a:xfrm>
                  <a:off x="5558495" y="6039038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19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198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grpSp>
              <p:nvGrpSpPr>
                <p:cNvPr id="194" name="Group 193"/>
                <p:cNvGrpSpPr/>
                <p:nvPr/>
              </p:nvGrpSpPr>
              <p:grpSpPr>
                <a:xfrm>
                  <a:off x="4817954" y="6048780"/>
                  <a:ext cx="720080" cy="720080"/>
                  <a:chOff x="5000246" y="4054947"/>
                  <a:chExt cx="600166" cy="600166"/>
                </a:xfrm>
              </p:grpSpPr>
              <p:sp>
                <p:nvSpPr>
                  <p:cNvPr id="195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00246" y="4054947"/>
                    <a:ext cx="600166" cy="600166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196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246" y="4054947"/>
                    <a:ext cx="600166" cy="600165"/>
                  </a:xfrm>
                  <a:prstGeom prst="line">
                    <a:avLst/>
                  </a:prstGeom>
                  <a:noFill/>
                  <a:ln w="762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</p:grpSp>
        </p:grpSp>
        <p:grpSp>
          <p:nvGrpSpPr>
            <p:cNvPr id="248" name="Group 247"/>
            <p:cNvGrpSpPr/>
            <p:nvPr/>
          </p:nvGrpSpPr>
          <p:grpSpPr>
            <a:xfrm>
              <a:off x="1425764" y="2459887"/>
              <a:ext cx="373472" cy="361696"/>
              <a:chOff x="5000246" y="4054947"/>
              <a:chExt cx="600166" cy="600166"/>
            </a:xfrm>
          </p:grpSpPr>
          <p:sp>
            <p:nvSpPr>
              <p:cNvPr id="31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1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49" name="Group 248"/>
            <p:cNvGrpSpPr/>
            <p:nvPr/>
          </p:nvGrpSpPr>
          <p:grpSpPr>
            <a:xfrm>
              <a:off x="1818749" y="2070995"/>
              <a:ext cx="373472" cy="361696"/>
              <a:chOff x="5000246" y="4054947"/>
              <a:chExt cx="600166" cy="600166"/>
            </a:xfrm>
          </p:grpSpPr>
          <p:sp>
            <p:nvSpPr>
              <p:cNvPr id="31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1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50" name="Group 249"/>
            <p:cNvGrpSpPr/>
            <p:nvPr/>
          </p:nvGrpSpPr>
          <p:grpSpPr>
            <a:xfrm>
              <a:off x="731341" y="4012444"/>
              <a:ext cx="373472" cy="361696"/>
              <a:chOff x="5000246" y="4054947"/>
              <a:chExt cx="600166" cy="600166"/>
            </a:xfrm>
          </p:grpSpPr>
          <p:sp>
            <p:nvSpPr>
              <p:cNvPr id="314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15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51" name="Group 250"/>
            <p:cNvGrpSpPr/>
            <p:nvPr/>
          </p:nvGrpSpPr>
          <p:grpSpPr>
            <a:xfrm>
              <a:off x="670868" y="3219912"/>
              <a:ext cx="373472" cy="361696"/>
              <a:chOff x="5000246" y="4054947"/>
              <a:chExt cx="600166" cy="600166"/>
            </a:xfrm>
          </p:grpSpPr>
          <p:sp>
            <p:nvSpPr>
              <p:cNvPr id="31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1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52" name="Group 251"/>
            <p:cNvGrpSpPr/>
            <p:nvPr/>
          </p:nvGrpSpPr>
          <p:grpSpPr>
            <a:xfrm>
              <a:off x="1045788" y="2837956"/>
              <a:ext cx="373472" cy="361696"/>
              <a:chOff x="5000246" y="4054947"/>
              <a:chExt cx="600166" cy="600166"/>
            </a:xfrm>
          </p:grpSpPr>
          <p:sp>
            <p:nvSpPr>
              <p:cNvPr id="310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11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53" name="Group 252"/>
            <p:cNvGrpSpPr/>
            <p:nvPr/>
          </p:nvGrpSpPr>
          <p:grpSpPr>
            <a:xfrm>
              <a:off x="1123446" y="4019817"/>
              <a:ext cx="373472" cy="361696"/>
              <a:chOff x="5000246" y="4054947"/>
              <a:chExt cx="600166" cy="600166"/>
            </a:xfrm>
          </p:grpSpPr>
          <p:sp>
            <p:nvSpPr>
              <p:cNvPr id="30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0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>
              <a:off x="1892497" y="4017262"/>
              <a:ext cx="373472" cy="361696"/>
              <a:chOff x="5000246" y="4054947"/>
              <a:chExt cx="600166" cy="600166"/>
            </a:xfrm>
          </p:grpSpPr>
          <p:sp>
            <p:nvSpPr>
              <p:cNvPr id="30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0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55" name="Group 254"/>
            <p:cNvGrpSpPr/>
            <p:nvPr/>
          </p:nvGrpSpPr>
          <p:grpSpPr>
            <a:xfrm>
              <a:off x="1508413" y="4022155"/>
              <a:ext cx="373472" cy="361696"/>
              <a:chOff x="5000246" y="4054947"/>
              <a:chExt cx="600166" cy="600166"/>
            </a:xfrm>
          </p:grpSpPr>
          <p:sp>
            <p:nvSpPr>
              <p:cNvPr id="304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05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56" name="Group 255"/>
            <p:cNvGrpSpPr/>
            <p:nvPr/>
          </p:nvGrpSpPr>
          <p:grpSpPr>
            <a:xfrm>
              <a:off x="4261395" y="3631532"/>
              <a:ext cx="373472" cy="361696"/>
              <a:chOff x="5000246" y="4054947"/>
              <a:chExt cx="600166" cy="600166"/>
            </a:xfrm>
          </p:grpSpPr>
          <p:sp>
            <p:nvSpPr>
              <p:cNvPr id="30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0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57" name="Group 256"/>
            <p:cNvGrpSpPr/>
            <p:nvPr/>
          </p:nvGrpSpPr>
          <p:grpSpPr>
            <a:xfrm>
              <a:off x="4251572" y="2862593"/>
              <a:ext cx="373472" cy="361696"/>
              <a:chOff x="5000246" y="4054947"/>
              <a:chExt cx="600166" cy="600166"/>
            </a:xfrm>
          </p:grpSpPr>
          <p:sp>
            <p:nvSpPr>
              <p:cNvPr id="300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01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58" name="Group 257"/>
            <p:cNvGrpSpPr/>
            <p:nvPr/>
          </p:nvGrpSpPr>
          <p:grpSpPr>
            <a:xfrm>
              <a:off x="4245136" y="2487048"/>
              <a:ext cx="373472" cy="361696"/>
              <a:chOff x="5000246" y="4054947"/>
              <a:chExt cx="600166" cy="600166"/>
            </a:xfrm>
          </p:grpSpPr>
          <p:sp>
            <p:nvSpPr>
              <p:cNvPr id="29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9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59" name="Group 258"/>
            <p:cNvGrpSpPr/>
            <p:nvPr/>
          </p:nvGrpSpPr>
          <p:grpSpPr>
            <a:xfrm>
              <a:off x="4251572" y="2110891"/>
              <a:ext cx="373472" cy="361696"/>
              <a:chOff x="5000246" y="4054947"/>
              <a:chExt cx="600166" cy="600166"/>
            </a:xfrm>
          </p:grpSpPr>
          <p:sp>
            <p:nvSpPr>
              <p:cNvPr id="29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9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60" name="Group 259"/>
            <p:cNvGrpSpPr/>
            <p:nvPr/>
          </p:nvGrpSpPr>
          <p:grpSpPr>
            <a:xfrm>
              <a:off x="2217730" y="1706569"/>
              <a:ext cx="373472" cy="361696"/>
              <a:chOff x="5000246" y="4054947"/>
              <a:chExt cx="600166" cy="600166"/>
            </a:xfrm>
          </p:grpSpPr>
          <p:sp>
            <p:nvSpPr>
              <p:cNvPr id="294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95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61" name="Group 260"/>
            <p:cNvGrpSpPr/>
            <p:nvPr/>
          </p:nvGrpSpPr>
          <p:grpSpPr>
            <a:xfrm>
              <a:off x="4255770" y="3243747"/>
              <a:ext cx="373472" cy="361696"/>
              <a:chOff x="5000246" y="4054947"/>
              <a:chExt cx="600166" cy="600166"/>
            </a:xfrm>
          </p:grpSpPr>
          <p:sp>
            <p:nvSpPr>
              <p:cNvPr id="29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9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62" name="Group 261"/>
            <p:cNvGrpSpPr/>
            <p:nvPr/>
          </p:nvGrpSpPr>
          <p:grpSpPr>
            <a:xfrm>
              <a:off x="4270536" y="1730738"/>
              <a:ext cx="373472" cy="361696"/>
              <a:chOff x="5000246" y="4054947"/>
              <a:chExt cx="600166" cy="600166"/>
            </a:xfrm>
          </p:grpSpPr>
          <p:sp>
            <p:nvSpPr>
              <p:cNvPr id="290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91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63" name="Group 262"/>
            <p:cNvGrpSpPr/>
            <p:nvPr/>
          </p:nvGrpSpPr>
          <p:grpSpPr>
            <a:xfrm>
              <a:off x="4268147" y="1349224"/>
              <a:ext cx="373472" cy="361696"/>
              <a:chOff x="5000246" y="4054947"/>
              <a:chExt cx="600166" cy="600166"/>
            </a:xfrm>
          </p:grpSpPr>
          <p:sp>
            <p:nvSpPr>
              <p:cNvPr id="28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8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64" name="Group 263"/>
            <p:cNvGrpSpPr/>
            <p:nvPr/>
          </p:nvGrpSpPr>
          <p:grpSpPr>
            <a:xfrm>
              <a:off x="4254973" y="972251"/>
              <a:ext cx="373472" cy="361696"/>
              <a:chOff x="5000246" y="4054947"/>
              <a:chExt cx="600166" cy="600166"/>
            </a:xfrm>
          </p:grpSpPr>
          <p:sp>
            <p:nvSpPr>
              <p:cNvPr id="28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8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65" name="Group 264"/>
            <p:cNvGrpSpPr/>
            <p:nvPr/>
          </p:nvGrpSpPr>
          <p:grpSpPr>
            <a:xfrm>
              <a:off x="2600776" y="1318097"/>
              <a:ext cx="373472" cy="361696"/>
              <a:chOff x="5000246" y="4054947"/>
              <a:chExt cx="600166" cy="600166"/>
            </a:xfrm>
          </p:grpSpPr>
          <p:sp>
            <p:nvSpPr>
              <p:cNvPr id="284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85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66" name="Group 265"/>
            <p:cNvGrpSpPr/>
            <p:nvPr/>
          </p:nvGrpSpPr>
          <p:grpSpPr>
            <a:xfrm>
              <a:off x="2999757" y="953671"/>
              <a:ext cx="373472" cy="361696"/>
              <a:chOff x="5000246" y="4054947"/>
              <a:chExt cx="600166" cy="600166"/>
            </a:xfrm>
          </p:grpSpPr>
          <p:sp>
            <p:nvSpPr>
              <p:cNvPr id="28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8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67" name="Group 266"/>
            <p:cNvGrpSpPr/>
            <p:nvPr/>
          </p:nvGrpSpPr>
          <p:grpSpPr>
            <a:xfrm>
              <a:off x="4254973" y="585098"/>
              <a:ext cx="373472" cy="361696"/>
              <a:chOff x="5000246" y="4054947"/>
              <a:chExt cx="600166" cy="600166"/>
            </a:xfrm>
          </p:grpSpPr>
          <p:sp>
            <p:nvSpPr>
              <p:cNvPr id="280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81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68" name="Group 267"/>
            <p:cNvGrpSpPr/>
            <p:nvPr/>
          </p:nvGrpSpPr>
          <p:grpSpPr>
            <a:xfrm>
              <a:off x="2298652" y="4019096"/>
              <a:ext cx="373472" cy="361696"/>
              <a:chOff x="5000246" y="4054947"/>
              <a:chExt cx="600166" cy="600166"/>
            </a:xfrm>
          </p:grpSpPr>
          <p:sp>
            <p:nvSpPr>
              <p:cNvPr id="27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7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69" name="Group 268"/>
            <p:cNvGrpSpPr/>
            <p:nvPr/>
          </p:nvGrpSpPr>
          <p:grpSpPr>
            <a:xfrm>
              <a:off x="2690757" y="4026469"/>
              <a:ext cx="373472" cy="361696"/>
              <a:chOff x="5000246" y="4054947"/>
              <a:chExt cx="600166" cy="600166"/>
            </a:xfrm>
          </p:grpSpPr>
          <p:sp>
            <p:nvSpPr>
              <p:cNvPr id="27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7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70" name="Group 269"/>
            <p:cNvGrpSpPr/>
            <p:nvPr/>
          </p:nvGrpSpPr>
          <p:grpSpPr>
            <a:xfrm>
              <a:off x="3459808" y="4023914"/>
              <a:ext cx="373472" cy="361696"/>
              <a:chOff x="5000246" y="4054947"/>
              <a:chExt cx="600166" cy="600166"/>
            </a:xfrm>
          </p:grpSpPr>
          <p:sp>
            <p:nvSpPr>
              <p:cNvPr id="274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75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71" name="Group 270"/>
            <p:cNvGrpSpPr/>
            <p:nvPr/>
          </p:nvGrpSpPr>
          <p:grpSpPr>
            <a:xfrm>
              <a:off x="3075724" y="4028808"/>
              <a:ext cx="373472" cy="361696"/>
              <a:chOff x="5000246" y="4054947"/>
              <a:chExt cx="600166" cy="600166"/>
            </a:xfrm>
          </p:grpSpPr>
          <p:sp>
            <p:nvSpPr>
              <p:cNvPr id="27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7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83" name="Group 382"/>
            <p:cNvGrpSpPr/>
            <p:nvPr/>
          </p:nvGrpSpPr>
          <p:grpSpPr>
            <a:xfrm>
              <a:off x="-87535" y="4006523"/>
              <a:ext cx="373472" cy="361696"/>
              <a:chOff x="5000246" y="4054947"/>
              <a:chExt cx="600166" cy="600166"/>
            </a:xfrm>
          </p:grpSpPr>
          <p:sp>
            <p:nvSpPr>
              <p:cNvPr id="384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85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86" name="Group 385"/>
            <p:cNvGrpSpPr/>
            <p:nvPr/>
          </p:nvGrpSpPr>
          <p:grpSpPr>
            <a:xfrm>
              <a:off x="287385" y="3624567"/>
              <a:ext cx="373472" cy="361696"/>
              <a:chOff x="5000246" y="4054947"/>
              <a:chExt cx="600166" cy="600166"/>
            </a:xfrm>
          </p:grpSpPr>
          <p:sp>
            <p:nvSpPr>
              <p:cNvPr id="387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88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89" name="Group 388"/>
            <p:cNvGrpSpPr/>
            <p:nvPr/>
          </p:nvGrpSpPr>
          <p:grpSpPr>
            <a:xfrm>
              <a:off x="321638" y="4012478"/>
              <a:ext cx="373472" cy="361696"/>
              <a:chOff x="5000246" y="4054947"/>
              <a:chExt cx="600166" cy="600166"/>
            </a:xfrm>
          </p:grpSpPr>
          <p:sp>
            <p:nvSpPr>
              <p:cNvPr id="390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91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92" name="Group 391"/>
            <p:cNvGrpSpPr/>
            <p:nvPr/>
          </p:nvGrpSpPr>
          <p:grpSpPr>
            <a:xfrm>
              <a:off x="3393740" y="546438"/>
              <a:ext cx="373472" cy="361696"/>
              <a:chOff x="5000246" y="4054947"/>
              <a:chExt cx="600166" cy="600166"/>
            </a:xfrm>
          </p:grpSpPr>
          <p:sp>
            <p:nvSpPr>
              <p:cNvPr id="393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94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95" name="Group 394"/>
            <p:cNvGrpSpPr/>
            <p:nvPr/>
          </p:nvGrpSpPr>
          <p:grpSpPr>
            <a:xfrm>
              <a:off x="4322068" y="4027081"/>
              <a:ext cx="373472" cy="361696"/>
              <a:chOff x="5000246" y="4054947"/>
              <a:chExt cx="600166" cy="600166"/>
            </a:xfrm>
          </p:grpSpPr>
          <p:sp>
            <p:nvSpPr>
              <p:cNvPr id="39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9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98" name="Group 397"/>
            <p:cNvGrpSpPr/>
            <p:nvPr/>
          </p:nvGrpSpPr>
          <p:grpSpPr>
            <a:xfrm>
              <a:off x="3878100" y="4027082"/>
              <a:ext cx="373472" cy="361696"/>
              <a:chOff x="5000246" y="4054947"/>
              <a:chExt cx="600166" cy="600166"/>
            </a:xfrm>
          </p:grpSpPr>
          <p:sp>
            <p:nvSpPr>
              <p:cNvPr id="399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400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401" name="Group 400"/>
            <p:cNvGrpSpPr/>
            <p:nvPr/>
          </p:nvGrpSpPr>
          <p:grpSpPr>
            <a:xfrm>
              <a:off x="4243070" y="172042"/>
              <a:ext cx="373472" cy="361696"/>
              <a:chOff x="5000246" y="4054947"/>
              <a:chExt cx="600166" cy="600166"/>
            </a:xfrm>
          </p:grpSpPr>
          <p:sp>
            <p:nvSpPr>
              <p:cNvPr id="40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40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404" name="Group 403"/>
            <p:cNvGrpSpPr/>
            <p:nvPr/>
          </p:nvGrpSpPr>
          <p:grpSpPr>
            <a:xfrm>
              <a:off x="3813692" y="172041"/>
              <a:ext cx="373472" cy="361696"/>
              <a:chOff x="5000246" y="4054947"/>
              <a:chExt cx="600166" cy="600166"/>
            </a:xfrm>
          </p:grpSpPr>
          <p:sp>
            <p:nvSpPr>
              <p:cNvPr id="405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406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407" name="Group 406"/>
            <p:cNvGrpSpPr/>
            <p:nvPr/>
          </p:nvGrpSpPr>
          <p:grpSpPr>
            <a:xfrm>
              <a:off x="4255770" y="-236236"/>
              <a:ext cx="373472" cy="361696"/>
              <a:chOff x="5000246" y="4054947"/>
              <a:chExt cx="600166" cy="600166"/>
            </a:xfrm>
          </p:grpSpPr>
          <p:sp>
            <p:nvSpPr>
              <p:cNvPr id="40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40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</p:grpSp>
      <p:sp>
        <p:nvSpPr>
          <p:cNvPr id="28744" name="TextBox 28743"/>
          <p:cNvSpPr txBox="1"/>
          <p:nvPr/>
        </p:nvSpPr>
        <p:spPr>
          <a:xfrm>
            <a:off x="251520" y="5135541"/>
            <a:ext cx="4464496" cy="1044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chemeClr val="bg1"/>
                </a:solidFill>
              </a:rPr>
              <a:t>Find an efficient way to count </a:t>
            </a:r>
            <a:r>
              <a:rPr lang="en-AU" sz="2000" dirty="0">
                <a:solidFill>
                  <a:srgbClr val="FF0000"/>
                </a:solidFill>
              </a:rPr>
              <a:t>all</a:t>
            </a:r>
            <a:r>
              <a:rPr lang="en-AU" sz="2000" dirty="0">
                <a:solidFill>
                  <a:schemeClr val="bg1"/>
                </a:solidFill>
              </a:rPr>
              <a:t> the crosses in the </a:t>
            </a:r>
            <a:r>
              <a:rPr lang="en-AU" sz="2000" dirty="0" err="1">
                <a:solidFill>
                  <a:schemeClr val="bg1"/>
                </a:solidFill>
              </a:rPr>
              <a:t>tapatoru</a:t>
            </a:r>
            <a:r>
              <a:rPr lang="en-AU" sz="2000" dirty="0">
                <a:solidFill>
                  <a:schemeClr val="bg1"/>
                </a:solidFill>
              </a:rPr>
              <a:t> and in the </a:t>
            </a:r>
            <a:r>
              <a:rPr lang="en-AU" sz="2000" dirty="0" err="1">
                <a:solidFill>
                  <a:schemeClr val="bg1"/>
                </a:solidFill>
              </a:rPr>
              <a:t>pātiki</a:t>
            </a:r>
            <a:r>
              <a:rPr lang="en-AU" sz="2000" dirty="0">
                <a:solidFill>
                  <a:schemeClr val="bg1"/>
                </a:solidFill>
              </a:rPr>
              <a:t> pattern.</a:t>
            </a:r>
          </a:p>
        </p:txBody>
      </p:sp>
      <p:grpSp>
        <p:nvGrpSpPr>
          <p:cNvPr id="28749" name="Group 28748"/>
          <p:cNvGrpSpPr/>
          <p:nvPr/>
        </p:nvGrpSpPr>
        <p:grpSpPr>
          <a:xfrm>
            <a:off x="4960615" y="434445"/>
            <a:ext cx="3916792" cy="3870434"/>
            <a:chOff x="4960615" y="434445"/>
            <a:chExt cx="3916792" cy="3870434"/>
          </a:xfrm>
        </p:grpSpPr>
        <p:grpSp>
          <p:nvGrpSpPr>
            <p:cNvPr id="245" name="Group 244"/>
            <p:cNvGrpSpPr/>
            <p:nvPr/>
          </p:nvGrpSpPr>
          <p:grpSpPr>
            <a:xfrm>
              <a:off x="6339958" y="2283713"/>
              <a:ext cx="1152938" cy="1128657"/>
              <a:chOff x="3307073" y="1958041"/>
              <a:chExt cx="2222943" cy="2246978"/>
            </a:xfrm>
          </p:grpSpPr>
          <p:grpSp>
            <p:nvGrpSpPr>
              <p:cNvPr id="365" name="Group 364"/>
              <p:cNvGrpSpPr/>
              <p:nvPr/>
            </p:nvGrpSpPr>
            <p:grpSpPr>
              <a:xfrm>
                <a:off x="4039694" y="2732263"/>
                <a:ext cx="720080" cy="720080"/>
                <a:chOff x="5000246" y="4054947"/>
                <a:chExt cx="600166" cy="600166"/>
              </a:xfrm>
            </p:grpSpPr>
            <p:sp>
              <p:nvSpPr>
                <p:cNvPr id="381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762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82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762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366" name="Group 365"/>
              <p:cNvGrpSpPr/>
              <p:nvPr/>
            </p:nvGrpSpPr>
            <p:grpSpPr>
              <a:xfrm>
                <a:off x="4797395" y="1958041"/>
                <a:ext cx="720080" cy="720080"/>
                <a:chOff x="5000246" y="4054947"/>
                <a:chExt cx="600166" cy="600166"/>
              </a:xfrm>
            </p:grpSpPr>
            <p:sp>
              <p:nvSpPr>
                <p:cNvPr id="379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762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80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762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367" name="Group 366"/>
              <p:cNvGrpSpPr/>
              <p:nvPr/>
            </p:nvGrpSpPr>
            <p:grpSpPr>
              <a:xfrm>
                <a:off x="4053931" y="3465886"/>
                <a:ext cx="720080" cy="720080"/>
                <a:chOff x="5000246" y="4054947"/>
                <a:chExt cx="600166" cy="600166"/>
              </a:xfrm>
            </p:grpSpPr>
            <p:sp>
              <p:nvSpPr>
                <p:cNvPr id="377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762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78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762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368" name="Group 367"/>
              <p:cNvGrpSpPr/>
              <p:nvPr/>
            </p:nvGrpSpPr>
            <p:grpSpPr>
              <a:xfrm>
                <a:off x="4797395" y="2729130"/>
                <a:ext cx="720080" cy="720080"/>
                <a:chOff x="5000246" y="4054947"/>
                <a:chExt cx="600166" cy="600166"/>
              </a:xfrm>
            </p:grpSpPr>
            <p:sp>
              <p:nvSpPr>
                <p:cNvPr id="375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762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76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762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369" name="Group 368"/>
              <p:cNvGrpSpPr/>
              <p:nvPr/>
            </p:nvGrpSpPr>
            <p:grpSpPr>
              <a:xfrm>
                <a:off x="3307073" y="3484939"/>
                <a:ext cx="720080" cy="720080"/>
                <a:chOff x="5000246" y="4054947"/>
                <a:chExt cx="600166" cy="600166"/>
              </a:xfrm>
            </p:grpSpPr>
            <p:sp>
              <p:nvSpPr>
                <p:cNvPr id="373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762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74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762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370" name="Group 369"/>
              <p:cNvGrpSpPr/>
              <p:nvPr/>
            </p:nvGrpSpPr>
            <p:grpSpPr>
              <a:xfrm>
                <a:off x="4809936" y="3480564"/>
                <a:ext cx="720080" cy="720080"/>
                <a:chOff x="5000246" y="4054947"/>
                <a:chExt cx="600166" cy="600166"/>
              </a:xfrm>
            </p:grpSpPr>
            <p:sp>
              <p:nvSpPr>
                <p:cNvPr id="371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762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72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762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</p:grpSp>
        <p:grpSp>
          <p:nvGrpSpPr>
            <p:cNvPr id="28746" name="Group 28745"/>
            <p:cNvGrpSpPr/>
            <p:nvPr/>
          </p:nvGrpSpPr>
          <p:grpSpPr>
            <a:xfrm>
              <a:off x="6308806" y="1780983"/>
              <a:ext cx="1226197" cy="1221610"/>
              <a:chOff x="6308806" y="1780983"/>
              <a:chExt cx="1226197" cy="1221610"/>
            </a:xfrm>
          </p:grpSpPr>
          <p:grpSp>
            <p:nvGrpSpPr>
              <p:cNvPr id="412" name="Group 411"/>
              <p:cNvGrpSpPr/>
              <p:nvPr/>
            </p:nvGrpSpPr>
            <p:grpSpPr>
              <a:xfrm>
                <a:off x="6735603" y="2200533"/>
                <a:ext cx="373843" cy="373843"/>
                <a:chOff x="5000246" y="4054947"/>
                <a:chExt cx="600166" cy="600166"/>
              </a:xfrm>
            </p:grpSpPr>
            <p:sp>
              <p:nvSpPr>
                <p:cNvPr id="413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14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416" name="Group 415"/>
              <p:cNvGrpSpPr/>
              <p:nvPr/>
            </p:nvGrpSpPr>
            <p:grpSpPr>
              <a:xfrm>
                <a:off x="6748198" y="2647973"/>
                <a:ext cx="360178" cy="354620"/>
                <a:chOff x="5000246" y="4054947"/>
                <a:chExt cx="600166" cy="600166"/>
              </a:xfrm>
            </p:grpSpPr>
            <p:sp>
              <p:nvSpPr>
                <p:cNvPr id="426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27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417" name="Group 416"/>
              <p:cNvGrpSpPr/>
              <p:nvPr/>
            </p:nvGrpSpPr>
            <p:grpSpPr>
              <a:xfrm>
                <a:off x="6308806" y="2222818"/>
                <a:ext cx="360178" cy="354620"/>
                <a:chOff x="5000246" y="4054947"/>
                <a:chExt cx="600166" cy="600166"/>
              </a:xfrm>
            </p:grpSpPr>
            <p:sp>
              <p:nvSpPr>
                <p:cNvPr id="424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25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418" name="Group 417"/>
              <p:cNvGrpSpPr/>
              <p:nvPr/>
            </p:nvGrpSpPr>
            <p:grpSpPr>
              <a:xfrm>
                <a:off x="7174825" y="2206672"/>
                <a:ext cx="360178" cy="354620"/>
                <a:chOff x="5000246" y="4054947"/>
                <a:chExt cx="600166" cy="600166"/>
              </a:xfrm>
            </p:grpSpPr>
            <p:sp>
              <p:nvSpPr>
                <p:cNvPr id="422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23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419" name="Group 418"/>
              <p:cNvGrpSpPr/>
              <p:nvPr/>
            </p:nvGrpSpPr>
            <p:grpSpPr>
              <a:xfrm>
                <a:off x="6738673" y="1780983"/>
                <a:ext cx="360178" cy="354620"/>
                <a:chOff x="5000246" y="4054947"/>
                <a:chExt cx="600166" cy="600166"/>
              </a:xfrm>
            </p:grpSpPr>
            <p:sp>
              <p:nvSpPr>
                <p:cNvPr id="420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21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</p:grpSp>
        <p:grpSp>
          <p:nvGrpSpPr>
            <p:cNvPr id="28747" name="Group 28746"/>
            <p:cNvGrpSpPr/>
            <p:nvPr/>
          </p:nvGrpSpPr>
          <p:grpSpPr>
            <a:xfrm>
              <a:off x="5861151" y="1331181"/>
              <a:ext cx="2116892" cy="2112027"/>
              <a:chOff x="5861151" y="1331181"/>
              <a:chExt cx="2116892" cy="2112027"/>
            </a:xfrm>
          </p:grpSpPr>
          <p:grpSp>
            <p:nvGrpSpPr>
              <p:cNvPr id="429" name="Group 428"/>
              <p:cNvGrpSpPr/>
              <p:nvPr/>
            </p:nvGrpSpPr>
            <p:grpSpPr>
              <a:xfrm>
                <a:off x="7169417" y="1774493"/>
                <a:ext cx="373843" cy="373843"/>
                <a:chOff x="5000246" y="4054947"/>
                <a:chExt cx="600166" cy="600166"/>
              </a:xfrm>
            </p:grpSpPr>
            <p:sp>
              <p:nvSpPr>
                <p:cNvPr id="451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52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430" name="Group 429"/>
              <p:cNvGrpSpPr/>
              <p:nvPr/>
            </p:nvGrpSpPr>
            <p:grpSpPr>
              <a:xfrm>
                <a:off x="6301973" y="2655242"/>
                <a:ext cx="373843" cy="373843"/>
                <a:chOff x="5000246" y="4054947"/>
                <a:chExt cx="600166" cy="600166"/>
              </a:xfrm>
            </p:grpSpPr>
            <p:sp>
              <p:nvSpPr>
                <p:cNvPr id="449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50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431" name="Group 430"/>
              <p:cNvGrpSpPr/>
              <p:nvPr/>
            </p:nvGrpSpPr>
            <p:grpSpPr>
              <a:xfrm>
                <a:off x="5861151" y="2224084"/>
                <a:ext cx="373843" cy="373843"/>
                <a:chOff x="5000246" y="4054947"/>
                <a:chExt cx="600166" cy="600166"/>
              </a:xfrm>
            </p:grpSpPr>
            <p:sp>
              <p:nvSpPr>
                <p:cNvPr id="447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48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432" name="Group 431"/>
              <p:cNvGrpSpPr/>
              <p:nvPr/>
            </p:nvGrpSpPr>
            <p:grpSpPr>
              <a:xfrm>
                <a:off x="6293034" y="1773590"/>
                <a:ext cx="373843" cy="373843"/>
                <a:chOff x="5000246" y="4054947"/>
                <a:chExt cx="600166" cy="600166"/>
              </a:xfrm>
            </p:grpSpPr>
            <p:sp>
              <p:nvSpPr>
                <p:cNvPr id="445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46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433" name="Group 432"/>
              <p:cNvGrpSpPr/>
              <p:nvPr/>
            </p:nvGrpSpPr>
            <p:grpSpPr>
              <a:xfrm>
                <a:off x="6725477" y="1331181"/>
                <a:ext cx="373843" cy="373843"/>
                <a:chOff x="5000246" y="4054947"/>
                <a:chExt cx="600166" cy="600166"/>
              </a:xfrm>
            </p:grpSpPr>
            <p:sp>
              <p:nvSpPr>
                <p:cNvPr id="443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44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434" name="Group 433"/>
              <p:cNvGrpSpPr/>
              <p:nvPr/>
            </p:nvGrpSpPr>
            <p:grpSpPr>
              <a:xfrm>
                <a:off x="6741365" y="3069365"/>
                <a:ext cx="373843" cy="373843"/>
                <a:chOff x="5000246" y="4054947"/>
                <a:chExt cx="600166" cy="600166"/>
              </a:xfrm>
            </p:grpSpPr>
            <p:sp>
              <p:nvSpPr>
                <p:cNvPr id="441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42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435" name="Group 434"/>
              <p:cNvGrpSpPr/>
              <p:nvPr/>
            </p:nvGrpSpPr>
            <p:grpSpPr>
              <a:xfrm>
                <a:off x="7181693" y="2638360"/>
                <a:ext cx="373843" cy="373843"/>
                <a:chOff x="5000246" y="4054947"/>
                <a:chExt cx="600166" cy="600166"/>
              </a:xfrm>
            </p:grpSpPr>
            <p:sp>
              <p:nvSpPr>
                <p:cNvPr id="439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40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436" name="Group 435"/>
              <p:cNvGrpSpPr/>
              <p:nvPr/>
            </p:nvGrpSpPr>
            <p:grpSpPr>
              <a:xfrm>
                <a:off x="7604200" y="2196525"/>
                <a:ext cx="373843" cy="373843"/>
                <a:chOff x="5000246" y="4054947"/>
                <a:chExt cx="600166" cy="600166"/>
              </a:xfrm>
            </p:grpSpPr>
            <p:sp>
              <p:nvSpPr>
                <p:cNvPr id="437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38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</p:grpSp>
        <p:grpSp>
          <p:nvGrpSpPr>
            <p:cNvPr id="28748" name="Group 28747"/>
            <p:cNvGrpSpPr/>
            <p:nvPr/>
          </p:nvGrpSpPr>
          <p:grpSpPr>
            <a:xfrm>
              <a:off x="5414903" y="884940"/>
              <a:ext cx="3006166" cy="2990966"/>
              <a:chOff x="5414903" y="884940"/>
              <a:chExt cx="3006166" cy="2990966"/>
            </a:xfrm>
          </p:grpSpPr>
          <p:grpSp>
            <p:nvGrpSpPr>
              <p:cNvPr id="454" name="Group 453"/>
              <p:cNvGrpSpPr/>
              <p:nvPr/>
            </p:nvGrpSpPr>
            <p:grpSpPr>
              <a:xfrm>
                <a:off x="6283508" y="1326794"/>
                <a:ext cx="373843" cy="373843"/>
                <a:chOff x="5000246" y="4054947"/>
                <a:chExt cx="600166" cy="600166"/>
              </a:xfrm>
            </p:grpSpPr>
            <p:sp>
              <p:nvSpPr>
                <p:cNvPr id="488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8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455" name="Group 454"/>
              <p:cNvGrpSpPr/>
              <p:nvPr/>
            </p:nvGrpSpPr>
            <p:grpSpPr>
              <a:xfrm>
                <a:off x="6725400" y="884940"/>
                <a:ext cx="373843" cy="373843"/>
                <a:chOff x="5000246" y="4054947"/>
                <a:chExt cx="600166" cy="600166"/>
              </a:xfrm>
            </p:grpSpPr>
            <p:sp>
              <p:nvSpPr>
                <p:cNvPr id="486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87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456" name="Group 455"/>
              <p:cNvGrpSpPr/>
              <p:nvPr/>
            </p:nvGrpSpPr>
            <p:grpSpPr>
              <a:xfrm>
                <a:off x="7187724" y="3074015"/>
                <a:ext cx="373843" cy="373843"/>
                <a:chOff x="5000246" y="4054947"/>
                <a:chExt cx="600166" cy="600166"/>
              </a:xfrm>
            </p:grpSpPr>
            <p:sp>
              <p:nvSpPr>
                <p:cNvPr id="484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85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457" name="Group 456"/>
              <p:cNvGrpSpPr/>
              <p:nvPr/>
            </p:nvGrpSpPr>
            <p:grpSpPr>
              <a:xfrm>
                <a:off x="5414903" y="2233454"/>
                <a:ext cx="373843" cy="373843"/>
                <a:chOff x="5000246" y="4054947"/>
                <a:chExt cx="600166" cy="600166"/>
              </a:xfrm>
            </p:grpSpPr>
            <p:sp>
              <p:nvSpPr>
                <p:cNvPr id="482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83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458" name="Group 457"/>
              <p:cNvGrpSpPr/>
              <p:nvPr/>
            </p:nvGrpSpPr>
            <p:grpSpPr>
              <a:xfrm>
                <a:off x="5842100" y="1761933"/>
                <a:ext cx="373843" cy="373843"/>
                <a:chOff x="5000246" y="4054947"/>
                <a:chExt cx="600166" cy="600166"/>
              </a:xfrm>
            </p:grpSpPr>
            <p:sp>
              <p:nvSpPr>
                <p:cNvPr id="480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81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459" name="Group 458"/>
              <p:cNvGrpSpPr/>
              <p:nvPr/>
            </p:nvGrpSpPr>
            <p:grpSpPr>
              <a:xfrm>
                <a:off x="6747446" y="3502063"/>
                <a:ext cx="373843" cy="373843"/>
                <a:chOff x="5000246" y="4054947"/>
                <a:chExt cx="600166" cy="600166"/>
              </a:xfrm>
            </p:grpSpPr>
            <p:sp>
              <p:nvSpPr>
                <p:cNvPr id="478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7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460" name="Group 459"/>
              <p:cNvGrpSpPr/>
              <p:nvPr/>
            </p:nvGrpSpPr>
            <p:grpSpPr>
              <a:xfrm>
                <a:off x="5851625" y="2664957"/>
                <a:ext cx="373843" cy="373843"/>
                <a:chOff x="5000246" y="4054947"/>
                <a:chExt cx="600166" cy="600166"/>
              </a:xfrm>
            </p:grpSpPr>
            <p:sp>
              <p:nvSpPr>
                <p:cNvPr id="476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77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461" name="Group 460"/>
              <p:cNvGrpSpPr/>
              <p:nvPr/>
            </p:nvGrpSpPr>
            <p:grpSpPr>
              <a:xfrm>
                <a:off x="6295254" y="3066951"/>
                <a:ext cx="373843" cy="373843"/>
                <a:chOff x="5000246" y="4054947"/>
                <a:chExt cx="600166" cy="600166"/>
              </a:xfrm>
            </p:grpSpPr>
            <p:sp>
              <p:nvSpPr>
                <p:cNvPr id="474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75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462" name="Group 461"/>
              <p:cNvGrpSpPr/>
              <p:nvPr/>
            </p:nvGrpSpPr>
            <p:grpSpPr>
              <a:xfrm>
                <a:off x="8047226" y="2191061"/>
                <a:ext cx="373843" cy="373843"/>
                <a:chOff x="5000246" y="4054947"/>
                <a:chExt cx="600166" cy="600166"/>
              </a:xfrm>
            </p:grpSpPr>
            <p:sp>
              <p:nvSpPr>
                <p:cNvPr id="472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73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463" name="Group 462"/>
              <p:cNvGrpSpPr/>
              <p:nvPr/>
            </p:nvGrpSpPr>
            <p:grpSpPr>
              <a:xfrm>
                <a:off x="7606916" y="1759013"/>
                <a:ext cx="373843" cy="373843"/>
                <a:chOff x="5000246" y="4054947"/>
                <a:chExt cx="600166" cy="600166"/>
              </a:xfrm>
            </p:grpSpPr>
            <p:sp>
              <p:nvSpPr>
                <p:cNvPr id="470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71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464" name="Group 463"/>
              <p:cNvGrpSpPr/>
              <p:nvPr/>
            </p:nvGrpSpPr>
            <p:grpSpPr>
              <a:xfrm>
                <a:off x="7167359" y="1328304"/>
                <a:ext cx="373843" cy="373843"/>
                <a:chOff x="5000246" y="4054947"/>
                <a:chExt cx="600166" cy="600166"/>
              </a:xfrm>
            </p:grpSpPr>
            <p:sp>
              <p:nvSpPr>
                <p:cNvPr id="468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6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465" name="Group 464"/>
              <p:cNvGrpSpPr/>
              <p:nvPr/>
            </p:nvGrpSpPr>
            <p:grpSpPr>
              <a:xfrm>
                <a:off x="7624578" y="2637526"/>
                <a:ext cx="373843" cy="373843"/>
                <a:chOff x="5000246" y="4054947"/>
                <a:chExt cx="600166" cy="600166"/>
              </a:xfrm>
            </p:grpSpPr>
            <p:sp>
              <p:nvSpPr>
                <p:cNvPr id="466" name="Line 23"/>
                <p:cNvSpPr>
                  <a:spLocks noChangeShapeType="1"/>
                </p:cNvSpPr>
                <p:nvPr/>
              </p:nvSpPr>
              <p:spPr bwMode="auto">
                <a:xfrm>
                  <a:off x="5000246" y="4054947"/>
                  <a:ext cx="600166" cy="600166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67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000246" y="4054947"/>
                  <a:ext cx="600166" cy="600165"/>
                </a:xfrm>
                <a:prstGeom prst="line">
                  <a:avLst/>
                </a:prstGeom>
                <a:noFill/>
                <a:ln w="1143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</p:grpSp>
        <p:grpSp>
          <p:nvGrpSpPr>
            <p:cNvPr id="494" name="Group 493"/>
            <p:cNvGrpSpPr/>
            <p:nvPr/>
          </p:nvGrpSpPr>
          <p:grpSpPr>
            <a:xfrm>
              <a:off x="7172168" y="875413"/>
              <a:ext cx="373843" cy="373843"/>
              <a:chOff x="5000246" y="4054947"/>
              <a:chExt cx="600166" cy="600166"/>
            </a:xfrm>
          </p:grpSpPr>
          <p:sp>
            <p:nvSpPr>
              <p:cNvPr id="51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1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496" name="Group 495"/>
            <p:cNvGrpSpPr/>
            <p:nvPr/>
          </p:nvGrpSpPr>
          <p:grpSpPr>
            <a:xfrm>
              <a:off x="6283507" y="884939"/>
              <a:ext cx="373843" cy="373843"/>
              <a:chOff x="5000246" y="4054947"/>
              <a:chExt cx="600166" cy="600166"/>
            </a:xfrm>
          </p:grpSpPr>
          <p:sp>
            <p:nvSpPr>
              <p:cNvPr id="51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1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497" name="Group 496"/>
            <p:cNvGrpSpPr/>
            <p:nvPr/>
          </p:nvGrpSpPr>
          <p:grpSpPr>
            <a:xfrm>
              <a:off x="6715390" y="434445"/>
              <a:ext cx="373843" cy="373843"/>
              <a:chOff x="5000246" y="4054947"/>
              <a:chExt cx="600166" cy="600166"/>
            </a:xfrm>
          </p:grpSpPr>
          <p:sp>
            <p:nvSpPr>
              <p:cNvPr id="510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11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499" name="Group 498"/>
            <p:cNvGrpSpPr/>
            <p:nvPr/>
          </p:nvGrpSpPr>
          <p:grpSpPr>
            <a:xfrm>
              <a:off x="6767248" y="3931036"/>
              <a:ext cx="373843" cy="373843"/>
              <a:chOff x="5000246" y="4054947"/>
              <a:chExt cx="600166" cy="600166"/>
            </a:xfrm>
          </p:grpSpPr>
          <p:sp>
            <p:nvSpPr>
              <p:cNvPr id="50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0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00" name="Group 499"/>
            <p:cNvGrpSpPr/>
            <p:nvPr/>
          </p:nvGrpSpPr>
          <p:grpSpPr>
            <a:xfrm>
              <a:off x="7207576" y="3500031"/>
              <a:ext cx="373843" cy="373843"/>
              <a:chOff x="5000246" y="4054947"/>
              <a:chExt cx="600166" cy="600166"/>
            </a:xfrm>
          </p:grpSpPr>
          <p:sp>
            <p:nvSpPr>
              <p:cNvPr id="504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05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01" name="Group 500"/>
            <p:cNvGrpSpPr/>
            <p:nvPr/>
          </p:nvGrpSpPr>
          <p:grpSpPr>
            <a:xfrm>
              <a:off x="7606951" y="1297445"/>
              <a:ext cx="373843" cy="373843"/>
              <a:chOff x="5000246" y="4054947"/>
              <a:chExt cx="600166" cy="600166"/>
            </a:xfrm>
          </p:grpSpPr>
          <p:sp>
            <p:nvSpPr>
              <p:cNvPr id="50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0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20" name="Group 519"/>
            <p:cNvGrpSpPr/>
            <p:nvPr/>
          </p:nvGrpSpPr>
          <p:grpSpPr>
            <a:xfrm>
              <a:off x="8068781" y="1725043"/>
              <a:ext cx="373843" cy="373843"/>
              <a:chOff x="5000246" y="4054947"/>
              <a:chExt cx="600166" cy="600166"/>
            </a:xfrm>
          </p:grpSpPr>
          <p:sp>
            <p:nvSpPr>
              <p:cNvPr id="54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4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22" name="Group 521"/>
            <p:cNvGrpSpPr/>
            <p:nvPr/>
          </p:nvGrpSpPr>
          <p:grpSpPr>
            <a:xfrm>
              <a:off x="4960615" y="2224969"/>
              <a:ext cx="373843" cy="373843"/>
              <a:chOff x="5000246" y="4054947"/>
              <a:chExt cx="600166" cy="600166"/>
            </a:xfrm>
          </p:grpSpPr>
          <p:sp>
            <p:nvSpPr>
              <p:cNvPr id="53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3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23" name="Group 522"/>
            <p:cNvGrpSpPr/>
            <p:nvPr/>
          </p:nvGrpSpPr>
          <p:grpSpPr>
            <a:xfrm>
              <a:off x="5392498" y="1774475"/>
              <a:ext cx="373843" cy="373843"/>
              <a:chOff x="5000246" y="4054947"/>
              <a:chExt cx="600166" cy="600166"/>
            </a:xfrm>
          </p:grpSpPr>
          <p:sp>
            <p:nvSpPr>
              <p:cNvPr id="53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3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24" name="Group 523"/>
            <p:cNvGrpSpPr/>
            <p:nvPr/>
          </p:nvGrpSpPr>
          <p:grpSpPr>
            <a:xfrm>
              <a:off x="5824941" y="1332066"/>
              <a:ext cx="373843" cy="373843"/>
              <a:chOff x="5000246" y="4054947"/>
              <a:chExt cx="600166" cy="600166"/>
            </a:xfrm>
          </p:grpSpPr>
          <p:sp>
            <p:nvSpPr>
              <p:cNvPr id="534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35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25" name="Group 524"/>
            <p:cNvGrpSpPr/>
            <p:nvPr/>
          </p:nvGrpSpPr>
          <p:grpSpPr>
            <a:xfrm>
              <a:off x="7625374" y="3067156"/>
              <a:ext cx="373843" cy="373843"/>
              <a:chOff x="5000246" y="4054947"/>
              <a:chExt cx="600166" cy="600166"/>
            </a:xfrm>
          </p:grpSpPr>
          <p:sp>
            <p:nvSpPr>
              <p:cNvPr id="53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3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26" name="Group 525"/>
            <p:cNvGrpSpPr/>
            <p:nvPr/>
          </p:nvGrpSpPr>
          <p:grpSpPr>
            <a:xfrm>
              <a:off x="8065702" y="2636151"/>
              <a:ext cx="373843" cy="373843"/>
              <a:chOff x="5000246" y="4054947"/>
              <a:chExt cx="600166" cy="600166"/>
            </a:xfrm>
          </p:grpSpPr>
          <p:sp>
            <p:nvSpPr>
              <p:cNvPr id="530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31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27" name="Group 526"/>
            <p:cNvGrpSpPr/>
            <p:nvPr/>
          </p:nvGrpSpPr>
          <p:grpSpPr>
            <a:xfrm>
              <a:off x="8503564" y="2147075"/>
              <a:ext cx="373843" cy="373843"/>
              <a:chOff x="5000246" y="4054947"/>
              <a:chExt cx="600166" cy="600166"/>
            </a:xfrm>
          </p:grpSpPr>
          <p:sp>
            <p:nvSpPr>
              <p:cNvPr id="52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2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44" name="Group 543"/>
            <p:cNvGrpSpPr/>
            <p:nvPr/>
          </p:nvGrpSpPr>
          <p:grpSpPr>
            <a:xfrm>
              <a:off x="5406329" y="2665409"/>
              <a:ext cx="373843" cy="373843"/>
              <a:chOff x="5000246" y="4054947"/>
              <a:chExt cx="600166" cy="600166"/>
            </a:xfrm>
          </p:grpSpPr>
          <p:sp>
            <p:nvSpPr>
              <p:cNvPr id="545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46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47" name="Group 546"/>
            <p:cNvGrpSpPr/>
            <p:nvPr/>
          </p:nvGrpSpPr>
          <p:grpSpPr>
            <a:xfrm>
              <a:off x="5841112" y="3087441"/>
              <a:ext cx="373843" cy="373843"/>
              <a:chOff x="5000246" y="4054947"/>
              <a:chExt cx="600166" cy="600166"/>
            </a:xfrm>
          </p:grpSpPr>
          <p:sp>
            <p:nvSpPr>
              <p:cNvPr id="54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4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50" name="Group 549"/>
            <p:cNvGrpSpPr/>
            <p:nvPr/>
          </p:nvGrpSpPr>
          <p:grpSpPr>
            <a:xfrm>
              <a:off x="6302942" y="3515039"/>
              <a:ext cx="373843" cy="373843"/>
              <a:chOff x="5000246" y="4054947"/>
              <a:chExt cx="600166" cy="600166"/>
            </a:xfrm>
          </p:grpSpPr>
          <p:sp>
            <p:nvSpPr>
              <p:cNvPr id="551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52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6261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39" name="TextBox 31838"/>
          <p:cNvSpPr txBox="1"/>
          <p:nvPr/>
        </p:nvSpPr>
        <p:spPr>
          <a:xfrm>
            <a:off x="303726" y="289535"/>
            <a:ext cx="44284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</a:rPr>
              <a:t>Watch how the crosses of the </a:t>
            </a:r>
            <a:r>
              <a:rPr lang="en-AU" sz="2000" b="1" dirty="0" err="1">
                <a:solidFill>
                  <a:schemeClr val="bg1"/>
                </a:solidFill>
              </a:rPr>
              <a:t>tapatoru</a:t>
            </a:r>
            <a:r>
              <a:rPr lang="en-AU" sz="2000" b="1" dirty="0">
                <a:solidFill>
                  <a:schemeClr val="bg1"/>
                </a:solidFill>
              </a:rPr>
              <a:t> pattern are built up layer by layer.</a:t>
            </a: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>
                <a:solidFill>
                  <a:schemeClr val="bg1"/>
                </a:solidFill>
              </a:rPr>
              <a:t>What do you notice?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3308770" y="3060470"/>
            <a:ext cx="2222943" cy="2246978"/>
            <a:chOff x="3307073" y="1958041"/>
            <a:chExt cx="2222943" cy="2246978"/>
          </a:xfrm>
        </p:grpSpPr>
        <p:grpSp>
          <p:nvGrpSpPr>
            <p:cNvPr id="68" name="Group 67"/>
            <p:cNvGrpSpPr/>
            <p:nvPr/>
          </p:nvGrpSpPr>
          <p:grpSpPr>
            <a:xfrm>
              <a:off x="4039694" y="2732263"/>
              <a:ext cx="720080" cy="720080"/>
              <a:chOff x="5000246" y="4054947"/>
              <a:chExt cx="600166" cy="600166"/>
            </a:xfrm>
          </p:grpSpPr>
          <p:sp>
            <p:nvSpPr>
              <p:cNvPr id="31824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1825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195" name="Group 194"/>
            <p:cNvGrpSpPr/>
            <p:nvPr/>
          </p:nvGrpSpPr>
          <p:grpSpPr>
            <a:xfrm>
              <a:off x="4797395" y="1958041"/>
              <a:ext cx="720080" cy="720080"/>
              <a:chOff x="5000246" y="4054947"/>
              <a:chExt cx="600166" cy="600166"/>
            </a:xfrm>
          </p:grpSpPr>
          <p:sp>
            <p:nvSpPr>
              <p:cNvPr id="19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9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198" name="Group 197"/>
            <p:cNvGrpSpPr/>
            <p:nvPr/>
          </p:nvGrpSpPr>
          <p:grpSpPr>
            <a:xfrm>
              <a:off x="4053931" y="3465886"/>
              <a:ext cx="720080" cy="720080"/>
              <a:chOff x="5000246" y="4054947"/>
              <a:chExt cx="600166" cy="600166"/>
            </a:xfrm>
          </p:grpSpPr>
          <p:sp>
            <p:nvSpPr>
              <p:cNvPr id="199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00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01" name="Group 200"/>
            <p:cNvGrpSpPr/>
            <p:nvPr/>
          </p:nvGrpSpPr>
          <p:grpSpPr>
            <a:xfrm>
              <a:off x="4797395" y="2729130"/>
              <a:ext cx="720080" cy="720080"/>
              <a:chOff x="5000246" y="4054947"/>
              <a:chExt cx="600166" cy="600166"/>
            </a:xfrm>
          </p:grpSpPr>
          <p:sp>
            <p:nvSpPr>
              <p:cNvPr id="20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0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3307073" y="3484939"/>
              <a:ext cx="720080" cy="720080"/>
              <a:chOff x="5000246" y="4054947"/>
              <a:chExt cx="600166" cy="600166"/>
            </a:xfrm>
          </p:grpSpPr>
          <p:sp>
            <p:nvSpPr>
              <p:cNvPr id="205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06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07" name="Group 206"/>
            <p:cNvGrpSpPr/>
            <p:nvPr/>
          </p:nvGrpSpPr>
          <p:grpSpPr>
            <a:xfrm>
              <a:off x="4809936" y="3480564"/>
              <a:ext cx="720080" cy="720080"/>
              <a:chOff x="5000246" y="4054947"/>
              <a:chExt cx="600166" cy="600166"/>
            </a:xfrm>
          </p:grpSpPr>
          <p:sp>
            <p:nvSpPr>
              <p:cNvPr id="20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0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1832303" y="1575419"/>
            <a:ext cx="4455415" cy="4506971"/>
            <a:chOff x="1832303" y="1215561"/>
            <a:chExt cx="4455415" cy="4506971"/>
          </a:xfrm>
        </p:grpSpPr>
        <p:grpSp>
          <p:nvGrpSpPr>
            <p:cNvPr id="212" name="Group 211"/>
            <p:cNvGrpSpPr/>
            <p:nvPr/>
          </p:nvGrpSpPr>
          <p:grpSpPr>
            <a:xfrm>
              <a:off x="3287796" y="3474834"/>
              <a:ext cx="720080" cy="720080"/>
              <a:chOff x="5000246" y="4054947"/>
              <a:chExt cx="600166" cy="600166"/>
            </a:xfrm>
          </p:grpSpPr>
          <p:sp>
            <p:nvSpPr>
              <p:cNvPr id="22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3" name="Group 212"/>
            <p:cNvGrpSpPr/>
            <p:nvPr/>
          </p:nvGrpSpPr>
          <p:grpSpPr>
            <a:xfrm>
              <a:off x="4045497" y="2700612"/>
              <a:ext cx="720080" cy="720080"/>
              <a:chOff x="5000246" y="4054947"/>
              <a:chExt cx="600166" cy="600166"/>
            </a:xfrm>
          </p:grpSpPr>
          <p:sp>
            <p:nvSpPr>
              <p:cNvPr id="22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4" name="Group 213"/>
            <p:cNvGrpSpPr/>
            <p:nvPr/>
          </p:nvGrpSpPr>
          <p:grpSpPr>
            <a:xfrm>
              <a:off x="2572844" y="4978182"/>
              <a:ext cx="720080" cy="720080"/>
              <a:chOff x="5000246" y="4054947"/>
              <a:chExt cx="600166" cy="600166"/>
            </a:xfrm>
          </p:grpSpPr>
          <p:sp>
            <p:nvSpPr>
              <p:cNvPr id="224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5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5" name="Group 214"/>
            <p:cNvGrpSpPr/>
            <p:nvPr/>
          </p:nvGrpSpPr>
          <p:grpSpPr>
            <a:xfrm>
              <a:off x="1832303" y="4987924"/>
              <a:ext cx="720080" cy="720080"/>
              <a:chOff x="5000246" y="4054947"/>
              <a:chExt cx="600166" cy="600166"/>
            </a:xfrm>
          </p:grpSpPr>
          <p:sp>
            <p:nvSpPr>
              <p:cNvPr id="22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2555175" y="4227510"/>
              <a:ext cx="720080" cy="720080"/>
              <a:chOff x="5000246" y="4054947"/>
              <a:chExt cx="600166" cy="600166"/>
            </a:xfrm>
          </p:grpSpPr>
          <p:sp>
            <p:nvSpPr>
              <p:cNvPr id="220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1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3328849" y="4992860"/>
              <a:ext cx="720080" cy="720080"/>
              <a:chOff x="5000246" y="4054947"/>
              <a:chExt cx="600166" cy="600166"/>
            </a:xfrm>
          </p:grpSpPr>
          <p:sp>
            <p:nvSpPr>
              <p:cNvPr id="21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1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4811633" y="4987774"/>
              <a:ext cx="720080" cy="720080"/>
              <a:chOff x="5000246" y="4054947"/>
              <a:chExt cx="600166" cy="600166"/>
            </a:xfrm>
          </p:grpSpPr>
          <p:sp>
            <p:nvSpPr>
              <p:cNvPr id="231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32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33" name="Group 232"/>
            <p:cNvGrpSpPr/>
            <p:nvPr/>
          </p:nvGrpSpPr>
          <p:grpSpPr>
            <a:xfrm>
              <a:off x="4071092" y="4997516"/>
              <a:ext cx="720080" cy="720080"/>
              <a:chOff x="5000246" y="4054947"/>
              <a:chExt cx="600166" cy="600166"/>
            </a:xfrm>
          </p:grpSpPr>
          <p:sp>
            <p:nvSpPr>
              <p:cNvPr id="234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35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5567638" y="5002452"/>
              <a:ext cx="720080" cy="720080"/>
              <a:chOff x="5000246" y="4054947"/>
              <a:chExt cx="600166" cy="600166"/>
            </a:xfrm>
          </p:grpSpPr>
          <p:sp>
            <p:nvSpPr>
              <p:cNvPr id="237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38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39" name="Group 238"/>
            <p:cNvGrpSpPr/>
            <p:nvPr/>
          </p:nvGrpSpPr>
          <p:grpSpPr>
            <a:xfrm>
              <a:off x="5548700" y="3471617"/>
              <a:ext cx="720080" cy="720080"/>
              <a:chOff x="5000246" y="4054947"/>
              <a:chExt cx="600166" cy="600166"/>
            </a:xfrm>
          </p:grpSpPr>
          <p:sp>
            <p:nvSpPr>
              <p:cNvPr id="240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41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42" name="Group 241"/>
            <p:cNvGrpSpPr/>
            <p:nvPr/>
          </p:nvGrpSpPr>
          <p:grpSpPr>
            <a:xfrm>
              <a:off x="5556794" y="2716255"/>
              <a:ext cx="720080" cy="720080"/>
              <a:chOff x="5000246" y="4054947"/>
              <a:chExt cx="600166" cy="600166"/>
            </a:xfrm>
          </p:grpSpPr>
          <p:sp>
            <p:nvSpPr>
              <p:cNvPr id="243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44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5548700" y="1975096"/>
              <a:ext cx="720080" cy="720080"/>
              <a:chOff x="5000246" y="4054947"/>
              <a:chExt cx="600166" cy="600166"/>
            </a:xfrm>
          </p:grpSpPr>
          <p:sp>
            <p:nvSpPr>
              <p:cNvPr id="24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4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48" name="Group 247"/>
            <p:cNvGrpSpPr/>
            <p:nvPr/>
          </p:nvGrpSpPr>
          <p:grpSpPr>
            <a:xfrm>
              <a:off x="4814761" y="1975097"/>
              <a:ext cx="720080" cy="720080"/>
              <a:chOff x="5000246" y="4054947"/>
              <a:chExt cx="600166" cy="600166"/>
            </a:xfrm>
          </p:grpSpPr>
          <p:sp>
            <p:nvSpPr>
              <p:cNvPr id="249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50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51" name="Group 250"/>
            <p:cNvGrpSpPr/>
            <p:nvPr/>
          </p:nvGrpSpPr>
          <p:grpSpPr>
            <a:xfrm>
              <a:off x="5556794" y="4230433"/>
              <a:ext cx="720080" cy="720080"/>
              <a:chOff x="5000246" y="4054947"/>
              <a:chExt cx="600166" cy="600166"/>
            </a:xfrm>
          </p:grpSpPr>
          <p:sp>
            <p:nvSpPr>
              <p:cNvPr id="25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5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>
              <a:off x="5556794" y="1215561"/>
              <a:ext cx="720080" cy="720080"/>
              <a:chOff x="5000246" y="4054947"/>
              <a:chExt cx="600166" cy="600166"/>
            </a:xfrm>
          </p:grpSpPr>
          <p:sp>
            <p:nvSpPr>
              <p:cNvPr id="255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56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</p:grpSp>
      <p:grpSp>
        <p:nvGrpSpPr>
          <p:cNvPr id="75" name="Group 74"/>
          <p:cNvGrpSpPr/>
          <p:nvPr/>
        </p:nvGrpSpPr>
        <p:grpSpPr>
          <a:xfrm>
            <a:off x="316534" y="37720"/>
            <a:ext cx="6729138" cy="6794640"/>
            <a:chOff x="297822" y="-25780"/>
            <a:chExt cx="6729138" cy="6794640"/>
          </a:xfrm>
        </p:grpSpPr>
        <p:grpSp>
          <p:nvGrpSpPr>
            <p:cNvPr id="259" name="Group 258"/>
            <p:cNvGrpSpPr/>
            <p:nvPr/>
          </p:nvGrpSpPr>
          <p:grpSpPr>
            <a:xfrm>
              <a:off x="2511801" y="3763909"/>
              <a:ext cx="720080" cy="720080"/>
              <a:chOff x="5000246" y="4054947"/>
              <a:chExt cx="600166" cy="600166"/>
            </a:xfrm>
          </p:grpSpPr>
          <p:sp>
            <p:nvSpPr>
              <p:cNvPr id="30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0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60" name="Group 259"/>
            <p:cNvGrpSpPr/>
            <p:nvPr/>
          </p:nvGrpSpPr>
          <p:grpSpPr>
            <a:xfrm>
              <a:off x="3269502" y="2989687"/>
              <a:ext cx="720080" cy="720080"/>
              <a:chOff x="5000246" y="4054947"/>
              <a:chExt cx="600166" cy="600166"/>
            </a:xfrm>
          </p:grpSpPr>
          <p:sp>
            <p:nvSpPr>
              <p:cNvPr id="300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01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61" name="Group 260"/>
            <p:cNvGrpSpPr/>
            <p:nvPr/>
          </p:nvGrpSpPr>
          <p:grpSpPr>
            <a:xfrm>
              <a:off x="297822" y="6016202"/>
              <a:ext cx="720080" cy="720080"/>
              <a:chOff x="5000246" y="4054947"/>
              <a:chExt cx="600166" cy="600166"/>
            </a:xfrm>
          </p:grpSpPr>
          <p:sp>
            <p:nvSpPr>
              <p:cNvPr id="29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9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62" name="Group 261"/>
            <p:cNvGrpSpPr/>
            <p:nvPr/>
          </p:nvGrpSpPr>
          <p:grpSpPr>
            <a:xfrm>
              <a:off x="1056308" y="5276999"/>
              <a:ext cx="720080" cy="720080"/>
              <a:chOff x="5000246" y="4054947"/>
              <a:chExt cx="600166" cy="600166"/>
            </a:xfrm>
          </p:grpSpPr>
          <p:sp>
            <p:nvSpPr>
              <p:cNvPr id="29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9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63" name="Group 262"/>
            <p:cNvGrpSpPr/>
            <p:nvPr/>
          </p:nvGrpSpPr>
          <p:grpSpPr>
            <a:xfrm>
              <a:off x="1779180" y="4516585"/>
              <a:ext cx="720080" cy="720080"/>
              <a:chOff x="5000246" y="4054947"/>
              <a:chExt cx="600166" cy="600166"/>
            </a:xfrm>
          </p:grpSpPr>
          <p:sp>
            <p:nvSpPr>
              <p:cNvPr id="294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95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64" name="Group 263"/>
            <p:cNvGrpSpPr/>
            <p:nvPr/>
          </p:nvGrpSpPr>
          <p:grpSpPr>
            <a:xfrm>
              <a:off x="1053827" y="6030880"/>
              <a:ext cx="720080" cy="720080"/>
              <a:chOff x="5000246" y="4054947"/>
              <a:chExt cx="600166" cy="600166"/>
            </a:xfrm>
          </p:grpSpPr>
          <p:sp>
            <p:nvSpPr>
              <p:cNvPr id="29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9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65" name="Group 264"/>
            <p:cNvGrpSpPr/>
            <p:nvPr/>
          </p:nvGrpSpPr>
          <p:grpSpPr>
            <a:xfrm>
              <a:off x="2536611" y="6025794"/>
              <a:ext cx="720080" cy="720080"/>
              <a:chOff x="5000246" y="4054947"/>
              <a:chExt cx="600166" cy="600166"/>
            </a:xfrm>
          </p:grpSpPr>
          <p:sp>
            <p:nvSpPr>
              <p:cNvPr id="290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91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66" name="Group 265"/>
            <p:cNvGrpSpPr/>
            <p:nvPr/>
          </p:nvGrpSpPr>
          <p:grpSpPr>
            <a:xfrm>
              <a:off x="1796070" y="6035536"/>
              <a:ext cx="720080" cy="720080"/>
              <a:chOff x="5000246" y="4054947"/>
              <a:chExt cx="600166" cy="600166"/>
            </a:xfrm>
          </p:grpSpPr>
          <p:sp>
            <p:nvSpPr>
              <p:cNvPr id="28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8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67" name="Group 266"/>
            <p:cNvGrpSpPr/>
            <p:nvPr/>
          </p:nvGrpSpPr>
          <p:grpSpPr>
            <a:xfrm>
              <a:off x="6289255" y="6039188"/>
              <a:ext cx="720080" cy="720080"/>
              <a:chOff x="5000246" y="4054947"/>
              <a:chExt cx="600166" cy="600166"/>
            </a:xfrm>
          </p:grpSpPr>
          <p:sp>
            <p:nvSpPr>
              <p:cNvPr id="28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8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68" name="Group 267"/>
            <p:cNvGrpSpPr/>
            <p:nvPr/>
          </p:nvGrpSpPr>
          <p:grpSpPr>
            <a:xfrm>
              <a:off x="6270317" y="4508353"/>
              <a:ext cx="720080" cy="720080"/>
              <a:chOff x="5000246" y="4054947"/>
              <a:chExt cx="600166" cy="600166"/>
            </a:xfrm>
          </p:grpSpPr>
          <p:sp>
            <p:nvSpPr>
              <p:cNvPr id="284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85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69" name="Group 268"/>
            <p:cNvGrpSpPr/>
            <p:nvPr/>
          </p:nvGrpSpPr>
          <p:grpSpPr>
            <a:xfrm>
              <a:off x="6278411" y="3752991"/>
              <a:ext cx="720080" cy="720080"/>
              <a:chOff x="5000246" y="4054947"/>
              <a:chExt cx="600166" cy="600166"/>
            </a:xfrm>
          </p:grpSpPr>
          <p:sp>
            <p:nvSpPr>
              <p:cNvPr id="28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8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70" name="Group 269"/>
            <p:cNvGrpSpPr/>
            <p:nvPr/>
          </p:nvGrpSpPr>
          <p:grpSpPr>
            <a:xfrm>
              <a:off x="6270317" y="3011832"/>
              <a:ext cx="720080" cy="720080"/>
              <a:chOff x="5000246" y="4054947"/>
              <a:chExt cx="600166" cy="600166"/>
            </a:xfrm>
          </p:grpSpPr>
          <p:sp>
            <p:nvSpPr>
              <p:cNvPr id="280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81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71" name="Group 270"/>
            <p:cNvGrpSpPr/>
            <p:nvPr/>
          </p:nvGrpSpPr>
          <p:grpSpPr>
            <a:xfrm>
              <a:off x="4038766" y="2264172"/>
              <a:ext cx="720080" cy="720080"/>
              <a:chOff x="5000246" y="4054947"/>
              <a:chExt cx="600166" cy="600166"/>
            </a:xfrm>
          </p:grpSpPr>
          <p:sp>
            <p:nvSpPr>
              <p:cNvPr id="27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7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72" name="Group 271"/>
            <p:cNvGrpSpPr/>
            <p:nvPr/>
          </p:nvGrpSpPr>
          <p:grpSpPr>
            <a:xfrm>
              <a:off x="6278411" y="5267169"/>
              <a:ext cx="720080" cy="720080"/>
              <a:chOff x="5000246" y="4054947"/>
              <a:chExt cx="600166" cy="600166"/>
            </a:xfrm>
          </p:grpSpPr>
          <p:sp>
            <p:nvSpPr>
              <p:cNvPr id="27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7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04" name="Group 303"/>
            <p:cNvGrpSpPr/>
            <p:nvPr/>
          </p:nvGrpSpPr>
          <p:grpSpPr>
            <a:xfrm>
              <a:off x="6306880" y="2255009"/>
              <a:ext cx="720080" cy="720080"/>
              <a:chOff x="5000246" y="4054947"/>
              <a:chExt cx="600166" cy="600166"/>
            </a:xfrm>
          </p:grpSpPr>
          <p:sp>
            <p:nvSpPr>
              <p:cNvPr id="305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06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07" name="Group 306"/>
            <p:cNvGrpSpPr/>
            <p:nvPr/>
          </p:nvGrpSpPr>
          <p:grpSpPr>
            <a:xfrm>
              <a:off x="6302274" y="1495474"/>
              <a:ext cx="720080" cy="720080"/>
              <a:chOff x="5000246" y="4054947"/>
              <a:chExt cx="600166" cy="600166"/>
            </a:xfrm>
          </p:grpSpPr>
          <p:sp>
            <p:nvSpPr>
              <p:cNvPr id="30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0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10" name="Group 309"/>
            <p:cNvGrpSpPr/>
            <p:nvPr/>
          </p:nvGrpSpPr>
          <p:grpSpPr>
            <a:xfrm>
              <a:off x="6276874" y="744980"/>
              <a:ext cx="720080" cy="720080"/>
              <a:chOff x="5000246" y="4054947"/>
              <a:chExt cx="600166" cy="600166"/>
            </a:xfrm>
          </p:grpSpPr>
          <p:sp>
            <p:nvSpPr>
              <p:cNvPr id="311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12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13" name="Group 312"/>
            <p:cNvGrpSpPr/>
            <p:nvPr/>
          </p:nvGrpSpPr>
          <p:grpSpPr>
            <a:xfrm>
              <a:off x="4777304" y="1490786"/>
              <a:ext cx="720080" cy="720080"/>
              <a:chOff x="5000246" y="4054947"/>
              <a:chExt cx="600166" cy="600166"/>
            </a:xfrm>
          </p:grpSpPr>
          <p:sp>
            <p:nvSpPr>
              <p:cNvPr id="314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15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16" name="Group 315"/>
            <p:cNvGrpSpPr/>
            <p:nvPr/>
          </p:nvGrpSpPr>
          <p:grpSpPr>
            <a:xfrm>
              <a:off x="5546568" y="765271"/>
              <a:ext cx="720080" cy="720080"/>
              <a:chOff x="5000246" y="4054947"/>
              <a:chExt cx="600166" cy="600166"/>
            </a:xfrm>
          </p:grpSpPr>
          <p:sp>
            <p:nvSpPr>
              <p:cNvPr id="317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18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19" name="Group 318"/>
            <p:cNvGrpSpPr/>
            <p:nvPr/>
          </p:nvGrpSpPr>
          <p:grpSpPr>
            <a:xfrm>
              <a:off x="6276874" y="-25780"/>
              <a:ext cx="720080" cy="720080"/>
              <a:chOff x="5000246" y="4054947"/>
              <a:chExt cx="600166" cy="600166"/>
            </a:xfrm>
          </p:grpSpPr>
          <p:sp>
            <p:nvSpPr>
              <p:cNvPr id="320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22" name="Group 321"/>
            <p:cNvGrpSpPr/>
            <p:nvPr/>
          </p:nvGrpSpPr>
          <p:grpSpPr>
            <a:xfrm>
              <a:off x="3319706" y="6029446"/>
              <a:ext cx="720080" cy="720080"/>
              <a:chOff x="5000246" y="4054947"/>
              <a:chExt cx="600166" cy="600166"/>
            </a:xfrm>
          </p:grpSpPr>
          <p:sp>
            <p:nvSpPr>
              <p:cNvPr id="323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4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25" name="Group 324"/>
            <p:cNvGrpSpPr/>
            <p:nvPr/>
          </p:nvGrpSpPr>
          <p:grpSpPr>
            <a:xfrm>
              <a:off x="4075711" y="6044124"/>
              <a:ext cx="720080" cy="720080"/>
              <a:chOff x="5000246" y="4054947"/>
              <a:chExt cx="600166" cy="600166"/>
            </a:xfrm>
          </p:grpSpPr>
          <p:sp>
            <p:nvSpPr>
              <p:cNvPr id="32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28" name="Group 327"/>
            <p:cNvGrpSpPr/>
            <p:nvPr/>
          </p:nvGrpSpPr>
          <p:grpSpPr>
            <a:xfrm>
              <a:off x="5558495" y="6039038"/>
              <a:ext cx="720080" cy="720080"/>
              <a:chOff x="5000246" y="4054947"/>
              <a:chExt cx="600166" cy="600166"/>
            </a:xfrm>
          </p:grpSpPr>
          <p:sp>
            <p:nvSpPr>
              <p:cNvPr id="329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30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31" name="Group 330"/>
            <p:cNvGrpSpPr/>
            <p:nvPr/>
          </p:nvGrpSpPr>
          <p:grpSpPr>
            <a:xfrm>
              <a:off x="4817954" y="6048780"/>
              <a:ext cx="720080" cy="720080"/>
              <a:chOff x="5000246" y="4054947"/>
              <a:chExt cx="600166" cy="600166"/>
            </a:xfrm>
          </p:grpSpPr>
          <p:sp>
            <p:nvSpPr>
              <p:cNvPr id="33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3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1545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39" name="TextBox 31838"/>
          <p:cNvSpPr txBox="1"/>
          <p:nvPr/>
        </p:nvSpPr>
        <p:spPr>
          <a:xfrm>
            <a:off x="341293" y="260648"/>
            <a:ext cx="44284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</a:rPr>
              <a:t>How many crosses  are in all of this </a:t>
            </a:r>
            <a:r>
              <a:rPr lang="en-AU" sz="2000" b="1" dirty="0" err="1">
                <a:solidFill>
                  <a:schemeClr val="bg1"/>
                </a:solidFill>
              </a:rPr>
              <a:t>tapatoru</a:t>
            </a:r>
            <a:r>
              <a:rPr lang="en-AU" sz="2000" b="1" dirty="0">
                <a:solidFill>
                  <a:schemeClr val="bg1"/>
                </a:solidFill>
              </a:rPr>
              <a:t> layer?</a:t>
            </a: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>
                <a:solidFill>
                  <a:schemeClr val="bg1"/>
                </a:solidFill>
              </a:rPr>
              <a:t>How did you count the crosses?</a:t>
            </a:r>
          </a:p>
          <a:p>
            <a:endParaRPr lang="en-AU" sz="2000" b="1" dirty="0">
              <a:solidFill>
                <a:schemeClr val="bg1"/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1832303" y="1575419"/>
            <a:ext cx="4455415" cy="4506971"/>
            <a:chOff x="1832303" y="1215561"/>
            <a:chExt cx="4455415" cy="4506971"/>
          </a:xfrm>
        </p:grpSpPr>
        <p:grpSp>
          <p:nvGrpSpPr>
            <p:cNvPr id="212" name="Group 211"/>
            <p:cNvGrpSpPr/>
            <p:nvPr/>
          </p:nvGrpSpPr>
          <p:grpSpPr>
            <a:xfrm>
              <a:off x="3287796" y="3474834"/>
              <a:ext cx="720080" cy="720080"/>
              <a:chOff x="5000246" y="4054947"/>
              <a:chExt cx="600166" cy="600166"/>
            </a:xfrm>
          </p:grpSpPr>
          <p:sp>
            <p:nvSpPr>
              <p:cNvPr id="22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3" name="Group 212"/>
            <p:cNvGrpSpPr/>
            <p:nvPr/>
          </p:nvGrpSpPr>
          <p:grpSpPr>
            <a:xfrm>
              <a:off x="4045497" y="2700612"/>
              <a:ext cx="720080" cy="720080"/>
              <a:chOff x="5000246" y="4054947"/>
              <a:chExt cx="600166" cy="600166"/>
            </a:xfrm>
          </p:grpSpPr>
          <p:sp>
            <p:nvSpPr>
              <p:cNvPr id="22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4" name="Group 213"/>
            <p:cNvGrpSpPr/>
            <p:nvPr/>
          </p:nvGrpSpPr>
          <p:grpSpPr>
            <a:xfrm>
              <a:off x="2572844" y="4978182"/>
              <a:ext cx="720080" cy="720080"/>
              <a:chOff x="5000246" y="4054947"/>
              <a:chExt cx="600166" cy="600166"/>
            </a:xfrm>
          </p:grpSpPr>
          <p:sp>
            <p:nvSpPr>
              <p:cNvPr id="224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5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5" name="Group 214"/>
            <p:cNvGrpSpPr/>
            <p:nvPr/>
          </p:nvGrpSpPr>
          <p:grpSpPr>
            <a:xfrm>
              <a:off x="1832303" y="4987924"/>
              <a:ext cx="720080" cy="720080"/>
              <a:chOff x="5000246" y="4054947"/>
              <a:chExt cx="600166" cy="600166"/>
            </a:xfrm>
          </p:grpSpPr>
          <p:sp>
            <p:nvSpPr>
              <p:cNvPr id="22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2555175" y="4227510"/>
              <a:ext cx="720080" cy="720080"/>
              <a:chOff x="5000246" y="4054947"/>
              <a:chExt cx="600166" cy="600166"/>
            </a:xfrm>
          </p:grpSpPr>
          <p:sp>
            <p:nvSpPr>
              <p:cNvPr id="220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1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3328849" y="4992860"/>
              <a:ext cx="720080" cy="720080"/>
              <a:chOff x="5000246" y="4054947"/>
              <a:chExt cx="600166" cy="600166"/>
            </a:xfrm>
          </p:grpSpPr>
          <p:sp>
            <p:nvSpPr>
              <p:cNvPr id="21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1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4811633" y="4987774"/>
              <a:ext cx="720080" cy="720080"/>
              <a:chOff x="5000246" y="4054947"/>
              <a:chExt cx="600166" cy="600166"/>
            </a:xfrm>
          </p:grpSpPr>
          <p:sp>
            <p:nvSpPr>
              <p:cNvPr id="231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32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33" name="Group 232"/>
            <p:cNvGrpSpPr/>
            <p:nvPr/>
          </p:nvGrpSpPr>
          <p:grpSpPr>
            <a:xfrm>
              <a:off x="4071092" y="4997516"/>
              <a:ext cx="720080" cy="720080"/>
              <a:chOff x="5000246" y="4054947"/>
              <a:chExt cx="600166" cy="600166"/>
            </a:xfrm>
          </p:grpSpPr>
          <p:sp>
            <p:nvSpPr>
              <p:cNvPr id="234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35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5567638" y="5002452"/>
              <a:ext cx="720080" cy="720080"/>
              <a:chOff x="5000246" y="4054947"/>
              <a:chExt cx="600166" cy="600166"/>
            </a:xfrm>
          </p:grpSpPr>
          <p:sp>
            <p:nvSpPr>
              <p:cNvPr id="237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38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39" name="Group 238"/>
            <p:cNvGrpSpPr/>
            <p:nvPr/>
          </p:nvGrpSpPr>
          <p:grpSpPr>
            <a:xfrm>
              <a:off x="5548700" y="3471617"/>
              <a:ext cx="720080" cy="720080"/>
              <a:chOff x="5000246" y="4054947"/>
              <a:chExt cx="600166" cy="600166"/>
            </a:xfrm>
          </p:grpSpPr>
          <p:sp>
            <p:nvSpPr>
              <p:cNvPr id="240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41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42" name="Group 241"/>
            <p:cNvGrpSpPr/>
            <p:nvPr/>
          </p:nvGrpSpPr>
          <p:grpSpPr>
            <a:xfrm>
              <a:off x="5556794" y="2716255"/>
              <a:ext cx="720080" cy="720080"/>
              <a:chOff x="5000246" y="4054947"/>
              <a:chExt cx="600166" cy="600166"/>
            </a:xfrm>
          </p:grpSpPr>
          <p:sp>
            <p:nvSpPr>
              <p:cNvPr id="243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44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5548700" y="1975096"/>
              <a:ext cx="720080" cy="720080"/>
              <a:chOff x="5000246" y="4054947"/>
              <a:chExt cx="600166" cy="600166"/>
            </a:xfrm>
          </p:grpSpPr>
          <p:sp>
            <p:nvSpPr>
              <p:cNvPr id="24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4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48" name="Group 247"/>
            <p:cNvGrpSpPr/>
            <p:nvPr/>
          </p:nvGrpSpPr>
          <p:grpSpPr>
            <a:xfrm>
              <a:off x="4814761" y="1975097"/>
              <a:ext cx="720080" cy="720080"/>
              <a:chOff x="5000246" y="4054947"/>
              <a:chExt cx="600166" cy="600166"/>
            </a:xfrm>
          </p:grpSpPr>
          <p:sp>
            <p:nvSpPr>
              <p:cNvPr id="249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50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51" name="Group 250"/>
            <p:cNvGrpSpPr/>
            <p:nvPr/>
          </p:nvGrpSpPr>
          <p:grpSpPr>
            <a:xfrm>
              <a:off x="5556794" y="4230433"/>
              <a:ext cx="720080" cy="720080"/>
              <a:chOff x="5000246" y="4054947"/>
              <a:chExt cx="600166" cy="600166"/>
            </a:xfrm>
          </p:grpSpPr>
          <p:sp>
            <p:nvSpPr>
              <p:cNvPr id="25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5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>
              <a:off x="5556794" y="1215561"/>
              <a:ext cx="720080" cy="720080"/>
              <a:chOff x="5000246" y="4054947"/>
              <a:chExt cx="600166" cy="600166"/>
            </a:xfrm>
          </p:grpSpPr>
          <p:sp>
            <p:nvSpPr>
              <p:cNvPr id="255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56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0000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39" name="TextBox 31838"/>
          <p:cNvSpPr txBox="1"/>
          <p:nvPr/>
        </p:nvSpPr>
        <p:spPr>
          <a:xfrm>
            <a:off x="251520" y="260648"/>
            <a:ext cx="46137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</a:rPr>
              <a:t>This </a:t>
            </a:r>
            <a:r>
              <a:rPr lang="en-AU" sz="2000" b="1" dirty="0" err="1">
                <a:solidFill>
                  <a:schemeClr val="bg1"/>
                </a:solidFill>
              </a:rPr>
              <a:t>tapatoru</a:t>
            </a:r>
            <a:r>
              <a:rPr lang="en-AU" sz="2000" b="1" dirty="0">
                <a:solidFill>
                  <a:schemeClr val="bg1"/>
                </a:solidFill>
              </a:rPr>
              <a:t> layer has nine across the base? How many crosses are in the</a:t>
            </a:r>
            <a:br>
              <a:rPr lang="en-AU" sz="2000" b="1" dirty="0">
                <a:solidFill>
                  <a:schemeClr val="bg1"/>
                </a:solidFill>
              </a:rPr>
            </a:br>
            <a:r>
              <a:rPr lang="en-AU" sz="2000" b="1" dirty="0">
                <a:solidFill>
                  <a:schemeClr val="bg1"/>
                </a:solidFill>
              </a:rPr>
              <a:t>whole layer?</a:t>
            </a: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>
                <a:solidFill>
                  <a:schemeClr val="bg1"/>
                </a:solidFill>
              </a:rPr>
              <a:t>Did the counting method you</a:t>
            </a:r>
            <a:br>
              <a:rPr lang="en-AU" sz="2000" b="1" dirty="0">
                <a:solidFill>
                  <a:schemeClr val="bg1"/>
                </a:solidFill>
              </a:rPr>
            </a:br>
            <a:r>
              <a:rPr lang="en-AU" sz="2000" b="1" dirty="0">
                <a:solidFill>
                  <a:schemeClr val="bg1"/>
                </a:solidFill>
              </a:rPr>
              <a:t>used for the smaller </a:t>
            </a:r>
            <a:r>
              <a:rPr lang="en-AU" sz="2000" b="1" dirty="0" err="1">
                <a:solidFill>
                  <a:schemeClr val="bg1"/>
                </a:solidFill>
              </a:rPr>
              <a:t>tapatoru</a:t>
            </a:r>
            <a:br>
              <a:rPr lang="en-AU" sz="2000" b="1" dirty="0">
                <a:solidFill>
                  <a:schemeClr val="bg1"/>
                </a:solidFill>
              </a:rPr>
            </a:br>
            <a:r>
              <a:rPr lang="en-AU" sz="2000" b="1" dirty="0">
                <a:solidFill>
                  <a:schemeClr val="bg1"/>
                </a:solidFill>
              </a:rPr>
              <a:t>layer also work on this one</a:t>
            </a:r>
            <a:r>
              <a:rPr lang="en-AU" sz="2000" dirty="0">
                <a:solidFill>
                  <a:schemeClr val="bg1"/>
                </a:solidFill>
              </a:rPr>
              <a:t>?</a:t>
            </a:r>
          </a:p>
          <a:p>
            <a:endParaRPr lang="en-AU" sz="2000" b="1" dirty="0">
              <a:solidFill>
                <a:schemeClr val="bg1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316534" y="37720"/>
            <a:ext cx="6729138" cy="6794640"/>
            <a:chOff x="297822" y="-25780"/>
            <a:chExt cx="6729138" cy="6794640"/>
          </a:xfrm>
        </p:grpSpPr>
        <p:grpSp>
          <p:nvGrpSpPr>
            <p:cNvPr id="51" name="Group 50"/>
            <p:cNvGrpSpPr/>
            <p:nvPr/>
          </p:nvGrpSpPr>
          <p:grpSpPr>
            <a:xfrm>
              <a:off x="2511801" y="3763909"/>
              <a:ext cx="720080" cy="720080"/>
              <a:chOff x="5000246" y="4054947"/>
              <a:chExt cx="600166" cy="600166"/>
            </a:xfrm>
          </p:grpSpPr>
          <p:sp>
            <p:nvSpPr>
              <p:cNvPr id="123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4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3269502" y="2989687"/>
              <a:ext cx="720080" cy="720080"/>
              <a:chOff x="5000246" y="4054947"/>
              <a:chExt cx="600166" cy="600166"/>
            </a:xfrm>
          </p:grpSpPr>
          <p:sp>
            <p:nvSpPr>
              <p:cNvPr id="121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2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297822" y="6016202"/>
              <a:ext cx="720080" cy="720080"/>
              <a:chOff x="5000246" y="4054947"/>
              <a:chExt cx="600166" cy="600166"/>
            </a:xfrm>
          </p:grpSpPr>
          <p:sp>
            <p:nvSpPr>
              <p:cNvPr id="119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0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1056308" y="5276999"/>
              <a:ext cx="720080" cy="720080"/>
              <a:chOff x="5000246" y="4054947"/>
              <a:chExt cx="600166" cy="600166"/>
            </a:xfrm>
          </p:grpSpPr>
          <p:sp>
            <p:nvSpPr>
              <p:cNvPr id="117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8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1779180" y="4516585"/>
              <a:ext cx="720080" cy="720080"/>
              <a:chOff x="5000246" y="4054947"/>
              <a:chExt cx="600166" cy="600166"/>
            </a:xfrm>
          </p:grpSpPr>
          <p:sp>
            <p:nvSpPr>
              <p:cNvPr id="115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6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1053827" y="6030880"/>
              <a:ext cx="720080" cy="720080"/>
              <a:chOff x="5000246" y="4054947"/>
              <a:chExt cx="600166" cy="600166"/>
            </a:xfrm>
          </p:grpSpPr>
          <p:sp>
            <p:nvSpPr>
              <p:cNvPr id="113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4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2536611" y="6025794"/>
              <a:ext cx="720080" cy="720080"/>
              <a:chOff x="5000246" y="4054947"/>
              <a:chExt cx="600166" cy="600166"/>
            </a:xfrm>
          </p:grpSpPr>
          <p:sp>
            <p:nvSpPr>
              <p:cNvPr id="111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2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1796070" y="6035536"/>
              <a:ext cx="720080" cy="720080"/>
              <a:chOff x="5000246" y="4054947"/>
              <a:chExt cx="600166" cy="600166"/>
            </a:xfrm>
          </p:grpSpPr>
          <p:sp>
            <p:nvSpPr>
              <p:cNvPr id="109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0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6289255" y="6039188"/>
              <a:ext cx="720080" cy="720080"/>
              <a:chOff x="5000246" y="4054947"/>
              <a:chExt cx="600166" cy="600166"/>
            </a:xfrm>
          </p:grpSpPr>
          <p:sp>
            <p:nvSpPr>
              <p:cNvPr id="107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8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270317" y="4508353"/>
              <a:ext cx="720080" cy="720080"/>
              <a:chOff x="5000246" y="4054947"/>
              <a:chExt cx="600166" cy="600166"/>
            </a:xfrm>
          </p:grpSpPr>
          <p:sp>
            <p:nvSpPr>
              <p:cNvPr id="105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6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6278411" y="3752991"/>
              <a:ext cx="720080" cy="720080"/>
              <a:chOff x="5000246" y="4054947"/>
              <a:chExt cx="600166" cy="600166"/>
            </a:xfrm>
          </p:grpSpPr>
          <p:sp>
            <p:nvSpPr>
              <p:cNvPr id="103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4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270317" y="3011832"/>
              <a:ext cx="720080" cy="720080"/>
              <a:chOff x="5000246" y="4054947"/>
              <a:chExt cx="600166" cy="600166"/>
            </a:xfrm>
          </p:grpSpPr>
          <p:sp>
            <p:nvSpPr>
              <p:cNvPr id="101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2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4038766" y="2264172"/>
              <a:ext cx="720080" cy="720080"/>
              <a:chOff x="5000246" y="4054947"/>
              <a:chExt cx="600166" cy="600166"/>
            </a:xfrm>
          </p:grpSpPr>
          <p:sp>
            <p:nvSpPr>
              <p:cNvPr id="99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0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6278411" y="5267169"/>
              <a:ext cx="720080" cy="720080"/>
              <a:chOff x="5000246" y="4054947"/>
              <a:chExt cx="600166" cy="600166"/>
            </a:xfrm>
          </p:grpSpPr>
          <p:sp>
            <p:nvSpPr>
              <p:cNvPr id="97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98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6306880" y="2255009"/>
              <a:ext cx="720080" cy="720080"/>
              <a:chOff x="5000246" y="4054947"/>
              <a:chExt cx="600166" cy="600166"/>
            </a:xfrm>
          </p:grpSpPr>
          <p:sp>
            <p:nvSpPr>
              <p:cNvPr id="95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96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6302274" y="1495474"/>
              <a:ext cx="720080" cy="720080"/>
              <a:chOff x="5000246" y="4054947"/>
              <a:chExt cx="600166" cy="600166"/>
            </a:xfrm>
          </p:grpSpPr>
          <p:sp>
            <p:nvSpPr>
              <p:cNvPr id="93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94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6276874" y="744980"/>
              <a:ext cx="720080" cy="720080"/>
              <a:chOff x="5000246" y="4054947"/>
              <a:chExt cx="600166" cy="600166"/>
            </a:xfrm>
          </p:grpSpPr>
          <p:sp>
            <p:nvSpPr>
              <p:cNvPr id="91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92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4777304" y="1490786"/>
              <a:ext cx="720080" cy="720080"/>
              <a:chOff x="5000246" y="4054947"/>
              <a:chExt cx="600166" cy="600166"/>
            </a:xfrm>
          </p:grpSpPr>
          <p:sp>
            <p:nvSpPr>
              <p:cNvPr id="89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90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5546568" y="765271"/>
              <a:ext cx="720080" cy="720080"/>
              <a:chOff x="5000246" y="4054947"/>
              <a:chExt cx="600166" cy="600166"/>
            </a:xfrm>
          </p:grpSpPr>
          <p:sp>
            <p:nvSpPr>
              <p:cNvPr id="87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8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6276874" y="-25780"/>
              <a:ext cx="720080" cy="720080"/>
              <a:chOff x="5000246" y="4054947"/>
              <a:chExt cx="600166" cy="600166"/>
            </a:xfrm>
          </p:grpSpPr>
          <p:sp>
            <p:nvSpPr>
              <p:cNvPr id="85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6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3319706" y="6029446"/>
              <a:ext cx="720080" cy="720080"/>
              <a:chOff x="5000246" y="4054947"/>
              <a:chExt cx="600166" cy="600166"/>
            </a:xfrm>
          </p:grpSpPr>
          <p:sp>
            <p:nvSpPr>
              <p:cNvPr id="83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4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4075711" y="6044124"/>
              <a:ext cx="720080" cy="720080"/>
              <a:chOff x="5000246" y="4054947"/>
              <a:chExt cx="600166" cy="600166"/>
            </a:xfrm>
          </p:grpSpPr>
          <p:sp>
            <p:nvSpPr>
              <p:cNvPr id="81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2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5558495" y="6039038"/>
              <a:ext cx="720080" cy="720080"/>
              <a:chOff x="5000246" y="4054947"/>
              <a:chExt cx="600166" cy="600166"/>
            </a:xfrm>
          </p:grpSpPr>
          <p:sp>
            <p:nvSpPr>
              <p:cNvPr id="79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0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4817954" y="6048780"/>
              <a:ext cx="720080" cy="720080"/>
              <a:chOff x="5000246" y="4054947"/>
              <a:chExt cx="600166" cy="600166"/>
            </a:xfrm>
          </p:grpSpPr>
          <p:sp>
            <p:nvSpPr>
              <p:cNvPr id="77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8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97476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39" name="TextBox 31838"/>
          <p:cNvSpPr txBox="1"/>
          <p:nvPr/>
        </p:nvSpPr>
        <p:spPr>
          <a:xfrm>
            <a:off x="157610" y="137482"/>
            <a:ext cx="8158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</a:rPr>
              <a:t>Click to see how Kiri counts the crosses on the six across </a:t>
            </a:r>
            <a:r>
              <a:rPr lang="en-AU" sz="2000" b="1" dirty="0" err="1">
                <a:solidFill>
                  <a:schemeClr val="bg1"/>
                </a:solidFill>
              </a:rPr>
              <a:t>tapatoru</a:t>
            </a:r>
            <a:r>
              <a:rPr lang="en-AU" sz="2000" b="1" dirty="0">
                <a:solidFill>
                  <a:schemeClr val="bg1"/>
                </a:solidFill>
              </a:rPr>
              <a:t> layer. What equation would Kiri write down to find the total?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2242220" y="1939935"/>
            <a:ext cx="3749929" cy="3793321"/>
            <a:chOff x="1832303" y="1215561"/>
            <a:chExt cx="4455415" cy="4506971"/>
          </a:xfrm>
        </p:grpSpPr>
        <p:grpSp>
          <p:nvGrpSpPr>
            <p:cNvPr id="212" name="Group 211"/>
            <p:cNvGrpSpPr/>
            <p:nvPr/>
          </p:nvGrpSpPr>
          <p:grpSpPr>
            <a:xfrm>
              <a:off x="3287796" y="3474834"/>
              <a:ext cx="720080" cy="720080"/>
              <a:chOff x="5000246" y="4054947"/>
              <a:chExt cx="600166" cy="600166"/>
            </a:xfrm>
          </p:grpSpPr>
          <p:sp>
            <p:nvSpPr>
              <p:cNvPr id="22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3" name="Group 212"/>
            <p:cNvGrpSpPr/>
            <p:nvPr/>
          </p:nvGrpSpPr>
          <p:grpSpPr>
            <a:xfrm>
              <a:off x="4045497" y="2700612"/>
              <a:ext cx="720080" cy="720080"/>
              <a:chOff x="5000246" y="4054947"/>
              <a:chExt cx="600166" cy="600166"/>
            </a:xfrm>
          </p:grpSpPr>
          <p:sp>
            <p:nvSpPr>
              <p:cNvPr id="22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4" name="Group 213"/>
            <p:cNvGrpSpPr/>
            <p:nvPr/>
          </p:nvGrpSpPr>
          <p:grpSpPr>
            <a:xfrm>
              <a:off x="2572844" y="4978182"/>
              <a:ext cx="720080" cy="720080"/>
              <a:chOff x="5000246" y="4054947"/>
              <a:chExt cx="600166" cy="600166"/>
            </a:xfrm>
          </p:grpSpPr>
          <p:sp>
            <p:nvSpPr>
              <p:cNvPr id="224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5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5" name="Group 214"/>
            <p:cNvGrpSpPr/>
            <p:nvPr/>
          </p:nvGrpSpPr>
          <p:grpSpPr>
            <a:xfrm>
              <a:off x="1832303" y="4987924"/>
              <a:ext cx="720080" cy="720080"/>
              <a:chOff x="5000246" y="4054947"/>
              <a:chExt cx="600166" cy="600166"/>
            </a:xfrm>
          </p:grpSpPr>
          <p:sp>
            <p:nvSpPr>
              <p:cNvPr id="22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2555175" y="4227510"/>
              <a:ext cx="720080" cy="720080"/>
              <a:chOff x="5000246" y="4054947"/>
              <a:chExt cx="600166" cy="600166"/>
            </a:xfrm>
          </p:grpSpPr>
          <p:sp>
            <p:nvSpPr>
              <p:cNvPr id="220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1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3328849" y="4992860"/>
              <a:ext cx="720080" cy="720080"/>
              <a:chOff x="5000246" y="4054947"/>
              <a:chExt cx="600166" cy="600166"/>
            </a:xfrm>
          </p:grpSpPr>
          <p:sp>
            <p:nvSpPr>
              <p:cNvPr id="21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1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4811633" y="4987774"/>
              <a:ext cx="720080" cy="720080"/>
              <a:chOff x="5000246" y="4054947"/>
              <a:chExt cx="600166" cy="600166"/>
            </a:xfrm>
          </p:grpSpPr>
          <p:sp>
            <p:nvSpPr>
              <p:cNvPr id="231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32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33" name="Group 232"/>
            <p:cNvGrpSpPr/>
            <p:nvPr/>
          </p:nvGrpSpPr>
          <p:grpSpPr>
            <a:xfrm>
              <a:off x="4071092" y="4997516"/>
              <a:ext cx="720080" cy="720080"/>
              <a:chOff x="5000246" y="4054947"/>
              <a:chExt cx="600166" cy="600166"/>
            </a:xfrm>
          </p:grpSpPr>
          <p:sp>
            <p:nvSpPr>
              <p:cNvPr id="234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35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5567638" y="5002452"/>
              <a:ext cx="720080" cy="720080"/>
              <a:chOff x="5000246" y="4054947"/>
              <a:chExt cx="600166" cy="600166"/>
            </a:xfrm>
          </p:grpSpPr>
          <p:sp>
            <p:nvSpPr>
              <p:cNvPr id="237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38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39" name="Group 238"/>
            <p:cNvGrpSpPr/>
            <p:nvPr/>
          </p:nvGrpSpPr>
          <p:grpSpPr>
            <a:xfrm>
              <a:off x="5548700" y="3471617"/>
              <a:ext cx="720080" cy="720080"/>
              <a:chOff x="5000246" y="4054947"/>
              <a:chExt cx="600166" cy="600166"/>
            </a:xfrm>
          </p:grpSpPr>
          <p:sp>
            <p:nvSpPr>
              <p:cNvPr id="240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41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42" name="Group 241"/>
            <p:cNvGrpSpPr/>
            <p:nvPr/>
          </p:nvGrpSpPr>
          <p:grpSpPr>
            <a:xfrm>
              <a:off x="5556794" y="2716255"/>
              <a:ext cx="720080" cy="720080"/>
              <a:chOff x="5000246" y="4054947"/>
              <a:chExt cx="600166" cy="600166"/>
            </a:xfrm>
          </p:grpSpPr>
          <p:sp>
            <p:nvSpPr>
              <p:cNvPr id="243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44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5548700" y="1975096"/>
              <a:ext cx="720080" cy="720080"/>
              <a:chOff x="5000246" y="4054947"/>
              <a:chExt cx="600166" cy="600166"/>
            </a:xfrm>
          </p:grpSpPr>
          <p:sp>
            <p:nvSpPr>
              <p:cNvPr id="24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4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48" name="Group 247"/>
            <p:cNvGrpSpPr/>
            <p:nvPr/>
          </p:nvGrpSpPr>
          <p:grpSpPr>
            <a:xfrm>
              <a:off x="4814761" y="1975097"/>
              <a:ext cx="720080" cy="720080"/>
              <a:chOff x="5000246" y="4054947"/>
              <a:chExt cx="600166" cy="600166"/>
            </a:xfrm>
          </p:grpSpPr>
          <p:sp>
            <p:nvSpPr>
              <p:cNvPr id="249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50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51" name="Group 250"/>
            <p:cNvGrpSpPr/>
            <p:nvPr/>
          </p:nvGrpSpPr>
          <p:grpSpPr>
            <a:xfrm>
              <a:off x="5556794" y="4230433"/>
              <a:ext cx="720080" cy="720080"/>
              <a:chOff x="5000246" y="4054947"/>
              <a:chExt cx="600166" cy="600166"/>
            </a:xfrm>
          </p:grpSpPr>
          <p:sp>
            <p:nvSpPr>
              <p:cNvPr id="25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5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>
              <a:off x="5556794" y="1215561"/>
              <a:ext cx="720080" cy="720080"/>
              <a:chOff x="5000246" y="4054947"/>
              <a:chExt cx="600166" cy="600166"/>
            </a:xfrm>
          </p:grpSpPr>
          <p:sp>
            <p:nvSpPr>
              <p:cNvPr id="255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56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</p:grpSp>
      <p:grpSp>
        <p:nvGrpSpPr>
          <p:cNvPr id="53" name="Group 52"/>
          <p:cNvGrpSpPr/>
          <p:nvPr/>
        </p:nvGrpSpPr>
        <p:grpSpPr>
          <a:xfrm>
            <a:off x="2873885" y="5763527"/>
            <a:ext cx="606060" cy="606060"/>
            <a:chOff x="5000246" y="4054947"/>
            <a:chExt cx="600166" cy="600166"/>
          </a:xfrm>
        </p:grpSpPr>
        <p:sp>
          <p:nvSpPr>
            <p:cNvPr id="92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250604" y="5771726"/>
            <a:ext cx="606060" cy="606060"/>
            <a:chOff x="5000246" y="4054947"/>
            <a:chExt cx="600166" cy="600166"/>
          </a:xfrm>
        </p:grpSpPr>
        <p:sp>
          <p:nvSpPr>
            <p:cNvPr id="90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91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090980" y="5127232"/>
            <a:ext cx="606060" cy="606060"/>
            <a:chOff x="5000246" y="4054947"/>
            <a:chExt cx="600166" cy="600166"/>
          </a:xfrm>
        </p:grpSpPr>
        <p:sp>
          <p:nvSpPr>
            <p:cNvPr id="88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89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510182" y="5775881"/>
            <a:ext cx="606060" cy="606060"/>
            <a:chOff x="5000246" y="4054947"/>
            <a:chExt cx="600166" cy="600166"/>
          </a:xfrm>
        </p:grpSpPr>
        <p:sp>
          <p:nvSpPr>
            <p:cNvPr id="86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87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727939" y="5771600"/>
            <a:ext cx="606060" cy="606060"/>
            <a:chOff x="5000246" y="4054947"/>
            <a:chExt cx="600166" cy="600166"/>
          </a:xfrm>
        </p:grpSpPr>
        <p:sp>
          <p:nvSpPr>
            <p:cNvPr id="84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85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104658" y="5779800"/>
            <a:ext cx="606060" cy="606060"/>
            <a:chOff x="5000246" y="4054947"/>
            <a:chExt cx="600166" cy="600166"/>
          </a:xfrm>
        </p:grpSpPr>
        <p:sp>
          <p:nvSpPr>
            <p:cNvPr id="82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83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364236" y="5783954"/>
            <a:ext cx="606060" cy="606060"/>
            <a:chOff x="5000246" y="4054947"/>
            <a:chExt cx="600166" cy="600166"/>
          </a:xfrm>
        </p:grpSpPr>
        <p:sp>
          <p:nvSpPr>
            <p:cNvPr id="80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81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084168" y="3830966"/>
            <a:ext cx="606060" cy="606060"/>
            <a:chOff x="5000246" y="4054947"/>
            <a:chExt cx="600166" cy="600166"/>
          </a:xfrm>
        </p:grpSpPr>
        <p:sp>
          <p:nvSpPr>
            <p:cNvPr id="78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9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090980" y="3195211"/>
            <a:ext cx="606060" cy="606060"/>
            <a:chOff x="5000246" y="4054947"/>
            <a:chExt cx="600166" cy="600166"/>
          </a:xfrm>
        </p:grpSpPr>
        <p:sp>
          <p:nvSpPr>
            <p:cNvPr id="75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7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084168" y="2571409"/>
            <a:ext cx="606060" cy="606060"/>
            <a:chOff x="5000246" y="4054947"/>
            <a:chExt cx="600166" cy="600166"/>
          </a:xfrm>
        </p:grpSpPr>
        <p:sp>
          <p:nvSpPr>
            <p:cNvPr id="72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090980" y="4469628"/>
            <a:ext cx="606060" cy="606060"/>
            <a:chOff x="5000246" y="4054947"/>
            <a:chExt cx="600166" cy="600166"/>
          </a:xfrm>
        </p:grpSpPr>
        <p:sp>
          <p:nvSpPr>
            <p:cNvPr id="68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69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090980" y="1932142"/>
            <a:ext cx="606060" cy="606060"/>
            <a:chOff x="5000246" y="4054947"/>
            <a:chExt cx="600166" cy="600166"/>
          </a:xfrm>
        </p:grpSpPr>
        <p:sp>
          <p:nvSpPr>
            <p:cNvPr id="66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67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831144" y="3185261"/>
            <a:ext cx="606060" cy="606060"/>
            <a:chOff x="5000246" y="4054947"/>
            <a:chExt cx="600166" cy="600166"/>
          </a:xfrm>
        </p:grpSpPr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468868" y="2533632"/>
            <a:ext cx="606060" cy="606060"/>
            <a:chOff x="5000246" y="4054947"/>
            <a:chExt cx="600166" cy="600166"/>
          </a:xfrm>
        </p:grpSpPr>
        <p:sp>
          <p:nvSpPr>
            <p:cNvPr id="102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03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606119" y="4458762"/>
            <a:ext cx="606060" cy="606060"/>
            <a:chOff x="5000246" y="4054947"/>
            <a:chExt cx="600166" cy="600166"/>
          </a:xfrm>
        </p:grpSpPr>
        <p:sp>
          <p:nvSpPr>
            <p:cNvPr id="105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2214529" y="3818755"/>
            <a:ext cx="606060" cy="606060"/>
            <a:chOff x="5000246" y="4054947"/>
            <a:chExt cx="600166" cy="600166"/>
          </a:xfrm>
        </p:grpSpPr>
        <p:sp>
          <p:nvSpPr>
            <p:cNvPr id="108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09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116324" y="1922997"/>
            <a:ext cx="606060" cy="606060"/>
            <a:chOff x="5000246" y="4054947"/>
            <a:chExt cx="600166" cy="600166"/>
          </a:xfrm>
        </p:grpSpPr>
        <p:sp>
          <p:nvSpPr>
            <p:cNvPr id="111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12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740861" y="1283729"/>
            <a:ext cx="606060" cy="606060"/>
            <a:chOff x="5000246" y="4054947"/>
            <a:chExt cx="600166" cy="600166"/>
          </a:xfrm>
        </p:grpSpPr>
        <p:sp>
          <p:nvSpPr>
            <p:cNvPr id="114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15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" name="Oval 1"/>
          <p:cNvSpPr/>
          <p:nvPr/>
        </p:nvSpPr>
        <p:spPr>
          <a:xfrm>
            <a:off x="5121836" y="1736558"/>
            <a:ext cx="1008112" cy="1022628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6" name="Oval 115"/>
          <p:cNvSpPr/>
          <p:nvPr/>
        </p:nvSpPr>
        <p:spPr>
          <a:xfrm>
            <a:off x="2013503" y="4918948"/>
            <a:ext cx="1008112" cy="1022628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7" name="Oval 116"/>
          <p:cNvSpPr/>
          <p:nvPr/>
        </p:nvSpPr>
        <p:spPr>
          <a:xfrm>
            <a:off x="5185063" y="4894651"/>
            <a:ext cx="1008112" cy="1022628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157610" y="1032790"/>
            <a:ext cx="35592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</a:rPr>
              <a:t>How would she work out the number of crosses for the nine across </a:t>
            </a:r>
            <a:r>
              <a:rPr lang="en-AU" sz="2000" b="1" dirty="0" err="1">
                <a:solidFill>
                  <a:schemeClr val="bg1"/>
                </a:solidFill>
              </a:rPr>
              <a:t>tapatoru</a:t>
            </a:r>
            <a:r>
              <a:rPr lang="en-AU" sz="2000" b="1" dirty="0">
                <a:solidFill>
                  <a:schemeClr val="bg1"/>
                </a:solidFill>
              </a:rPr>
              <a:t> layer?</a:t>
            </a:r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90371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C 0.00364 0.0074 0.00191 0.01018 0.00833 0.01296 C 0.0125 0.01852 0.01597 0.01967 0.02083 0.02407 C 0.02795 0.03842 0.01614 0.05115 0.03055 0.04629 C 0.03472 0.04699 0.03923 0.04606 0.04305 0.04815 C 0.04444 0.04884 0.04427 0.05185 0.04444 0.0537 C 0.04791 0.08102 0.04323 0.06018 0.04861 0.08148 C 0.04913 0.08333 0.05139 0.08287 0.05277 0.08333 C 0.05642 0.08426 0.06024 0.08449 0.06389 0.08518 C 0.06527 0.09074 0.0658 0.09629 0.07083 0.09629 " pathEditMode="relative" ptsTypes="fffffffffA">
                                      <p:cBhvr>
                                        <p:cTn id="19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C 0.00364 0.0074 0.00191 0.01018 0.00833 0.01296 C 0.0125 0.01852 0.01597 0.01967 0.02083 0.02407 C 0.02795 0.03842 0.01614 0.05115 0.03055 0.04629 C 0.03472 0.04699 0.03923 0.04606 0.04305 0.04815 C 0.04444 0.04884 0.04427 0.05185 0.04444 0.0537 C 0.04791 0.08102 0.04323 0.06018 0.04861 0.08148 C 0.04913 0.08333 0.05139 0.08287 0.05277 0.08333 C 0.05642 0.08426 0.06024 0.08449 0.06389 0.08518 C 0.06527 0.09074 0.0658 0.09629 0.07083 0.09629 " pathEditMode="relative" ptsTypes="fffffffffA">
                                      <p:cBhvr>
                                        <p:cTn id="21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C 0.00364 0.0074 0.00191 0.01018 0.00833 0.01296 C 0.0125 0.01852 0.01597 0.01967 0.02083 0.02407 C 0.02795 0.03842 0.01614 0.05115 0.03055 0.04629 C 0.03472 0.04699 0.03923 0.04606 0.04305 0.04815 C 0.04444 0.04884 0.04427 0.05185 0.04444 0.0537 C 0.04791 0.08102 0.04323 0.06018 0.04861 0.08148 C 0.04913 0.08333 0.05139 0.08287 0.05277 0.08333 C 0.05642 0.08426 0.06024 0.08449 0.06389 0.08518 C 0.06527 0.09074 0.0658 0.09629 0.07083 0.09629 " pathEditMode="relative" ptsTypes="fffffffffA">
                                      <p:cBhvr>
                                        <p:cTn id="23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C 0.00364 0.0074 0.00191 0.01018 0.00833 0.01296 C 0.0125 0.01852 0.01597 0.01967 0.02083 0.02407 C 0.02795 0.03842 0.01614 0.05115 0.03055 0.04629 C 0.03472 0.04699 0.03923 0.04606 0.04305 0.04815 C 0.04444 0.04884 0.04427 0.05185 0.04444 0.0537 C 0.04791 0.08102 0.04323 0.06018 0.04861 0.08148 C 0.04913 0.08333 0.05139 0.08287 0.05277 0.08333 C 0.05642 0.08426 0.06024 0.08449 0.06389 0.08518 C 0.06527 0.09074 0.0658 0.09629 0.07083 0.09629 " pathEditMode="relative" ptsTypes="fffffffffA">
                                      <p:cBhvr>
                                        <p:cTn id="25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C 0.00364 0.0074 0.00191 0.01018 0.00833 0.01296 C 0.0125 0.01852 0.01597 0.01967 0.02083 0.02407 C 0.02795 0.03842 0.01614 0.05115 0.03055 0.04629 C 0.03472 0.04699 0.03923 0.04606 0.04305 0.04815 C 0.04444 0.04884 0.04427 0.05185 0.04444 0.0537 C 0.04791 0.08102 0.04323 0.06018 0.04861 0.08148 C 0.04913 0.08333 0.05139 0.08287 0.05277 0.08333 C 0.05642 0.08426 0.06024 0.08449 0.06389 0.08518 C 0.06527 0.09074 0.0658 0.09629 0.07083 0.09629 " pathEditMode="relative" ptsTypes="fffffffffA">
                                      <p:cBhvr>
                                        <p:cTn id="27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C 0.00364 0.0074 0.00191 0.01018 0.00833 0.01296 C 0.0125 0.01852 0.01597 0.01967 0.02083 0.02407 C 0.02795 0.03842 0.01614 0.05115 0.03055 0.04629 C 0.03472 0.04699 0.03923 0.04606 0.04305 0.04815 C 0.04444 0.04884 0.04427 0.05185 0.04444 0.0537 C 0.04791 0.08102 0.04323 0.06018 0.04861 0.08148 C 0.04913 0.08333 0.05139 0.08287 0.05277 0.08333 C 0.05642 0.08426 0.06024 0.08449 0.06389 0.08518 C 0.06527 0.09074 0.0658 0.09629 0.07083 0.09629 " pathEditMode="relative" ptsTypes="fffffffffA">
                                      <p:cBhvr>
                                        <p:cTn id="29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C -0.00052 -0.01227 0.00416 -0.03588 -0.00695 -0.04074 C -0.01667 -0.06019 -0.0066 -0.07871 0 -0.0963 " pathEditMode="relative" ptsTypes="ffA">
                                      <p:cBhvr>
                                        <p:cTn id="4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C -0.00052 -0.01227 0.00416 -0.03588 -0.00695 -0.04074 C -0.01667 -0.06019 -0.0066 -0.07871 0 -0.0963 " pathEditMode="relative" ptsTypes="ffA">
                                      <p:cBhvr>
                                        <p:cTn id="4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C -0.00052 -0.01227 0.00416 -0.03588 -0.00695 -0.04074 C -0.01667 -0.06019 -0.0066 -0.07871 0 -0.0963 " pathEditMode="relative" ptsTypes="ffA">
                                      <p:cBhvr>
                                        <p:cTn id="4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C -0.00052 -0.01227 0.00416 -0.03588 -0.00695 -0.04074 C -0.01667 -0.06019 -0.0066 -0.07871 0 -0.0963 " pathEditMode="relative" ptsTypes="ffA">
                                      <p:cBhvr>
                                        <p:cTn id="5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C -0.00052 -0.01227 0.00416 -0.03588 -0.00695 -0.04074 C -0.01667 -0.06019 -0.0066 -0.07871 0 -0.0963 " pathEditMode="relative" ptsTypes="ffA">
                                      <p:cBhvr>
                                        <p:cTn id="5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C -0.00052 -0.01227 0.00416 -0.03588 -0.00695 -0.04074 C -0.01667 -0.06019 -0.0066 -0.07871 0 -0.0963 " pathEditMode="relative" ptsTypes="ffA">
                                      <p:cBhvr>
                                        <p:cTn id="5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024 -0.00463 -0.00486 -0.00301 -0.025 0 C -0.02969 0.00069 -0.0375 0.00926 -0.0375 0.00926 C -0.04253 0.00856 -0.04774 0.00856 -0.05278 0.00741 C -0.05573 0.00671 -0.05833 0.00486 -0.06111 0.0037 C -0.0625 0.00301 -0.06528 0.00185 -0.06528 0.00185 C -0.06858 0.00254 -0.07205 0.00185 -0.075 0.0037 C -0.07639 0.00463 -0.075 0.00879 -0.07639 0.00926 C -0.0809 0.01088 -0.08056 0.00625 -0.08056 0.0037 " pathEditMode="relative" ptsTypes="ffffffffA">
                                      <p:cBhvr>
                                        <p:cTn id="7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024 -0.00463 -0.00486 -0.00301 -0.025 0 C -0.02969 0.00069 -0.0375 0.00926 -0.0375 0.00926 C -0.04253 0.00856 -0.04774 0.00856 -0.05278 0.00741 C -0.05573 0.00671 -0.05833 0.00486 -0.06111 0.0037 C -0.0625 0.00301 -0.06528 0.00185 -0.06528 0.00185 C -0.06858 0.00254 -0.07205 0.00185 -0.075 0.0037 C -0.07639 0.00463 -0.075 0.00879 -0.07639 0.00926 C -0.0809 0.01088 -0.08056 0.00625 -0.08056 0.0037 " pathEditMode="relative" ptsTypes="ffffffffA">
                                      <p:cBhvr>
                                        <p:cTn id="7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024 -0.00463 -0.00486 -0.00301 -0.025 0 C -0.02969 0.00069 -0.0375 0.00926 -0.0375 0.00926 C -0.04253 0.00856 -0.04774 0.00856 -0.05278 0.00741 C -0.05573 0.00671 -0.05833 0.00486 -0.06111 0.0037 C -0.0625 0.00301 -0.06528 0.00185 -0.06528 0.00185 C -0.06858 0.00254 -0.07205 0.00185 -0.075 0.0037 C -0.07639 0.00463 -0.075 0.00879 -0.07639 0.00926 C -0.0809 0.01088 -0.08056 0.00625 -0.08056 0.0037 " pathEditMode="relative" ptsTypes="ffffffffA">
                                      <p:cBhvr>
                                        <p:cTn id="7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024 -0.00463 -0.00486 -0.00301 -0.025 0 C -0.02969 0.00069 -0.0375 0.00926 -0.0375 0.00926 C -0.04253 0.00856 -0.04774 0.00856 -0.05278 0.00741 C -0.05573 0.00671 -0.05833 0.00486 -0.06111 0.0037 C -0.0625 0.00301 -0.06528 0.00185 -0.06528 0.00185 C -0.06858 0.00254 -0.07205 0.00185 -0.075 0.0037 C -0.07639 0.00463 -0.075 0.00879 -0.07639 0.00926 C -0.0809 0.01088 -0.08056 0.00625 -0.08056 0.0037 " pathEditMode="relative" ptsTypes="ffffffffA">
                                      <p:cBhvr>
                                        <p:cTn id="7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024 -0.00463 -0.00486 -0.00301 -0.025 0 C -0.02969 0.00069 -0.0375 0.00926 -0.0375 0.00926 C -0.04253 0.00856 -0.04774 0.00856 -0.05278 0.00741 C -0.05573 0.00671 -0.05833 0.00486 -0.06111 0.0037 C -0.0625 0.00301 -0.06528 0.00185 -0.06528 0.00185 C -0.06858 0.00254 -0.07205 0.00185 -0.075 0.0037 C -0.07639 0.00463 -0.075 0.00879 -0.07639 0.00926 C -0.0809 0.01088 -0.08056 0.00625 -0.08056 0.0037 " pathEditMode="relative" ptsTypes="ffffffffA">
                                      <p:cBhvr>
                                        <p:cTn id="7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024 -0.00463 -0.00486 -0.00301 -0.025 0 C -0.02969 0.00069 -0.0375 0.00926 -0.0375 0.00926 C -0.04253 0.00856 -0.04774 0.00856 -0.05278 0.00741 C -0.05573 0.00671 -0.05833 0.00486 -0.06111 0.0037 C -0.0625 0.00301 -0.06528 0.00185 -0.06528 0.00185 C -0.06858 0.00254 -0.07205 0.00185 -0.075 0.0037 C -0.07639 0.00463 -0.075 0.00879 -0.07639 0.00926 C -0.0809 0.01088 -0.08056 0.00625 -0.08056 0.0037 " pathEditMode="relative" ptsTypes="ffffffffA">
                                      <p:cBhvr>
                                        <p:cTn id="8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6" grpId="0" animBg="1"/>
      <p:bldP spid="117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39" name="TextBox 31838"/>
          <p:cNvSpPr txBox="1"/>
          <p:nvPr/>
        </p:nvSpPr>
        <p:spPr>
          <a:xfrm>
            <a:off x="333461" y="229703"/>
            <a:ext cx="8270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</a:rPr>
              <a:t>Click to see how </a:t>
            </a:r>
            <a:r>
              <a:rPr lang="en-AU" sz="2000" b="1" dirty="0" err="1">
                <a:solidFill>
                  <a:schemeClr val="bg1"/>
                </a:solidFill>
              </a:rPr>
              <a:t>Sione</a:t>
            </a:r>
            <a:r>
              <a:rPr lang="en-AU" sz="2000" b="1" dirty="0">
                <a:solidFill>
                  <a:schemeClr val="bg1"/>
                </a:solidFill>
              </a:rPr>
              <a:t> counts the crosses.</a:t>
            </a:r>
          </a:p>
          <a:p>
            <a:r>
              <a:rPr lang="en-AU" sz="2000" b="1" dirty="0">
                <a:solidFill>
                  <a:schemeClr val="bg1"/>
                </a:solidFill>
              </a:rPr>
              <a:t>What equation would </a:t>
            </a:r>
            <a:r>
              <a:rPr lang="en-AU" sz="2000" b="1" dirty="0" err="1">
                <a:solidFill>
                  <a:schemeClr val="bg1"/>
                </a:solidFill>
              </a:rPr>
              <a:t>Sione</a:t>
            </a:r>
            <a:r>
              <a:rPr lang="en-AU" sz="2000" b="1" dirty="0">
                <a:solidFill>
                  <a:schemeClr val="bg1"/>
                </a:solidFill>
              </a:rPr>
              <a:t> write down to find the total number of crosses?</a:t>
            </a:r>
          </a:p>
        </p:txBody>
      </p:sp>
      <p:grpSp>
        <p:nvGrpSpPr>
          <p:cNvPr id="212" name="Group 211"/>
          <p:cNvGrpSpPr/>
          <p:nvPr/>
        </p:nvGrpSpPr>
        <p:grpSpPr>
          <a:xfrm>
            <a:off x="3467245" y="3841467"/>
            <a:ext cx="606060" cy="606060"/>
            <a:chOff x="5000246" y="4054947"/>
            <a:chExt cx="600166" cy="600166"/>
          </a:xfrm>
        </p:grpSpPr>
        <p:sp>
          <p:nvSpPr>
            <p:cNvPr id="228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9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4104969" y="3189838"/>
            <a:ext cx="606060" cy="606060"/>
            <a:chOff x="5000246" y="4054947"/>
            <a:chExt cx="600166" cy="600166"/>
          </a:xfrm>
        </p:grpSpPr>
        <p:sp>
          <p:nvSpPr>
            <p:cNvPr id="226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7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2865501" y="5106769"/>
            <a:ext cx="606060" cy="606060"/>
            <a:chOff x="5000246" y="4054947"/>
            <a:chExt cx="600166" cy="600166"/>
          </a:xfrm>
        </p:grpSpPr>
        <p:sp>
          <p:nvSpPr>
            <p:cNvPr id="224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5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2242220" y="5114968"/>
            <a:ext cx="606060" cy="606060"/>
            <a:chOff x="5000246" y="4054947"/>
            <a:chExt cx="600166" cy="600166"/>
          </a:xfrm>
        </p:grpSpPr>
        <p:sp>
          <p:nvSpPr>
            <p:cNvPr id="222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3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2850630" y="4474961"/>
            <a:ext cx="606060" cy="606060"/>
            <a:chOff x="5000246" y="4054947"/>
            <a:chExt cx="600166" cy="600166"/>
          </a:xfrm>
        </p:grpSpPr>
        <p:sp>
          <p:nvSpPr>
            <p:cNvPr id="220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1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3501798" y="5119123"/>
            <a:ext cx="606060" cy="606060"/>
            <a:chOff x="5000246" y="4054947"/>
            <a:chExt cx="600166" cy="600166"/>
          </a:xfrm>
        </p:grpSpPr>
        <p:sp>
          <p:nvSpPr>
            <p:cNvPr id="218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19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4749792" y="5114842"/>
            <a:ext cx="606060" cy="606060"/>
            <a:chOff x="5000246" y="4054947"/>
            <a:chExt cx="600166" cy="600166"/>
          </a:xfrm>
        </p:grpSpPr>
        <p:sp>
          <p:nvSpPr>
            <p:cNvPr id="231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32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4126511" y="5123042"/>
            <a:ext cx="606060" cy="606060"/>
            <a:chOff x="5000246" y="4054947"/>
            <a:chExt cx="600166" cy="600166"/>
          </a:xfrm>
        </p:grpSpPr>
        <p:sp>
          <p:nvSpPr>
            <p:cNvPr id="234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35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5386089" y="5127196"/>
            <a:ext cx="606060" cy="606060"/>
            <a:chOff x="5000246" y="4054947"/>
            <a:chExt cx="600166" cy="600166"/>
          </a:xfrm>
        </p:grpSpPr>
        <p:sp>
          <p:nvSpPr>
            <p:cNvPr id="237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38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5370150" y="3838759"/>
            <a:ext cx="606060" cy="606060"/>
            <a:chOff x="5000246" y="4054947"/>
            <a:chExt cx="600166" cy="600166"/>
          </a:xfrm>
        </p:grpSpPr>
        <p:sp>
          <p:nvSpPr>
            <p:cNvPr id="240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41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5376962" y="3203004"/>
            <a:ext cx="606060" cy="606060"/>
            <a:chOff x="5000246" y="4054947"/>
            <a:chExt cx="600166" cy="600166"/>
          </a:xfrm>
        </p:grpSpPr>
        <p:sp>
          <p:nvSpPr>
            <p:cNvPr id="243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44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5370150" y="2579202"/>
            <a:ext cx="606060" cy="606060"/>
            <a:chOff x="5000246" y="4054947"/>
            <a:chExt cx="600166" cy="600166"/>
          </a:xfrm>
        </p:grpSpPr>
        <p:sp>
          <p:nvSpPr>
            <p:cNvPr id="246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47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4752425" y="2579203"/>
            <a:ext cx="606060" cy="606060"/>
            <a:chOff x="5000246" y="4054947"/>
            <a:chExt cx="600166" cy="600166"/>
          </a:xfrm>
        </p:grpSpPr>
        <p:sp>
          <p:nvSpPr>
            <p:cNvPr id="249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50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5376962" y="4477421"/>
            <a:ext cx="606060" cy="606060"/>
            <a:chOff x="5000246" y="4054947"/>
            <a:chExt cx="600166" cy="600166"/>
          </a:xfrm>
        </p:grpSpPr>
        <p:sp>
          <p:nvSpPr>
            <p:cNvPr id="252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53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5376962" y="1939935"/>
            <a:ext cx="606060" cy="606060"/>
            <a:chOff x="5000246" y="4054947"/>
            <a:chExt cx="600166" cy="600166"/>
          </a:xfrm>
        </p:grpSpPr>
        <p:sp>
          <p:nvSpPr>
            <p:cNvPr id="255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56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370150" y="3838759"/>
            <a:ext cx="606060" cy="606060"/>
            <a:chOff x="5000246" y="4054947"/>
            <a:chExt cx="600166" cy="600166"/>
          </a:xfrm>
        </p:grpSpPr>
        <p:sp>
          <p:nvSpPr>
            <p:cNvPr id="51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2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76962" y="3203004"/>
            <a:ext cx="606060" cy="606060"/>
            <a:chOff x="5000246" y="4054947"/>
            <a:chExt cx="600166" cy="600166"/>
          </a:xfrm>
        </p:grpSpPr>
        <p:sp>
          <p:nvSpPr>
            <p:cNvPr id="54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370150" y="2579202"/>
            <a:ext cx="606060" cy="606060"/>
            <a:chOff x="5000246" y="4054947"/>
            <a:chExt cx="600166" cy="600166"/>
          </a:xfrm>
        </p:grpSpPr>
        <p:sp>
          <p:nvSpPr>
            <p:cNvPr id="57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8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376962" y="4477421"/>
            <a:ext cx="606060" cy="606060"/>
            <a:chOff x="5000246" y="4054947"/>
            <a:chExt cx="600166" cy="600166"/>
          </a:xfrm>
        </p:grpSpPr>
        <p:sp>
          <p:nvSpPr>
            <p:cNvPr id="60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61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376962" y="1939935"/>
            <a:ext cx="606060" cy="606060"/>
            <a:chOff x="5000246" y="4054947"/>
            <a:chExt cx="600166" cy="600166"/>
          </a:xfrm>
        </p:grpSpPr>
        <p:sp>
          <p:nvSpPr>
            <p:cNvPr id="63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869208" y="5111209"/>
            <a:ext cx="606060" cy="606060"/>
            <a:chOff x="5000246" y="4054947"/>
            <a:chExt cx="600166" cy="600166"/>
          </a:xfrm>
        </p:grpSpPr>
        <p:sp>
          <p:nvSpPr>
            <p:cNvPr id="66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67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505505" y="5123563"/>
            <a:ext cx="606060" cy="606060"/>
            <a:chOff x="5000246" y="4054947"/>
            <a:chExt cx="600166" cy="600166"/>
          </a:xfrm>
        </p:grpSpPr>
        <p:sp>
          <p:nvSpPr>
            <p:cNvPr id="69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0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753499" y="5119282"/>
            <a:ext cx="606060" cy="606060"/>
            <a:chOff x="5000246" y="4054947"/>
            <a:chExt cx="600166" cy="600166"/>
          </a:xfrm>
        </p:grpSpPr>
        <p:sp>
          <p:nvSpPr>
            <p:cNvPr id="72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130218" y="5127482"/>
            <a:ext cx="606060" cy="606060"/>
            <a:chOff x="5000246" y="4054947"/>
            <a:chExt cx="600166" cy="600166"/>
          </a:xfrm>
        </p:grpSpPr>
        <p:sp>
          <p:nvSpPr>
            <p:cNvPr id="77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389796" y="5131636"/>
            <a:ext cx="606060" cy="606060"/>
            <a:chOff x="5000246" y="4054947"/>
            <a:chExt cx="600166" cy="600166"/>
          </a:xfrm>
        </p:grpSpPr>
        <p:sp>
          <p:nvSpPr>
            <p:cNvPr id="80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81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446161" y="3840995"/>
            <a:ext cx="606060" cy="606060"/>
            <a:chOff x="5000246" y="4054947"/>
            <a:chExt cx="600166" cy="600166"/>
          </a:xfrm>
        </p:grpSpPr>
        <p:sp>
          <p:nvSpPr>
            <p:cNvPr id="83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84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083885" y="3189366"/>
            <a:ext cx="606060" cy="606060"/>
            <a:chOff x="5000246" y="4054947"/>
            <a:chExt cx="600166" cy="600166"/>
          </a:xfrm>
        </p:grpSpPr>
        <p:sp>
          <p:nvSpPr>
            <p:cNvPr id="86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87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221136" y="5114496"/>
            <a:ext cx="606060" cy="606060"/>
            <a:chOff x="5000246" y="4054947"/>
            <a:chExt cx="600166" cy="600166"/>
          </a:xfrm>
        </p:grpSpPr>
        <p:sp>
          <p:nvSpPr>
            <p:cNvPr id="89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90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829546" y="4474489"/>
            <a:ext cx="606060" cy="606060"/>
            <a:chOff x="5000246" y="4054947"/>
            <a:chExt cx="600166" cy="600166"/>
          </a:xfrm>
        </p:grpSpPr>
        <p:sp>
          <p:nvSpPr>
            <p:cNvPr id="92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731341" y="2578731"/>
            <a:ext cx="606060" cy="606060"/>
            <a:chOff x="5000246" y="4054947"/>
            <a:chExt cx="600166" cy="600166"/>
          </a:xfrm>
        </p:grpSpPr>
        <p:sp>
          <p:nvSpPr>
            <p:cNvPr id="95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96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33417" y="1366099"/>
            <a:ext cx="4058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</a:rPr>
              <a:t>How would he work out the number of crosses  for the nine across </a:t>
            </a:r>
            <a:r>
              <a:rPr lang="en-AU" sz="2000" b="1" dirty="0" err="1">
                <a:solidFill>
                  <a:schemeClr val="bg1"/>
                </a:solidFill>
              </a:rPr>
              <a:t>tapatoru</a:t>
            </a:r>
            <a:r>
              <a:rPr lang="en-AU" sz="2000" b="1" dirty="0">
                <a:solidFill>
                  <a:schemeClr val="bg1"/>
                </a:solidFill>
              </a:rPr>
              <a:t> layer?</a:t>
            </a:r>
          </a:p>
        </p:txBody>
      </p:sp>
    </p:spTree>
    <p:extLst>
      <p:ext uri="{BB962C8B-B14F-4D97-AF65-F5344CB8AC3E}">
        <p14:creationId xmlns:p14="http://schemas.microsoft.com/office/powerpoint/2010/main" val="153763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39" name="TextBox 31838"/>
          <p:cNvSpPr txBox="1"/>
          <p:nvPr/>
        </p:nvSpPr>
        <p:spPr>
          <a:xfrm>
            <a:off x="215516" y="246022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</a:rPr>
              <a:t>Click to see how Taylor count the number of crosses.</a:t>
            </a:r>
          </a:p>
          <a:p>
            <a:r>
              <a:rPr lang="en-AU" sz="2000" b="1" dirty="0">
                <a:solidFill>
                  <a:schemeClr val="bg1"/>
                </a:solidFill>
              </a:rPr>
              <a:t>What equation would Taylor write down to find the total?</a:t>
            </a:r>
          </a:p>
        </p:txBody>
      </p:sp>
      <p:grpSp>
        <p:nvGrpSpPr>
          <p:cNvPr id="212" name="Group 211"/>
          <p:cNvGrpSpPr/>
          <p:nvPr/>
        </p:nvGrpSpPr>
        <p:grpSpPr>
          <a:xfrm>
            <a:off x="3467245" y="3841467"/>
            <a:ext cx="606060" cy="606060"/>
            <a:chOff x="5000246" y="4054947"/>
            <a:chExt cx="600166" cy="600166"/>
          </a:xfrm>
        </p:grpSpPr>
        <p:sp>
          <p:nvSpPr>
            <p:cNvPr id="228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9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4104969" y="3189838"/>
            <a:ext cx="606060" cy="606060"/>
            <a:chOff x="5000246" y="4054947"/>
            <a:chExt cx="600166" cy="600166"/>
          </a:xfrm>
        </p:grpSpPr>
        <p:sp>
          <p:nvSpPr>
            <p:cNvPr id="226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7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2865501" y="5106769"/>
            <a:ext cx="606060" cy="606060"/>
            <a:chOff x="5000246" y="4054947"/>
            <a:chExt cx="600166" cy="600166"/>
          </a:xfrm>
        </p:grpSpPr>
        <p:sp>
          <p:nvSpPr>
            <p:cNvPr id="224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5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2242220" y="5114968"/>
            <a:ext cx="606060" cy="606060"/>
            <a:chOff x="5000246" y="4054947"/>
            <a:chExt cx="600166" cy="600166"/>
          </a:xfrm>
        </p:grpSpPr>
        <p:sp>
          <p:nvSpPr>
            <p:cNvPr id="222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3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2850630" y="4474961"/>
            <a:ext cx="606060" cy="606060"/>
            <a:chOff x="5000246" y="4054947"/>
            <a:chExt cx="600166" cy="600166"/>
          </a:xfrm>
        </p:grpSpPr>
        <p:sp>
          <p:nvSpPr>
            <p:cNvPr id="220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21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3501798" y="5119123"/>
            <a:ext cx="606060" cy="606060"/>
            <a:chOff x="5000246" y="4054947"/>
            <a:chExt cx="600166" cy="600166"/>
          </a:xfrm>
        </p:grpSpPr>
        <p:sp>
          <p:nvSpPr>
            <p:cNvPr id="218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19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4749792" y="5114842"/>
            <a:ext cx="606060" cy="606060"/>
            <a:chOff x="5000246" y="4054947"/>
            <a:chExt cx="600166" cy="600166"/>
          </a:xfrm>
        </p:grpSpPr>
        <p:sp>
          <p:nvSpPr>
            <p:cNvPr id="231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32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4126511" y="5123042"/>
            <a:ext cx="606060" cy="606060"/>
            <a:chOff x="5000246" y="4054947"/>
            <a:chExt cx="600166" cy="600166"/>
          </a:xfrm>
        </p:grpSpPr>
        <p:sp>
          <p:nvSpPr>
            <p:cNvPr id="234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35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5386089" y="5127196"/>
            <a:ext cx="606060" cy="606060"/>
            <a:chOff x="5000246" y="4054947"/>
            <a:chExt cx="600166" cy="600166"/>
          </a:xfrm>
        </p:grpSpPr>
        <p:sp>
          <p:nvSpPr>
            <p:cNvPr id="237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38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5370150" y="3838759"/>
            <a:ext cx="606060" cy="606060"/>
            <a:chOff x="5000246" y="4054947"/>
            <a:chExt cx="600166" cy="600166"/>
          </a:xfrm>
        </p:grpSpPr>
        <p:sp>
          <p:nvSpPr>
            <p:cNvPr id="240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41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5376962" y="3203004"/>
            <a:ext cx="606060" cy="606060"/>
            <a:chOff x="5000246" y="4054947"/>
            <a:chExt cx="600166" cy="600166"/>
          </a:xfrm>
        </p:grpSpPr>
        <p:sp>
          <p:nvSpPr>
            <p:cNvPr id="243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44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5370150" y="2579202"/>
            <a:ext cx="606060" cy="606060"/>
            <a:chOff x="5000246" y="4054947"/>
            <a:chExt cx="600166" cy="600166"/>
          </a:xfrm>
        </p:grpSpPr>
        <p:sp>
          <p:nvSpPr>
            <p:cNvPr id="246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47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4752425" y="2579203"/>
            <a:ext cx="606060" cy="606060"/>
            <a:chOff x="5000246" y="4054947"/>
            <a:chExt cx="600166" cy="600166"/>
          </a:xfrm>
        </p:grpSpPr>
        <p:sp>
          <p:nvSpPr>
            <p:cNvPr id="249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50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5376962" y="4477421"/>
            <a:ext cx="606060" cy="606060"/>
            <a:chOff x="5000246" y="4054947"/>
            <a:chExt cx="600166" cy="600166"/>
          </a:xfrm>
        </p:grpSpPr>
        <p:sp>
          <p:nvSpPr>
            <p:cNvPr id="252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53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5376962" y="1939935"/>
            <a:ext cx="606060" cy="606060"/>
            <a:chOff x="5000246" y="4054947"/>
            <a:chExt cx="600166" cy="600166"/>
          </a:xfrm>
        </p:grpSpPr>
        <p:sp>
          <p:nvSpPr>
            <p:cNvPr id="255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56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460423" y="3827168"/>
            <a:ext cx="606060" cy="606060"/>
            <a:chOff x="5000246" y="4054947"/>
            <a:chExt cx="600166" cy="600166"/>
          </a:xfrm>
        </p:grpSpPr>
        <p:sp>
          <p:nvSpPr>
            <p:cNvPr id="51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2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098147" y="3175539"/>
            <a:ext cx="606060" cy="606060"/>
            <a:chOff x="5000246" y="4054947"/>
            <a:chExt cx="600166" cy="600166"/>
          </a:xfrm>
        </p:grpSpPr>
        <p:sp>
          <p:nvSpPr>
            <p:cNvPr id="54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878201" y="5106769"/>
            <a:ext cx="606060" cy="606060"/>
            <a:chOff x="5000246" y="4054947"/>
            <a:chExt cx="600166" cy="600166"/>
          </a:xfrm>
        </p:grpSpPr>
        <p:sp>
          <p:nvSpPr>
            <p:cNvPr id="57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8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843808" y="4460662"/>
            <a:ext cx="606060" cy="606060"/>
            <a:chOff x="5000246" y="4054947"/>
            <a:chExt cx="600166" cy="600166"/>
          </a:xfrm>
        </p:grpSpPr>
        <p:sp>
          <p:nvSpPr>
            <p:cNvPr id="60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61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514498" y="5119123"/>
            <a:ext cx="606060" cy="606060"/>
            <a:chOff x="5000246" y="4054947"/>
            <a:chExt cx="600166" cy="600166"/>
          </a:xfrm>
        </p:grpSpPr>
        <p:sp>
          <p:nvSpPr>
            <p:cNvPr id="63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762492" y="5114842"/>
            <a:ext cx="606060" cy="606060"/>
            <a:chOff x="5000246" y="4054947"/>
            <a:chExt cx="600166" cy="600166"/>
          </a:xfrm>
        </p:grpSpPr>
        <p:sp>
          <p:nvSpPr>
            <p:cNvPr id="66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67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139211" y="5123042"/>
            <a:ext cx="606060" cy="606060"/>
            <a:chOff x="5000246" y="4054947"/>
            <a:chExt cx="600166" cy="600166"/>
          </a:xfrm>
        </p:grpSpPr>
        <p:sp>
          <p:nvSpPr>
            <p:cNvPr id="69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0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370150" y="3838759"/>
            <a:ext cx="606060" cy="606060"/>
            <a:chOff x="5000246" y="4054947"/>
            <a:chExt cx="600166" cy="600166"/>
          </a:xfrm>
        </p:grpSpPr>
        <p:sp>
          <p:nvSpPr>
            <p:cNvPr id="72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376962" y="3203004"/>
            <a:ext cx="606060" cy="606060"/>
            <a:chOff x="5000246" y="4054947"/>
            <a:chExt cx="600166" cy="600166"/>
          </a:xfrm>
        </p:grpSpPr>
        <p:sp>
          <p:nvSpPr>
            <p:cNvPr id="77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376962" y="2596944"/>
            <a:ext cx="606060" cy="606060"/>
            <a:chOff x="5000246" y="4054947"/>
            <a:chExt cx="600166" cy="600166"/>
          </a:xfrm>
        </p:grpSpPr>
        <p:sp>
          <p:nvSpPr>
            <p:cNvPr id="80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81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4745603" y="2564904"/>
            <a:ext cx="606060" cy="606060"/>
            <a:chOff x="5000246" y="4054947"/>
            <a:chExt cx="600166" cy="600166"/>
          </a:xfrm>
        </p:grpSpPr>
        <p:sp>
          <p:nvSpPr>
            <p:cNvPr id="83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84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376962" y="4477421"/>
            <a:ext cx="606060" cy="606060"/>
            <a:chOff x="5000246" y="4054947"/>
            <a:chExt cx="600166" cy="600166"/>
          </a:xfrm>
        </p:grpSpPr>
        <p:sp>
          <p:nvSpPr>
            <p:cNvPr id="86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87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36493" y="1380688"/>
            <a:ext cx="40474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</a:rPr>
              <a:t>How would she work out the number of crosses for the nine across </a:t>
            </a:r>
            <a:r>
              <a:rPr lang="en-AU" sz="2000" b="1" dirty="0" err="1">
                <a:solidFill>
                  <a:schemeClr val="bg1"/>
                </a:solidFill>
              </a:rPr>
              <a:t>tapatoru</a:t>
            </a:r>
            <a:r>
              <a:rPr lang="en-AU" sz="2000" b="1" dirty="0">
                <a:solidFill>
                  <a:schemeClr val="bg1"/>
                </a:solidFill>
              </a:rPr>
              <a:t> layer?</a:t>
            </a:r>
          </a:p>
        </p:txBody>
      </p:sp>
    </p:spTree>
    <p:extLst>
      <p:ext uri="{BB962C8B-B14F-4D97-AF65-F5344CB8AC3E}">
        <p14:creationId xmlns:p14="http://schemas.microsoft.com/office/powerpoint/2010/main" val="153763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39" name="TextBox 31838"/>
          <p:cNvSpPr txBox="1"/>
          <p:nvPr/>
        </p:nvSpPr>
        <p:spPr>
          <a:xfrm>
            <a:off x="107504" y="260648"/>
            <a:ext cx="58845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chemeClr val="bg1"/>
                </a:solidFill>
              </a:rPr>
              <a:t>Imagine the </a:t>
            </a:r>
            <a:r>
              <a:rPr lang="en-AU" sz="2400" b="1" dirty="0" err="1">
                <a:solidFill>
                  <a:schemeClr val="bg1"/>
                </a:solidFill>
              </a:rPr>
              <a:t>tapatoru</a:t>
            </a:r>
            <a:r>
              <a:rPr lang="en-AU" sz="2400" b="1" dirty="0">
                <a:solidFill>
                  <a:schemeClr val="bg1"/>
                </a:solidFill>
              </a:rPr>
              <a:t> pattern kept growing for a while?</a:t>
            </a:r>
          </a:p>
          <a:p>
            <a:r>
              <a:rPr lang="en-AU" sz="2400" b="1" dirty="0">
                <a:solidFill>
                  <a:schemeClr val="bg1"/>
                </a:solidFill>
              </a:rPr>
              <a:t>How many crosses might be along the base</a:t>
            </a:r>
            <a:r>
              <a:rPr lang="en-AU" sz="2400" dirty="0">
                <a:solidFill>
                  <a:schemeClr val="bg1"/>
                </a:solidFill>
              </a:rPr>
              <a:t>?</a:t>
            </a:r>
          </a:p>
          <a:p>
            <a:r>
              <a:rPr lang="en-AU" sz="2400" b="1" dirty="0">
                <a:solidFill>
                  <a:schemeClr val="bg1"/>
                </a:solidFill>
              </a:rPr>
              <a:t>How many crosses would there be in total?</a:t>
            </a:r>
          </a:p>
          <a:p>
            <a:endParaRPr lang="en-AU" sz="2400" b="1" dirty="0">
              <a:solidFill>
                <a:schemeClr val="bg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-11112" y="7153"/>
            <a:chExt cx="9144000" cy="6858000"/>
          </a:xfrm>
        </p:grpSpPr>
        <p:sp>
          <p:nvSpPr>
            <p:cNvPr id="76" name="Rectangle 75"/>
            <p:cNvSpPr/>
            <p:nvPr/>
          </p:nvSpPr>
          <p:spPr>
            <a:xfrm>
              <a:off x="-11112" y="7153"/>
              <a:ext cx="9144000" cy="685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2224491" y="5682251"/>
              <a:ext cx="600192" cy="600192"/>
              <a:chOff x="5000246" y="4054947"/>
              <a:chExt cx="600166" cy="600166"/>
            </a:xfrm>
          </p:grpSpPr>
          <p:sp>
            <p:nvSpPr>
              <p:cNvPr id="119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0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2856695" y="5066120"/>
              <a:ext cx="600192" cy="600192"/>
              <a:chOff x="5000246" y="4054947"/>
              <a:chExt cx="600166" cy="600166"/>
            </a:xfrm>
          </p:grpSpPr>
          <p:sp>
            <p:nvSpPr>
              <p:cNvPr id="117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8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3459214" y="4432309"/>
              <a:ext cx="600192" cy="600192"/>
              <a:chOff x="5000246" y="4054947"/>
              <a:chExt cx="600166" cy="600166"/>
            </a:xfrm>
          </p:grpSpPr>
          <p:sp>
            <p:nvSpPr>
              <p:cNvPr id="115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6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854627" y="5694485"/>
              <a:ext cx="600192" cy="600192"/>
              <a:chOff x="5000246" y="4054947"/>
              <a:chExt cx="600166" cy="600166"/>
            </a:xfrm>
          </p:grpSpPr>
          <p:sp>
            <p:nvSpPr>
              <p:cNvPr id="113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4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473292" y="5698366"/>
              <a:ext cx="600192" cy="600192"/>
              <a:chOff x="5000246" y="4054947"/>
              <a:chExt cx="600166" cy="600166"/>
            </a:xfrm>
          </p:grpSpPr>
          <p:sp>
            <p:nvSpPr>
              <p:cNvPr id="109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0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7218394" y="5701410"/>
              <a:ext cx="600192" cy="600192"/>
              <a:chOff x="5000246" y="4054947"/>
              <a:chExt cx="600166" cy="600166"/>
            </a:xfrm>
          </p:grpSpPr>
          <p:sp>
            <p:nvSpPr>
              <p:cNvPr id="107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8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7202609" y="4425448"/>
              <a:ext cx="600192" cy="600192"/>
              <a:chOff x="5000246" y="4054947"/>
              <a:chExt cx="600166" cy="600166"/>
            </a:xfrm>
          </p:grpSpPr>
          <p:sp>
            <p:nvSpPr>
              <p:cNvPr id="105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6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7209356" y="5057927"/>
              <a:ext cx="600192" cy="600192"/>
              <a:chOff x="5000246" y="4054947"/>
              <a:chExt cx="600166" cy="600166"/>
            </a:xfrm>
          </p:grpSpPr>
          <p:sp>
            <p:nvSpPr>
              <p:cNvPr id="97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98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7229246" y="1914191"/>
              <a:ext cx="600192" cy="600192"/>
              <a:chOff x="5000246" y="4054947"/>
              <a:chExt cx="600166" cy="600166"/>
            </a:xfrm>
          </p:grpSpPr>
          <p:sp>
            <p:nvSpPr>
              <p:cNvPr id="93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94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7208075" y="1288649"/>
              <a:ext cx="600192" cy="600192"/>
              <a:chOff x="5000246" y="4054947"/>
              <a:chExt cx="600166" cy="600166"/>
            </a:xfrm>
          </p:grpSpPr>
          <p:sp>
            <p:nvSpPr>
              <p:cNvPr id="91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92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5958172" y="1910284"/>
              <a:ext cx="600192" cy="600192"/>
              <a:chOff x="5000246" y="4054947"/>
              <a:chExt cx="600166" cy="600166"/>
            </a:xfrm>
          </p:grpSpPr>
          <p:sp>
            <p:nvSpPr>
              <p:cNvPr id="89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90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6599359" y="1305562"/>
              <a:ext cx="600192" cy="600192"/>
              <a:chOff x="5000246" y="4054947"/>
              <a:chExt cx="600166" cy="600166"/>
            </a:xfrm>
          </p:grpSpPr>
          <p:sp>
            <p:nvSpPr>
              <p:cNvPr id="87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8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7208075" y="646215"/>
              <a:ext cx="600192" cy="600192"/>
              <a:chOff x="5000246" y="4054947"/>
              <a:chExt cx="600166" cy="600166"/>
            </a:xfrm>
          </p:grpSpPr>
          <p:sp>
            <p:nvSpPr>
              <p:cNvPr id="85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6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6609301" y="5701285"/>
              <a:ext cx="600192" cy="600192"/>
              <a:chOff x="5000246" y="4054947"/>
              <a:chExt cx="600166" cy="600166"/>
            </a:xfrm>
          </p:grpSpPr>
          <p:sp>
            <p:nvSpPr>
              <p:cNvPr id="79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80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92054" y="5709405"/>
              <a:ext cx="600192" cy="600192"/>
              <a:chOff x="5000246" y="4054947"/>
              <a:chExt cx="600166" cy="600166"/>
            </a:xfrm>
          </p:grpSpPr>
          <p:sp>
            <p:nvSpPr>
              <p:cNvPr id="77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8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762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cxnSp>
          <p:nvCxnSpPr>
            <p:cNvPr id="3" name="Straight Arrow Connector 2"/>
            <p:cNvCxnSpPr/>
            <p:nvPr/>
          </p:nvCxnSpPr>
          <p:spPr>
            <a:xfrm flipV="1">
              <a:off x="4211960" y="2708920"/>
              <a:ext cx="1584176" cy="1584177"/>
            </a:xfrm>
            <a:prstGeom prst="straightConnector1">
              <a:avLst/>
            </a:prstGeom>
            <a:ln w="57150">
              <a:solidFill>
                <a:srgbClr val="66FF3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 flipV="1">
              <a:off x="7541220" y="2644065"/>
              <a:ext cx="0" cy="1649032"/>
            </a:xfrm>
            <a:prstGeom prst="straightConnector1">
              <a:avLst/>
            </a:prstGeom>
            <a:ln w="57150">
              <a:solidFill>
                <a:srgbClr val="66FF3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 flipV="1">
              <a:off x="4211960" y="6009500"/>
              <a:ext cx="1746212" cy="1"/>
            </a:xfrm>
            <a:prstGeom prst="straightConnector1">
              <a:avLst/>
            </a:prstGeom>
            <a:ln w="57150">
              <a:solidFill>
                <a:srgbClr val="66FF33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293516" y="262649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</a:rPr>
              <a:t>Imagine the </a:t>
            </a:r>
            <a:r>
              <a:rPr lang="en-AU" sz="2000" b="1" dirty="0" err="1">
                <a:solidFill>
                  <a:schemeClr val="bg1"/>
                </a:solidFill>
              </a:rPr>
              <a:t>tapatoru</a:t>
            </a:r>
            <a:r>
              <a:rPr lang="en-AU" sz="2000" b="1" dirty="0">
                <a:solidFill>
                  <a:schemeClr val="bg1"/>
                </a:solidFill>
              </a:rPr>
              <a:t> pattern keeps growing for a while.</a:t>
            </a:r>
          </a:p>
          <a:p>
            <a:r>
              <a:rPr lang="en-AU" sz="2000" b="1" dirty="0">
                <a:solidFill>
                  <a:schemeClr val="bg1"/>
                </a:solidFill>
              </a:rPr>
              <a:t>A new large layer of crosses is added. </a:t>
            </a:r>
          </a:p>
          <a:p>
            <a:r>
              <a:rPr lang="en-AU" sz="2000" b="1" dirty="0">
                <a:solidFill>
                  <a:schemeClr val="bg1"/>
                </a:solidFill>
              </a:rPr>
              <a:t>How many crosses are in that layer?</a:t>
            </a:r>
          </a:p>
          <a:p>
            <a:endParaRPr lang="en-A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283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/>
          <p:cNvGrpSpPr/>
          <p:nvPr/>
        </p:nvGrpSpPr>
        <p:grpSpPr>
          <a:xfrm>
            <a:off x="4039694" y="3769739"/>
            <a:ext cx="720080" cy="720080"/>
            <a:chOff x="5000246" y="4054947"/>
            <a:chExt cx="600166" cy="600166"/>
          </a:xfrm>
        </p:grpSpPr>
        <p:sp>
          <p:nvSpPr>
            <p:cNvPr id="31824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1143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1825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1143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294533" y="2997229"/>
            <a:ext cx="2222942" cy="2248470"/>
            <a:chOff x="3294533" y="2997229"/>
            <a:chExt cx="2222942" cy="2248470"/>
          </a:xfrm>
        </p:grpSpPr>
        <p:grpSp>
          <p:nvGrpSpPr>
            <p:cNvPr id="242" name="Group 241"/>
            <p:cNvGrpSpPr/>
            <p:nvPr/>
          </p:nvGrpSpPr>
          <p:grpSpPr>
            <a:xfrm>
              <a:off x="4039682" y="4525619"/>
              <a:ext cx="720080" cy="720080"/>
              <a:chOff x="5000246" y="4054947"/>
              <a:chExt cx="600166" cy="600166"/>
            </a:xfrm>
          </p:grpSpPr>
          <p:sp>
            <p:nvSpPr>
              <p:cNvPr id="243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44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3294533" y="3759017"/>
              <a:ext cx="720080" cy="720080"/>
              <a:chOff x="5000246" y="4054947"/>
              <a:chExt cx="600166" cy="600166"/>
            </a:xfrm>
          </p:grpSpPr>
          <p:sp>
            <p:nvSpPr>
              <p:cNvPr id="24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4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48" name="Group 247"/>
            <p:cNvGrpSpPr/>
            <p:nvPr/>
          </p:nvGrpSpPr>
          <p:grpSpPr>
            <a:xfrm>
              <a:off x="4797395" y="3784255"/>
              <a:ext cx="720080" cy="720080"/>
              <a:chOff x="5000246" y="4054947"/>
              <a:chExt cx="600166" cy="600166"/>
            </a:xfrm>
          </p:grpSpPr>
          <p:sp>
            <p:nvSpPr>
              <p:cNvPr id="249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50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>
              <a:off x="4039682" y="2997229"/>
              <a:ext cx="720080" cy="720080"/>
              <a:chOff x="5000246" y="4054947"/>
              <a:chExt cx="600166" cy="600166"/>
            </a:xfrm>
          </p:grpSpPr>
          <p:sp>
            <p:nvSpPr>
              <p:cNvPr id="255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56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</p:grpSp>
      <p:grpSp>
        <p:nvGrpSpPr>
          <p:cNvPr id="267" name="Group 266"/>
          <p:cNvGrpSpPr/>
          <p:nvPr/>
        </p:nvGrpSpPr>
        <p:grpSpPr>
          <a:xfrm>
            <a:off x="10417814" y="6037096"/>
            <a:ext cx="720080" cy="720080"/>
            <a:chOff x="5000246" y="4054947"/>
            <a:chExt cx="600166" cy="600166"/>
          </a:xfrm>
        </p:grpSpPr>
        <p:sp>
          <p:nvSpPr>
            <p:cNvPr id="286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87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10398876" y="4506261"/>
            <a:ext cx="720080" cy="720080"/>
            <a:chOff x="5000246" y="4054947"/>
            <a:chExt cx="600166" cy="600166"/>
          </a:xfrm>
        </p:grpSpPr>
        <p:sp>
          <p:nvSpPr>
            <p:cNvPr id="284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85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10406970" y="3750899"/>
            <a:ext cx="720080" cy="720080"/>
            <a:chOff x="5000246" y="4054947"/>
            <a:chExt cx="600166" cy="600166"/>
          </a:xfrm>
        </p:grpSpPr>
        <p:sp>
          <p:nvSpPr>
            <p:cNvPr id="282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83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10398876" y="3009740"/>
            <a:ext cx="720080" cy="720080"/>
            <a:chOff x="5000246" y="4054947"/>
            <a:chExt cx="600166" cy="600166"/>
          </a:xfrm>
        </p:grpSpPr>
        <p:sp>
          <p:nvSpPr>
            <p:cNvPr id="280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81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10406970" y="5265077"/>
            <a:ext cx="720080" cy="720080"/>
            <a:chOff x="5000246" y="4054947"/>
            <a:chExt cx="600166" cy="600166"/>
          </a:xfrm>
        </p:grpSpPr>
        <p:sp>
          <p:nvSpPr>
            <p:cNvPr id="276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277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04" name="Group 303"/>
          <p:cNvGrpSpPr/>
          <p:nvPr/>
        </p:nvGrpSpPr>
        <p:grpSpPr>
          <a:xfrm>
            <a:off x="10435439" y="2252917"/>
            <a:ext cx="720080" cy="720080"/>
            <a:chOff x="5000246" y="4054947"/>
            <a:chExt cx="600166" cy="600166"/>
          </a:xfrm>
        </p:grpSpPr>
        <p:sp>
          <p:nvSpPr>
            <p:cNvPr id="305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06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07" name="Group 306"/>
          <p:cNvGrpSpPr/>
          <p:nvPr/>
        </p:nvGrpSpPr>
        <p:grpSpPr>
          <a:xfrm>
            <a:off x="10430833" y="1493382"/>
            <a:ext cx="720080" cy="720080"/>
            <a:chOff x="5000246" y="4054947"/>
            <a:chExt cx="600166" cy="600166"/>
          </a:xfrm>
        </p:grpSpPr>
        <p:sp>
          <p:nvSpPr>
            <p:cNvPr id="308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09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10" name="Group 309"/>
          <p:cNvGrpSpPr/>
          <p:nvPr/>
        </p:nvGrpSpPr>
        <p:grpSpPr>
          <a:xfrm>
            <a:off x="10405433" y="742888"/>
            <a:ext cx="720080" cy="720080"/>
            <a:chOff x="5000246" y="4054947"/>
            <a:chExt cx="600166" cy="600166"/>
          </a:xfrm>
        </p:grpSpPr>
        <p:sp>
          <p:nvSpPr>
            <p:cNvPr id="311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12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19" name="Group 318"/>
          <p:cNvGrpSpPr/>
          <p:nvPr/>
        </p:nvGrpSpPr>
        <p:grpSpPr>
          <a:xfrm>
            <a:off x="10405433" y="-27872"/>
            <a:ext cx="720080" cy="720080"/>
            <a:chOff x="5000246" y="4054947"/>
            <a:chExt cx="600166" cy="600166"/>
          </a:xfrm>
        </p:grpSpPr>
        <p:sp>
          <p:nvSpPr>
            <p:cNvPr id="320" name="Line 23"/>
            <p:cNvSpPr>
              <a:spLocks noChangeShapeType="1"/>
            </p:cNvSpPr>
            <p:nvPr/>
          </p:nvSpPr>
          <p:spPr bwMode="auto">
            <a:xfrm>
              <a:off x="5000246" y="4054947"/>
              <a:ext cx="600166" cy="60016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21" name="Line 24"/>
            <p:cNvSpPr>
              <a:spLocks noChangeShapeType="1"/>
            </p:cNvSpPr>
            <p:nvPr/>
          </p:nvSpPr>
          <p:spPr bwMode="auto">
            <a:xfrm flipH="1">
              <a:off x="5000246" y="4054947"/>
              <a:ext cx="600166" cy="60016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35932" y="2281505"/>
            <a:ext cx="3692181" cy="3703016"/>
            <a:chOff x="2535932" y="2281505"/>
            <a:chExt cx="3692181" cy="3703016"/>
          </a:xfrm>
        </p:grpSpPr>
        <p:grpSp>
          <p:nvGrpSpPr>
            <p:cNvPr id="259" name="Group 258"/>
            <p:cNvGrpSpPr/>
            <p:nvPr/>
          </p:nvGrpSpPr>
          <p:grpSpPr>
            <a:xfrm>
              <a:off x="4799000" y="3025313"/>
              <a:ext cx="720080" cy="720080"/>
              <a:chOff x="5000246" y="4054947"/>
              <a:chExt cx="600166" cy="600166"/>
            </a:xfrm>
          </p:grpSpPr>
          <p:sp>
            <p:nvSpPr>
              <p:cNvPr id="30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0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60" name="Group 259"/>
            <p:cNvGrpSpPr/>
            <p:nvPr/>
          </p:nvGrpSpPr>
          <p:grpSpPr>
            <a:xfrm>
              <a:off x="3279217" y="4538494"/>
              <a:ext cx="720080" cy="720080"/>
              <a:chOff x="5000246" y="4054947"/>
              <a:chExt cx="600166" cy="600166"/>
            </a:xfrm>
          </p:grpSpPr>
          <p:sp>
            <p:nvSpPr>
              <p:cNvPr id="300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01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61" name="Group 260"/>
            <p:cNvGrpSpPr/>
            <p:nvPr/>
          </p:nvGrpSpPr>
          <p:grpSpPr>
            <a:xfrm>
              <a:off x="2535932" y="3781122"/>
              <a:ext cx="720080" cy="720080"/>
              <a:chOff x="5000246" y="4054947"/>
              <a:chExt cx="600166" cy="600166"/>
            </a:xfrm>
          </p:grpSpPr>
          <p:sp>
            <p:nvSpPr>
              <p:cNvPr id="29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9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62" name="Group 261"/>
            <p:cNvGrpSpPr/>
            <p:nvPr/>
          </p:nvGrpSpPr>
          <p:grpSpPr>
            <a:xfrm>
              <a:off x="3294418" y="3041919"/>
              <a:ext cx="720080" cy="720080"/>
              <a:chOff x="5000246" y="4054947"/>
              <a:chExt cx="600166" cy="600166"/>
            </a:xfrm>
          </p:grpSpPr>
          <p:sp>
            <p:nvSpPr>
              <p:cNvPr id="29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9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63" name="Group 262"/>
            <p:cNvGrpSpPr/>
            <p:nvPr/>
          </p:nvGrpSpPr>
          <p:grpSpPr>
            <a:xfrm>
              <a:off x="4017290" y="2281505"/>
              <a:ext cx="720080" cy="720080"/>
              <a:chOff x="5000246" y="4054947"/>
              <a:chExt cx="600166" cy="600166"/>
            </a:xfrm>
          </p:grpSpPr>
          <p:sp>
            <p:nvSpPr>
              <p:cNvPr id="294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95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57" name="Group 256"/>
            <p:cNvGrpSpPr/>
            <p:nvPr/>
          </p:nvGrpSpPr>
          <p:grpSpPr>
            <a:xfrm>
              <a:off x="4026675" y="5264441"/>
              <a:ext cx="720080" cy="720080"/>
              <a:chOff x="5000246" y="4054947"/>
              <a:chExt cx="600166" cy="600166"/>
            </a:xfrm>
          </p:grpSpPr>
          <p:sp>
            <p:nvSpPr>
              <p:cNvPr id="25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34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35" name="Group 334"/>
            <p:cNvGrpSpPr/>
            <p:nvPr/>
          </p:nvGrpSpPr>
          <p:grpSpPr>
            <a:xfrm>
              <a:off x="4785161" y="4525238"/>
              <a:ext cx="720080" cy="720080"/>
              <a:chOff x="5000246" y="4054947"/>
              <a:chExt cx="600166" cy="600166"/>
            </a:xfrm>
          </p:grpSpPr>
          <p:sp>
            <p:nvSpPr>
              <p:cNvPr id="33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3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38" name="Group 337"/>
            <p:cNvGrpSpPr/>
            <p:nvPr/>
          </p:nvGrpSpPr>
          <p:grpSpPr>
            <a:xfrm>
              <a:off x="5508033" y="3764824"/>
              <a:ext cx="720080" cy="720080"/>
              <a:chOff x="5000246" y="4054947"/>
              <a:chExt cx="600166" cy="600166"/>
            </a:xfrm>
          </p:grpSpPr>
          <p:sp>
            <p:nvSpPr>
              <p:cNvPr id="339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40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1823724" y="1512276"/>
            <a:ext cx="5185770" cy="5236643"/>
            <a:chOff x="1823724" y="1512276"/>
            <a:chExt cx="5185770" cy="5236643"/>
          </a:xfrm>
        </p:grpSpPr>
        <p:grpSp>
          <p:nvGrpSpPr>
            <p:cNvPr id="212" name="Group 211"/>
            <p:cNvGrpSpPr/>
            <p:nvPr/>
          </p:nvGrpSpPr>
          <p:grpSpPr>
            <a:xfrm>
              <a:off x="3279217" y="2286498"/>
              <a:ext cx="720080" cy="720080"/>
              <a:chOff x="5000246" y="4054947"/>
              <a:chExt cx="600166" cy="600166"/>
            </a:xfrm>
          </p:grpSpPr>
          <p:sp>
            <p:nvSpPr>
              <p:cNvPr id="22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3" name="Group 212"/>
            <p:cNvGrpSpPr/>
            <p:nvPr/>
          </p:nvGrpSpPr>
          <p:grpSpPr>
            <a:xfrm>
              <a:off x="4036918" y="1512276"/>
              <a:ext cx="720080" cy="720080"/>
              <a:chOff x="5000246" y="4054947"/>
              <a:chExt cx="600166" cy="600166"/>
            </a:xfrm>
          </p:grpSpPr>
          <p:sp>
            <p:nvSpPr>
              <p:cNvPr id="226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7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4" name="Group 213"/>
            <p:cNvGrpSpPr/>
            <p:nvPr/>
          </p:nvGrpSpPr>
          <p:grpSpPr>
            <a:xfrm>
              <a:off x="4799000" y="5288454"/>
              <a:ext cx="720080" cy="720080"/>
              <a:chOff x="5000246" y="4054947"/>
              <a:chExt cx="600166" cy="600166"/>
            </a:xfrm>
          </p:grpSpPr>
          <p:sp>
            <p:nvSpPr>
              <p:cNvPr id="224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5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5" name="Group 214"/>
            <p:cNvGrpSpPr/>
            <p:nvPr/>
          </p:nvGrpSpPr>
          <p:grpSpPr>
            <a:xfrm>
              <a:off x="1823724" y="3799588"/>
              <a:ext cx="720080" cy="720080"/>
              <a:chOff x="5000246" y="4054947"/>
              <a:chExt cx="600166" cy="600166"/>
            </a:xfrm>
          </p:grpSpPr>
          <p:sp>
            <p:nvSpPr>
              <p:cNvPr id="22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2546596" y="3039174"/>
              <a:ext cx="720080" cy="720080"/>
              <a:chOff x="5000246" y="4054947"/>
              <a:chExt cx="600166" cy="600166"/>
            </a:xfrm>
          </p:grpSpPr>
          <p:sp>
            <p:nvSpPr>
              <p:cNvPr id="220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21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4042690" y="6028839"/>
              <a:ext cx="720080" cy="720080"/>
              <a:chOff x="5000246" y="4054947"/>
              <a:chExt cx="600166" cy="600166"/>
            </a:xfrm>
          </p:grpSpPr>
          <p:sp>
            <p:nvSpPr>
              <p:cNvPr id="218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19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2552332" y="4508671"/>
              <a:ext cx="720080" cy="720080"/>
              <a:chOff x="5000246" y="4054947"/>
              <a:chExt cx="600166" cy="600166"/>
            </a:xfrm>
          </p:grpSpPr>
          <p:sp>
            <p:nvSpPr>
              <p:cNvPr id="231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32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33" name="Group 232"/>
            <p:cNvGrpSpPr/>
            <p:nvPr/>
          </p:nvGrpSpPr>
          <p:grpSpPr>
            <a:xfrm>
              <a:off x="3283279" y="5245260"/>
              <a:ext cx="720080" cy="720080"/>
              <a:chOff x="5000246" y="4054947"/>
              <a:chExt cx="600166" cy="600166"/>
            </a:xfrm>
          </p:grpSpPr>
          <p:sp>
            <p:nvSpPr>
              <p:cNvPr id="234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35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6289414" y="3788506"/>
              <a:ext cx="720080" cy="720080"/>
              <a:chOff x="5000246" y="4054947"/>
              <a:chExt cx="600166" cy="600166"/>
            </a:xfrm>
          </p:grpSpPr>
          <p:sp>
            <p:nvSpPr>
              <p:cNvPr id="237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38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39" name="Group 238"/>
            <p:cNvGrpSpPr/>
            <p:nvPr/>
          </p:nvGrpSpPr>
          <p:grpSpPr>
            <a:xfrm>
              <a:off x="5533175" y="3025312"/>
              <a:ext cx="720080" cy="720080"/>
              <a:chOff x="5000246" y="4054947"/>
              <a:chExt cx="600166" cy="600166"/>
            </a:xfrm>
          </p:grpSpPr>
          <p:sp>
            <p:nvSpPr>
              <p:cNvPr id="240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41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251" name="Group 250"/>
            <p:cNvGrpSpPr/>
            <p:nvPr/>
          </p:nvGrpSpPr>
          <p:grpSpPr>
            <a:xfrm>
              <a:off x="4759774" y="2274531"/>
              <a:ext cx="720080" cy="720080"/>
              <a:chOff x="5000246" y="4054947"/>
              <a:chExt cx="600166" cy="600166"/>
            </a:xfrm>
          </p:grpSpPr>
          <p:sp>
            <p:nvSpPr>
              <p:cNvPr id="25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5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41" name="Group 340"/>
            <p:cNvGrpSpPr/>
            <p:nvPr/>
          </p:nvGrpSpPr>
          <p:grpSpPr>
            <a:xfrm>
              <a:off x="5548715" y="4539443"/>
              <a:ext cx="720080" cy="720080"/>
              <a:chOff x="5000246" y="4054947"/>
              <a:chExt cx="600166" cy="600166"/>
            </a:xfrm>
          </p:grpSpPr>
          <p:sp>
            <p:nvSpPr>
              <p:cNvPr id="342" name="Line 23"/>
              <p:cNvSpPr>
                <a:spLocks noChangeShapeType="1"/>
              </p:cNvSpPr>
              <p:nvPr/>
            </p:nvSpPr>
            <p:spPr bwMode="auto">
              <a:xfrm>
                <a:off x="5000246" y="4054947"/>
                <a:ext cx="600166" cy="600166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43" name="Line 24"/>
              <p:cNvSpPr>
                <a:spLocks noChangeShapeType="1"/>
              </p:cNvSpPr>
              <p:nvPr/>
            </p:nvSpPr>
            <p:spPr bwMode="auto">
              <a:xfrm flipH="1">
                <a:off x="5000246" y="4054947"/>
                <a:ext cx="600166" cy="600165"/>
              </a:xfrm>
              <a:prstGeom prst="line">
                <a:avLst/>
              </a:prstGeom>
              <a:noFill/>
              <a:ln w="1143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</p:grpSp>
      <p:sp>
        <p:nvSpPr>
          <p:cNvPr id="344" name="TextBox 343"/>
          <p:cNvSpPr txBox="1"/>
          <p:nvPr/>
        </p:nvSpPr>
        <p:spPr>
          <a:xfrm>
            <a:off x="323528" y="269052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/>
              <a:t>Watch how the </a:t>
            </a:r>
            <a:r>
              <a:rPr lang="en-AU" sz="2000" b="1" dirty="0" err="1"/>
              <a:t>pātiki</a:t>
            </a:r>
            <a:r>
              <a:rPr lang="en-AU" sz="2000" b="1" dirty="0"/>
              <a:t> (flounder) pattern is built up.</a:t>
            </a:r>
          </a:p>
          <a:p>
            <a:r>
              <a:rPr lang="en-AU" sz="2000" b="1" dirty="0"/>
              <a:t>What do you notice about the layers of crosses?</a:t>
            </a:r>
          </a:p>
        </p:txBody>
      </p:sp>
    </p:spTree>
    <p:extLst>
      <p:ext uri="{BB962C8B-B14F-4D97-AF65-F5344CB8AC3E}">
        <p14:creationId xmlns:p14="http://schemas.microsoft.com/office/powerpoint/2010/main" val="255377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61E9A3-3972-4913-B19C-C2FBA2724F25}"/>
</file>

<file path=customXml/itemProps2.xml><?xml version="1.0" encoding="utf-8"?>
<ds:datastoreItem xmlns:ds="http://schemas.openxmlformats.org/officeDocument/2006/customXml" ds:itemID="{E4016708-9E76-4E00-AA3F-68FEC3326DC3}"/>
</file>

<file path=customXml/itemProps3.xml><?xml version="1.0" encoding="utf-8"?>
<ds:datastoreItem xmlns:ds="http://schemas.openxmlformats.org/officeDocument/2006/customXml" ds:itemID="{F21E0BAA-2B4B-4868-BD83-CB153ABF9595}"/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338</Words>
  <Application>Microsoft Macintosh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Microsoft Office User</cp:lastModifiedBy>
  <cp:revision>42</cp:revision>
  <dcterms:created xsi:type="dcterms:W3CDTF">2017-05-31T01:20:27Z</dcterms:created>
  <dcterms:modified xsi:type="dcterms:W3CDTF">2019-05-27T22:51:15Z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