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2C54-6BD3-40D2-BDEA-B97780122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36E97-DF51-4F5B-AA51-41788BAD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9CCD3-902F-4512-AD8C-82B6ADA7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9D43C-0212-48C7-B28F-E07C56C6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3E7E9-4922-4199-A684-7C223684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65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7C584-589C-411F-9CEB-777CF0CE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644A-152B-403E-8680-7C551B6FD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6F712-465A-4A85-AF39-092EB158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5C4AA-9D29-4919-94B1-CE1113E62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080DD-1A9B-48E3-9345-C5FB5F29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220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857D5-5C52-4E2B-B746-B01F1DFCE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CC704-C30B-4EC0-ACFA-46067DACC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CBA53-E03F-4C9D-AFA7-C6B5EAC0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461F9-1C92-4C4B-AA4A-EC03C830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FF6BD-DDD2-429F-83BB-E870F6FB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835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AB41-5015-4E24-86CA-1D98A87D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5E878-B92B-4C96-AD77-C5ABC892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24900-C0CB-4B0B-BAF0-A4695D58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31AB-CC46-49A8-AD3F-0E16494D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4C51C-DFA6-4B72-9050-AE1EEC6F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566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E727-D1D9-4A44-8CB3-53108A2F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2F732-93A0-470C-B865-92FE87318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D900A-422E-47D1-9E27-A9CB8F61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C382C-7A66-4ABA-81BC-BF947F5F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33721-F110-4805-9CC9-5599F318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914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79DD-CCCA-46AA-ABFC-C2A1B2CD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A39A-314A-41BC-8224-A207D65A0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31112-6485-4AB6-B30F-AB19C329F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E4F4F-7F5C-4067-B181-508D1E33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8A38E-AF9B-45A0-B75C-C9970165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18994-E3CB-45B3-B55D-BC19A4DCD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15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9239-AB2E-495E-9852-BF60274B3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AF1E1-16AB-4D88-BC2F-63485D4A3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3A965-0F67-4FF5-83FF-497A89C76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31B9D-5DD0-41E5-B3BE-83CEAE858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0DCBC-07F2-448C-BD01-A1808B537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663450-3C1D-4644-B59E-AAB9009F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9913B-5923-4741-ACE1-A55478C3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854765-F928-4CAE-8206-962E765E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10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0240-94D4-43C1-BD36-E64E249A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85CE8-1B35-453D-9A5C-A07C34FD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A8FB8-AF4D-4A42-B048-239F400F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A3A6B-B103-4F29-BD8E-ED945A05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603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AB63F-ED89-4FA3-8170-F7864F08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C6E66C-2EB2-434F-A697-76007F0B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64352-F6FA-4276-9F83-DCEBB067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804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E624-5C36-458E-9E4A-0ED78DA5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0BF41-B9DD-40E9-862D-64B106089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A0F41-2F62-48F4-87A3-C284DF94A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33679-BF6E-402D-94A2-AFBEB2A2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D4713-2B64-49A5-9836-A90D75AC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1921F-8C09-4250-A1F5-A8326C1D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020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1C7B-86C1-41D6-967A-52B3A9EF7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56DD01-7E8B-419D-B3F3-E1E055185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44C2D-775F-4C3E-B01B-AF72A3A99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82ECA-D2F0-4292-92AF-6C32EFD4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042A6-5337-481F-9A48-6E3AACB5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2ADFE-E5C9-459A-9B21-1EBC7F45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050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C5537-2B99-44EC-9E7F-C2864C6E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1FDAA-5048-428E-83A0-F4407C44E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4D793-9375-432A-84A7-4B4AC5813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5741-EE60-4867-9122-A9F3461EAB08}" type="datetimeFigureOut">
              <a:rPr lang="en-NZ" smtClean="0"/>
              <a:t>21/11/2018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91AF1-D1AA-47BF-8F7F-1387151E9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5C768-64CD-4650-BD00-A1357567E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9AB1-5D05-445B-B907-B13A5A85D7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366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A1814-E4B8-4AD2-B23C-B6920759D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BE5F0-EEA2-4E2B-9135-7FB2B97C62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654178-783B-4FDD-82ED-84155DB64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7" y="1328737"/>
            <a:ext cx="99917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6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DA405-5C14-405B-A96F-3D4FA35A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F74FC-5590-4B94-B214-BE91DA75E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6AFE9D-C9A4-494E-ADFE-AE1095AED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1328737"/>
            <a:ext cx="510540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3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E837B-51E7-4074-87BC-982D109F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63E7B-7DAD-427A-A159-602643D9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087FE8-71B4-43B4-8E4F-601A4C9DA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462" y="1323975"/>
            <a:ext cx="47910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4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967A6-DA43-4412-AB75-3D8A5ADF5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39FD-305D-4EB9-9DEB-B5DDF3137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D34519-4AB0-4FD9-B975-63E67323E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333500"/>
            <a:ext cx="9982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3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 Tagg</dc:creator>
  <cp:lastModifiedBy>Andrew  Tagg</cp:lastModifiedBy>
  <cp:revision>1</cp:revision>
  <dcterms:created xsi:type="dcterms:W3CDTF">2018-11-20T23:38:15Z</dcterms:created>
  <dcterms:modified xsi:type="dcterms:W3CDTF">2018-11-20T23:40:14Z</dcterms:modified>
</cp:coreProperties>
</file>