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2" y="14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653224F-76D8-4C51-82A4-CAC75CCF03A5}" type="datetimeFigureOut">
              <a:rPr lang="en-AU" smtClean="0"/>
              <a:t>28/08/2017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328170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53224F-76D8-4C51-82A4-CAC75CCF03A5}" type="datetimeFigureOut">
              <a:rPr lang="en-AU" smtClean="0"/>
              <a:t>28/08/2017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8623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53224F-76D8-4C51-82A4-CAC75CCF03A5}" type="datetimeFigureOut">
              <a:rPr lang="en-AU" smtClean="0"/>
              <a:t>28/08/2017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224030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53224F-76D8-4C51-82A4-CAC75CCF03A5}" type="datetimeFigureOut">
              <a:rPr lang="en-AU" smtClean="0"/>
              <a:t>28/08/2017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101939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3224F-76D8-4C51-82A4-CAC75CCF03A5}" type="datetimeFigureOut">
              <a:rPr lang="en-AU" smtClean="0"/>
              <a:t>28/08/2017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312756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653224F-76D8-4C51-82A4-CAC75CCF03A5}" type="datetimeFigureOut">
              <a:rPr lang="en-AU" smtClean="0"/>
              <a:t>28/08/2017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258272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653224F-76D8-4C51-82A4-CAC75CCF03A5}" type="datetimeFigureOut">
              <a:rPr lang="en-AU" smtClean="0"/>
              <a:t>28/08/2017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48536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653224F-76D8-4C51-82A4-CAC75CCF03A5}" type="datetimeFigureOut">
              <a:rPr lang="en-AU" smtClean="0"/>
              <a:t>28/08/2017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78102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3224F-76D8-4C51-82A4-CAC75CCF03A5}" type="datetimeFigureOut">
              <a:rPr lang="en-AU" smtClean="0"/>
              <a:t>28/08/2017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26018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3224F-76D8-4C51-82A4-CAC75CCF03A5}" type="datetimeFigureOut">
              <a:rPr lang="en-AU" smtClean="0"/>
              <a:t>28/08/2017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210074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3224F-76D8-4C51-82A4-CAC75CCF03A5}" type="datetimeFigureOut">
              <a:rPr lang="en-AU" smtClean="0"/>
              <a:t>28/08/2017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24123CD-FA17-4A4C-95F6-9AC43D9A5FF7}" type="slidenum">
              <a:rPr lang="en-AU" smtClean="0"/>
              <a:t>‹#›</a:t>
            </a:fld>
            <a:endParaRPr lang="en-AU"/>
          </a:p>
        </p:txBody>
      </p:sp>
    </p:spTree>
    <p:extLst>
      <p:ext uri="{BB962C8B-B14F-4D97-AF65-F5344CB8AC3E}">
        <p14:creationId xmlns:p14="http://schemas.microsoft.com/office/powerpoint/2010/main" val="413519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3224F-76D8-4C51-82A4-CAC75CCF03A5}" type="datetimeFigureOut">
              <a:rPr lang="en-AU" smtClean="0"/>
              <a:t>28/08/2017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123CD-FA17-4A4C-95F6-9AC43D9A5FF7}" type="slidenum">
              <a:rPr lang="en-AU" smtClean="0"/>
              <a:t>‹#›</a:t>
            </a:fld>
            <a:endParaRPr lang="en-AU"/>
          </a:p>
        </p:txBody>
      </p:sp>
    </p:spTree>
    <p:extLst>
      <p:ext uri="{BB962C8B-B14F-4D97-AF65-F5344CB8AC3E}">
        <p14:creationId xmlns:p14="http://schemas.microsoft.com/office/powerpoint/2010/main" val="41798319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42"/>
            <a:ext cx="9144000" cy="6074229"/>
          </a:xfrm>
          <a:prstGeom prst="rect">
            <a:avLst/>
          </a:prstGeom>
        </p:spPr>
      </p:pic>
      <p:sp>
        <p:nvSpPr>
          <p:cNvPr id="5" name="TextBox 4"/>
          <p:cNvSpPr txBox="1"/>
          <p:nvPr/>
        </p:nvSpPr>
        <p:spPr>
          <a:xfrm>
            <a:off x="6119" y="5288340"/>
            <a:ext cx="9144000" cy="1569660"/>
          </a:xfrm>
          <a:prstGeom prst="rect">
            <a:avLst/>
          </a:prstGeom>
          <a:solidFill>
            <a:schemeClr val="tx1"/>
          </a:solidFill>
        </p:spPr>
        <p:txBody>
          <a:bodyPr wrap="square" rtlCol="0">
            <a:spAutoFit/>
          </a:bodyPr>
          <a:lstStyle/>
          <a:p>
            <a:r>
              <a:rPr lang="en-AU" sz="2400" dirty="0" smtClean="0">
                <a:solidFill>
                  <a:schemeClr val="bg1"/>
                </a:solidFill>
              </a:rPr>
              <a:t>Simon is a spy on a dangerous mission. He takes photographs of an ammunition plant from two positions, the front and left side, before he is spotted. The views match his satellite image of the factory. Luckily Simon escapes and returns to base.</a:t>
            </a:r>
            <a:endParaRPr lang="en-AU" sz="2400" dirty="0">
              <a:solidFill>
                <a:schemeClr val="bg1"/>
              </a:solidFill>
            </a:endParaRPr>
          </a:p>
        </p:txBody>
      </p:sp>
    </p:spTree>
    <p:extLst>
      <p:ext uri="{BB962C8B-B14F-4D97-AF65-F5344CB8AC3E}">
        <p14:creationId xmlns:p14="http://schemas.microsoft.com/office/powerpoint/2010/main" val="412788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ownloads\Untitled design (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27384"/>
            <a:ext cx="9144000" cy="6095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12" y="5661248"/>
            <a:ext cx="9107488" cy="1200329"/>
          </a:xfrm>
          <a:prstGeom prst="rect">
            <a:avLst/>
          </a:prstGeom>
          <a:noFill/>
        </p:spPr>
        <p:txBody>
          <a:bodyPr wrap="square" rtlCol="0">
            <a:spAutoFit/>
          </a:bodyPr>
          <a:lstStyle/>
          <a:p>
            <a:r>
              <a:rPr lang="en-AU" sz="2400" dirty="0" smtClean="0"/>
              <a:t>The photographs look clear but Simon knows that  Operations Branch will need to model of the factory to plan their attack.</a:t>
            </a:r>
          </a:p>
          <a:p>
            <a:r>
              <a:rPr lang="en-AU" sz="2400" dirty="0" smtClean="0"/>
              <a:t>So Simon tries to put the information together.</a:t>
            </a:r>
            <a:endParaRPr lang="en-AU" sz="2400" dirty="0"/>
          </a:p>
        </p:txBody>
      </p:sp>
    </p:spTree>
    <p:extLst>
      <p:ext uri="{BB962C8B-B14F-4D97-AF65-F5344CB8AC3E}">
        <p14:creationId xmlns:p14="http://schemas.microsoft.com/office/powerpoint/2010/main" val="207743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36496" cy="830997"/>
          </a:xfrm>
          <a:prstGeom prst="rect">
            <a:avLst/>
          </a:prstGeom>
          <a:noFill/>
        </p:spPr>
        <p:txBody>
          <a:bodyPr wrap="square" rtlCol="0">
            <a:spAutoFit/>
          </a:bodyPr>
          <a:lstStyle/>
          <a:p>
            <a:r>
              <a:rPr lang="en-AU" sz="2400" dirty="0" smtClean="0"/>
              <a:t>Here are the satellite image and Simon’s photographs of the building.</a:t>
            </a:r>
          </a:p>
          <a:p>
            <a:r>
              <a:rPr lang="en-AU" sz="2400" dirty="0" smtClean="0"/>
              <a:t>Use these pictures to construct the </a:t>
            </a:r>
            <a:r>
              <a:rPr lang="en-AU" sz="2400" smtClean="0"/>
              <a:t>ammunition factory </a:t>
            </a:r>
            <a:r>
              <a:rPr lang="en-AU" sz="2400" dirty="0" smtClean="0"/>
              <a:t>using cubes.</a:t>
            </a:r>
            <a:endParaRPr lang="en-AU" sz="2400" dirty="0"/>
          </a:p>
        </p:txBody>
      </p:sp>
      <p:grpSp>
        <p:nvGrpSpPr>
          <p:cNvPr id="78" name="Group 77"/>
          <p:cNvGrpSpPr/>
          <p:nvPr/>
        </p:nvGrpSpPr>
        <p:grpSpPr>
          <a:xfrm>
            <a:off x="4605290" y="908720"/>
            <a:ext cx="2417970" cy="5365484"/>
            <a:chOff x="4605290" y="908720"/>
            <a:chExt cx="2417970" cy="5365484"/>
          </a:xfrm>
        </p:grpSpPr>
        <p:grpSp>
          <p:nvGrpSpPr>
            <p:cNvPr id="13" name="Group 12"/>
            <p:cNvGrpSpPr/>
            <p:nvPr/>
          </p:nvGrpSpPr>
          <p:grpSpPr>
            <a:xfrm>
              <a:off x="4609913" y="908720"/>
              <a:ext cx="2021983" cy="2025155"/>
              <a:chOff x="2702171" y="1527041"/>
              <a:chExt cx="2021983" cy="2025155"/>
            </a:xfrm>
            <a:solidFill>
              <a:srgbClr val="00B0F0"/>
            </a:solidFill>
          </p:grpSpPr>
          <p:sp>
            <p:nvSpPr>
              <p:cNvPr id="3" name="Rectangle 2"/>
              <p:cNvSpPr/>
              <p:nvPr/>
            </p:nvSpPr>
            <p:spPr>
              <a:xfrm>
                <a:off x="3210764" y="2554919"/>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3714820" y="2554919"/>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220098" y="2544084"/>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220098" y="3048140"/>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4216998" y="2048718"/>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4217438" y="1544662"/>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2706708" y="2554919"/>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2702171" y="1530427"/>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2702171" y="2034483"/>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3214428" y="1527041"/>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 name="Group 24"/>
            <p:cNvGrpSpPr/>
            <p:nvPr/>
          </p:nvGrpSpPr>
          <p:grpSpPr>
            <a:xfrm>
              <a:off x="4749725" y="4201988"/>
              <a:ext cx="2023769" cy="1506626"/>
              <a:chOff x="2841983" y="4174388"/>
              <a:chExt cx="2023769" cy="1506626"/>
            </a:xfrm>
            <a:solidFill>
              <a:srgbClr val="00B0F0"/>
            </a:solidFill>
          </p:grpSpPr>
          <p:sp>
            <p:nvSpPr>
              <p:cNvPr id="15" name="Rectangle 14"/>
              <p:cNvSpPr/>
              <p:nvPr/>
            </p:nvSpPr>
            <p:spPr>
              <a:xfrm>
                <a:off x="3348698" y="5176958"/>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3858296" y="5176958"/>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4361696" y="5173810"/>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4358596" y="4678444"/>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4357158" y="4174388"/>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2844642" y="5176958"/>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2841983" y="4656522"/>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3342162" y="4656522"/>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6" name="TextBox 25"/>
            <p:cNvSpPr txBox="1"/>
            <p:nvPr/>
          </p:nvSpPr>
          <p:spPr>
            <a:xfrm>
              <a:off x="4605290" y="3068960"/>
              <a:ext cx="2297340" cy="369332"/>
            </a:xfrm>
            <a:prstGeom prst="rect">
              <a:avLst/>
            </a:prstGeom>
            <a:noFill/>
            <a:ln>
              <a:noFill/>
            </a:ln>
          </p:spPr>
          <p:txBody>
            <a:bodyPr wrap="square" rtlCol="0">
              <a:spAutoFit/>
            </a:bodyPr>
            <a:lstStyle/>
            <a:p>
              <a:pPr algn="ctr"/>
              <a:r>
                <a:rPr lang="en-AU" dirty="0" smtClean="0"/>
                <a:t>Satellite View</a:t>
              </a:r>
              <a:endParaRPr lang="en-AU" dirty="0"/>
            </a:p>
          </p:txBody>
        </p:sp>
        <p:sp>
          <p:nvSpPr>
            <p:cNvPr id="27" name="TextBox 26"/>
            <p:cNvSpPr txBox="1"/>
            <p:nvPr/>
          </p:nvSpPr>
          <p:spPr>
            <a:xfrm>
              <a:off x="4725920" y="5904872"/>
              <a:ext cx="2297340" cy="369332"/>
            </a:xfrm>
            <a:prstGeom prst="rect">
              <a:avLst/>
            </a:prstGeom>
            <a:noFill/>
            <a:ln>
              <a:noFill/>
            </a:ln>
          </p:spPr>
          <p:txBody>
            <a:bodyPr wrap="square" rtlCol="0">
              <a:spAutoFit/>
            </a:bodyPr>
            <a:lstStyle/>
            <a:p>
              <a:pPr algn="ctr"/>
              <a:r>
                <a:rPr lang="en-AU" dirty="0" smtClean="0"/>
                <a:t>Front View</a:t>
              </a:r>
              <a:endParaRPr lang="en-AU" dirty="0"/>
            </a:p>
          </p:txBody>
        </p:sp>
        <p:sp>
          <p:nvSpPr>
            <p:cNvPr id="76" name="Rectangle 75"/>
            <p:cNvSpPr/>
            <p:nvPr/>
          </p:nvSpPr>
          <p:spPr>
            <a:xfrm>
              <a:off x="5251980" y="4177186"/>
              <a:ext cx="504056" cy="504056"/>
            </a:xfrm>
            <a:prstGeom prst="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p:cNvSpPr/>
            <p:nvPr/>
          </p:nvSpPr>
          <p:spPr>
            <a:xfrm>
              <a:off x="5251980" y="3673130"/>
              <a:ext cx="504056" cy="504056"/>
            </a:xfrm>
            <a:prstGeom prst="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0" name="Group 79"/>
          <p:cNvGrpSpPr/>
          <p:nvPr/>
        </p:nvGrpSpPr>
        <p:grpSpPr>
          <a:xfrm>
            <a:off x="1164238" y="3667384"/>
            <a:ext cx="2297340" cy="2581376"/>
            <a:chOff x="1164238" y="3682849"/>
            <a:chExt cx="2297340" cy="2581376"/>
          </a:xfrm>
          <a:solidFill>
            <a:srgbClr val="00B0F0"/>
          </a:solidFill>
        </p:grpSpPr>
        <p:grpSp>
          <p:nvGrpSpPr>
            <p:cNvPr id="29" name="Group 28"/>
            <p:cNvGrpSpPr/>
            <p:nvPr/>
          </p:nvGrpSpPr>
          <p:grpSpPr>
            <a:xfrm>
              <a:off x="1164238" y="4170087"/>
              <a:ext cx="2297340" cy="2094138"/>
              <a:chOff x="2818178" y="4152466"/>
              <a:chExt cx="2297340" cy="2094138"/>
            </a:xfrm>
            <a:grpFill/>
          </p:grpSpPr>
          <p:grpSp>
            <p:nvGrpSpPr>
              <p:cNvPr id="31" name="Group 30"/>
              <p:cNvGrpSpPr/>
              <p:nvPr/>
            </p:nvGrpSpPr>
            <p:grpSpPr>
              <a:xfrm>
                <a:off x="2841983" y="4152466"/>
                <a:ext cx="2023769" cy="1534925"/>
                <a:chOff x="2841983" y="4152466"/>
                <a:chExt cx="2023769" cy="1534925"/>
              </a:xfrm>
              <a:grpFill/>
            </p:grpSpPr>
            <p:sp>
              <p:nvSpPr>
                <p:cNvPr id="34" name="Rectangle 33"/>
                <p:cNvSpPr/>
                <p:nvPr/>
              </p:nvSpPr>
              <p:spPr>
                <a:xfrm>
                  <a:off x="3348698" y="5176958"/>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3858296" y="5176958"/>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p:cNvSpPr/>
                <p:nvPr/>
              </p:nvSpPr>
              <p:spPr>
                <a:xfrm>
                  <a:off x="4361696" y="5183335"/>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p:cNvSpPr/>
                <p:nvPr/>
              </p:nvSpPr>
              <p:spPr>
                <a:xfrm>
                  <a:off x="4358596" y="4678444"/>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3867548" y="4685657"/>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2844642" y="5176958"/>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p:cNvSpPr/>
                <p:nvPr/>
              </p:nvSpPr>
              <p:spPr>
                <a:xfrm>
                  <a:off x="3867821" y="4169284"/>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p:cNvSpPr/>
                <p:nvPr/>
              </p:nvSpPr>
              <p:spPr>
                <a:xfrm>
                  <a:off x="2841983" y="4656522"/>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p:cNvSpPr/>
                <p:nvPr/>
              </p:nvSpPr>
              <p:spPr>
                <a:xfrm>
                  <a:off x="2844642" y="4152466"/>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3" name="TextBox 32"/>
              <p:cNvSpPr txBox="1"/>
              <p:nvPr/>
            </p:nvSpPr>
            <p:spPr>
              <a:xfrm>
                <a:off x="2818178" y="5877272"/>
                <a:ext cx="2297340" cy="369332"/>
              </a:xfrm>
              <a:prstGeom prst="rect">
                <a:avLst/>
              </a:prstGeom>
              <a:noFill/>
              <a:ln>
                <a:noFill/>
              </a:ln>
            </p:spPr>
            <p:txBody>
              <a:bodyPr wrap="square" rtlCol="0">
                <a:spAutoFit/>
              </a:bodyPr>
              <a:lstStyle/>
              <a:p>
                <a:pPr algn="ctr"/>
                <a:r>
                  <a:rPr lang="en-AU" dirty="0" smtClean="0"/>
                  <a:t>Left View</a:t>
                </a:r>
                <a:endParaRPr lang="en-AU" dirty="0"/>
              </a:p>
            </p:txBody>
          </p:sp>
        </p:grpSp>
        <p:sp>
          <p:nvSpPr>
            <p:cNvPr id="79" name="Rectangle 78"/>
            <p:cNvSpPr/>
            <p:nvPr/>
          </p:nvSpPr>
          <p:spPr>
            <a:xfrm>
              <a:off x="2208903" y="3682849"/>
              <a:ext cx="504056" cy="504056"/>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039311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109</Words>
  <Application>Microsoft Office PowerPoint</Application>
  <PresentationFormat>On-screen Show (4:3)</PresentationFormat>
  <Paragraphs>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7</cp:revision>
  <dcterms:created xsi:type="dcterms:W3CDTF">2017-08-28T02:07:28Z</dcterms:created>
  <dcterms:modified xsi:type="dcterms:W3CDTF">2017-08-28T07:07:03Z</dcterms:modified>
</cp:coreProperties>
</file>