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D83B-15B8-4BB2-88E5-E6B77BC04E33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E4DA-7869-4B34-BA9A-4B14E20DB0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36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D83B-15B8-4BB2-88E5-E6B77BC04E33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E4DA-7869-4B34-BA9A-4B14E20DB0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423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D83B-15B8-4BB2-88E5-E6B77BC04E33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E4DA-7869-4B34-BA9A-4B14E20DB0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727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D83B-15B8-4BB2-88E5-E6B77BC04E33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E4DA-7869-4B34-BA9A-4B14E20DB0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931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D83B-15B8-4BB2-88E5-E6B77BC04E33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E4DA-7869-4B34-BA9A-4B14E20DB0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186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D83B-15B8-4BB2-88E5-E6B77BC04E33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E4DA-7869-4B34-BA9A-4B14E20DB0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48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D83B-15B8-4BB2-88E5-E6B77BC04E33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E4DA-7869-4B34-BA9A-4B14E20DB0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060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D83B-15B8-4BB2-88E5-E6B77BC04E33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E4DA-7869-4B34-BA9A-4B14E20DB0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47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D83B-15B8-4BB2-88E5-E6B77BC04E33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E4DA-7869-4B34-BA9A-4B14E20DB0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099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D83B-15B8-4BB2-88E5-E6B77BC04E33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E4DA-7869-4B34-BA9A-4B14E20DB0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47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D83B-15B8-4BB2-88E5-E6B77BC04E33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E4DA-7869-4B34-BA9A-4B14E20DB0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952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5D83B-15B8-4BB2-88E5-E6B77BC04E33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FE4DA-7869-4B34-BA9A-4B14E20DB0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659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171400"/>
            <a:ext cx="7757372" cy="6048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73" y="5657671"/>
            <a:ext cx="914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However hard she tries Lucy’s chest of drawers is always a mess. </a:t>
            </a:r>
          </a:p>
          <a:p>
            <a:r>
              <a:rPr lang="en-AU" sz="2400" dirty="0" smtClean="0"/>
              <a:t>That is especially true when she has exciting things to do outside in the sunshine.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3613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08" y="-439023"/>
            <a:ext cx="8386056" cy="731743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0" y="188640"/>
            <a:ext cx="4572000" cy="2664296"/>
          </a:xfrm>
          <a:prstGeom prst="wedgeRoundRectCallout">
            <a:avLst>
              <a:gd name="adj1" fmla="val 57554"/>
              <a:gd name="adj2" fmla="val 24858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269776" y="532594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Please put your clothes away Lucy.</a:t>
            </a:r>
          </a:p>
          <a:p>
            <a:r>
              <a:rPr lang="en-AU" sz="2400" dirty="0" smtClean="0"/>
              <a:t>It doesn’t matter how tidy they are inside the drawers as long as I can’t see them.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153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27584" y="1442510"/>
            <a:ext cx="4896544" cy="4248472"/>
            <a:chOff x="827584" y="1442510"/>
            <a:chExt cx="4896544" cy="4248472"/>
          </a:xfrm>
        </p:grpSpPr>
        <p:grpSp>
          <p:nvGrpSpPr>
            <p:cNvPr id="10" name="Group 9"/>
            <p:cNvGrpSpPr/>
            <p:nvPr/>
          </p:nvGrpSpPr>
          <p:grpSpPr>
            <a:xfrm>
              <a:off x="827584" y="1442510"/>
              <a:ext cx="4896544" cy="4248472"/>
              <a:chOff x="827584" y="836712"/>
              <a:chExt cx="4896544" cy="4248472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827584" y="836712"/>
                <a:ext cx="4896544" cy="424847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946657" y="945144"/>
                <a:ext cx="4658398" cy="3996024"/>
                <a:chOff x="965958" y="858388"/>
                <a:chExt cx="4658398" cy="4140040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975064" y="858388"/>
                  <a:ext cx="4649292" cy="1289216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966835" y="2285256"/>
                  <a:ext cx="4649292" cy="1289216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965958" y="3709212"/>
                  <a:ext cx="4649292" cy="1289216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2803251" y="1505620"/>
                <a:ext cx="936104" cy="21602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03251" y="2836549"/>
                <a:ext cx="936104" cy="21602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60425" y="4210971"/>
                <a:ext cx="936104" cy="21602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15616" y="1700808"/>
              <a:ext cx="1440160" cy="461665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 smtClean="0"/>
                <a:t>T-shirts</a:t>
              </a:r>
              <a:endParaRPr lang="en-AU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90424" y="3083605"/>
              <a:ext cx="1440160" cy="461665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 smtClean="0"/>
                <a:t>Shorts</a:t>
              </a:r>
              <a:endParaRPr lang="en-AU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56176" y="980728"/>
            <a:ext cx="2376264" cy="1656184"/>
            <a:chOff x="6156176" y="980728"/>
            <a:chExt cx="2376264" cy="165618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1284830"/>
              <a:ext cx="936952" cy="111470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92" y="1273177"/>
              <a:ext cx="1008112" cy="1139346"/>
            </a:xfrm>
            <a:prstGeom prst="rect">
              <a:avLst/>
            </a:prstGeom>
          </p:spPr>
        </p:pic>
        <p:sp>
          <p:nvSpPr>
            <p:cNvPr id="18" name="Rounded Rectangular Callout 17"/>
            <p:cNvSpPr/>
            <p:nvPr/>
          </p:nvSpPr>
          <p:spPr>
            <a:xfrm>
              <a:off x="6156176" y="980728"/>
              <a:ext cx="2376264" cy="1656184"/>
            </a:xfrm>
            <a:prstGeom prst="wedgeRoundRectCallout">
              <a:avLst>
                <a:gd name="adj1" fmla="val -99035"/>
                <a:gd name="adj2" fmla="val 2242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26452" y="2722267"/>
            <a:ext cx="2376264" cy="1656184"/>
            <a:chOff x="6226452" y="2722267"/>
            <a:chExt cx="2376264" cy="16561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1443" y="3314437"/>
              <a:ext cx="881015" cy="6078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222" y="3314438"/>
              <a:ext cx="818966" cy="607806"/>
            </a:xfrm>
            <a:prstGeom prst="rect">
              <a:avLst/>
            </a:prstGeom>
          </p:spPr>
        </p:pic>
        <p:sp>
          <p:nvSpPr>
            <p:cNvPr id="19" name="Rounded Rectangular Callout 18"/>
            <p:cNvSpPr/>
            <p:nvPr/>
          </p:nvSpPr>
          <p:spPr>
            <a:xfrm>
              <a:off x="6226452" y="2722267"/>
              <a:ext cx="2376264" cy="1656184"/>
            </a:xfrm>
            <a:prstGeom prst="wedgeRoundRectCallout">
              <a:avLst>
                <a:gd name="adj1" fmla="val -99035"/>
                <a:gd name="adj2" fmla="val 2242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9512" y="5910371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So Lucy puts two clean pairs of shorts and two clean t-shirts in different draws.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0821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72</Words>
  <Application>Microsoft Office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6</cp:revision>
  <dcterms:created xsi:type="dcterms:W3CDTF">2017-08-23T00:20:34Z</dcterms:created>
  <dcterms:modified xsi:type="dcterms:W3CDTF">2017-08-23T07:11:09Z</dcterms:modified>
</cp:coreProperties>
</file>