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32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5A0A-9338-434C-A0D0-02F6BC25CFE9}" type="datetimeFigureOut">
              <a:rPr lang="en-AU" smtClean="0"/>
              <a:t>24/08/2017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F94C-0E58-4D0B-A035-A72C735B3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222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5A0A-9338-434C-A0D0-02F6BC25CFE9}" type="datetimeFigureOut">
              <a:rPr lang="en-AU" smtClean="0"/>
              <a:t>24/08/2017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F94C-0E58-4D0B-A035-A72C735B3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178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5A0A-9338-434C-A0D0-02F6BC25CFE9}" type="datetimeFigureOut">
              <a:rPr lang="en-AU" smtClean="0"/>
              <a:t>24/08/2017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F94C-0E58-4D0B-A035-A72C735B3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170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5A0A-9338-434C-A0D0-02F6BC25CFE9}" type="datetimeFigureOut">
              <a:rPr lang="en-AU" smtClean="0"/>
              <a:t>24/08/2017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F94C-0E58-4D0B-A035-A72C735B3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65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5A0A-9338-434C-A0D0-02F6BC25CFE9}" type="datetimeFigureOut">
              <a:rPr lang="en-AU" smtClean="0"/>
              <a:t>24/08/2017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F94C-0E58-4D0B-A035-A72C735B3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474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5A0A-9338-434C-A0D0-02F6BC25CFE9}" type="datetimeFigureOut">
              <a:rPr lang="en-AU" smtClean="0"/>
              <a:t>24/08/2017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F94C-0E58-4D0B-A035-A72C735B3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715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5A0A-9338-434C-A0D0-02F6BC25CFE9}" type="datetimeFigureOut">
              <a:rPr lang="en-AU" smtClean="0"/>
              <a:t>24/08/2017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F94C-0E58-4D0B-A035-A72C735B3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602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5A0A-9338-434C-A0D0-02F6BC25CFE9}" type="datetimeFigureOut">
              <a:rPr lang="en-AU" smtClean="0"/>
              <a:t>24/08/2017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F94C-0E58-4D0B-A035-A72C735B3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00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5A0A-9338-434C-A0D0-02F6BC25CFE9}" type="datetimeFigureOut">
              <a:rPr lang="en-AU" smtClean="0"/>
              <a:t>24/08/2017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F94C-0E58-4D0B-A035-A72C735B3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163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5A0A-9338-434C-A0D0-02F6BC25CFE9}" type="datetimeFigureOut">
              <a:rPr lang="en-AU" smtClean="0"/>
              <a:t>24/08/2017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F94C-0E58-4D0B-A035-A72C735B3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702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5A0A-9338-434C-A0D0-02F6BC25CFE9}" type="datetimeFigureOut">
              <a:rPr lang="en-AU" smtClean="0"/>
              <a:t>24/08/2017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F94C-0E58-4D0B-A035-A72C735B3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814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15A0A-9338-434C-A0D0-02F6BC25CFE9}" type="datetimeFigureOut">
              <a:rPr lang="en-AU" smtClean="0"/>
              <a:t>24/08/2017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9F94C-0E58-4D0B-A035-A72C735B3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246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" y="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Lucy is going on a 24 day summer holiday. </a:t>
            </a:r>
            <a:r>
              <a:rPr lang="en-AU" sz="2400" dirty="0"/>
              <a:t> </a:t>
            </a:r>
            <a:r>
              <a:rPr lang="en-AU" sz="2400" dirty="0" smtClean="0"/>
              <a:t>She has packed five pairs of shorts and five t-shirts in her case. She thinks that should be enough.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2068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mail.google.com/mail/ca/u/0/?ui=2&amp;ik=a330154cd0&amp;view=fimg&amp;th=15e0cc678b832586&amp;attid=0.1&amp;disp=emb&amp;attbid=ANGjdJ_3DCV_bX-H5C5SGYCFjmoHlqoz-SDSiX-4QoHDtAg2DuAH7-RibHSiqao0QdyceG4zshpZWlU8VmOTLrttfkma2OMPs5u8wRSlYPO8Kf4LL_lhIzZGesBpi0k&amp;sz=s0-l75-ft&amp;ats=1503452893559&amp;rm=15e0cc678b832586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4" y="4236982"/>
            <a:ext cx="1599729" cy="1187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252147"/>
            <a:ext cx="1454886" cy="1003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43197"/>
            <a:ext cx="1493094" cy="1108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237969"/>
            <a:ext cx="1512168" cy="1043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236982"/>
            <a:ext cx="1458758" cy="10063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1" y="601577"/>
            <a:ext cx="1495910" cy="1779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951" y="658592"/>
            <a:ext cx="1454886" cy="16477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61" y="553367"/>
            <a:ext cx="1600040" cy="1728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66" y="487246"/>
            <a:ext cx="1609524" cy="18190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01" y="567422"/>
            <a:ext cx="1657411" cy="17896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7974" y="5733256"/>
            <a:ext cx="8675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Here are the shorts and t-shirts that Lucy packed.</a:t>
            </a:r>
          </a:p>
          <a:p>
            <a:r>
              <a:rPr lang="en-AU" sz="2400" dirty="0" smtClean="0"/>
              <a:t>What do you notice about the colours of the items?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4130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77239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Lucy is hopeful that she can wear a different shorts and t-shirt combination for every day of her holiday.</a:t>
            </a:r>
          </a:p>
          <a:p>
            <a:r>
              <a:rPr lang="en-AU" sz="2400" dirty="0" smtClean="0"/>
              <a:t>For example she could have:</a:t>
            </a:r>
            <a:endParaRPr lang="en-AU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599663" y="1617391"/>
            <a:ext cx="1791781" cy="2745992"/>
            <a:chOff x="346603" y="1617391"/>
            <a:chExt cx="1791781" cy="27459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15" y="3356992"/>
              <a:ext cx="1458758" cy="100639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603" y="1617391"/>
              <a:ext cx="1791781" cy="213170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62627" y="4581127"/>
            <a:ext cx="1993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White shorts with a blue t-shirt</a:t>
            </a:r>
            <a:endParaRPr lang="en-AU" dirty="0"/>
          </a:p>
        </p:txBody>
      </p:sp>
      <p:grpSp>
        <p:nvGrpSpPr>
          <p:cNvPr id="13" name="Group 12"/>
          <p:cNvGrpSpPr/>
          <p:nvPr/>
        </p:nvGrpSpPr>
        <p:grpSpPr>
          <a:xfrm>
            <a:off x="3347864" y="2138777"/>
            <a:ext cx="2016224" cy="3735012"/>
            <a:chOff x="3347864" y="2138777"/>
            <a:chExt cx="2016224" cy="373501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8533" y="4059508"/>
              <a:ext cx="1454886" cy="100371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2138777"/>
              <a:ext cx="2016224" cy="217798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347864" y="5227458"/>
              <a:ext cx="19931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/>
                <a:t>Green shorts with an orange t-shirt</a:t>
              </a:r>
              <a:endParaRPr lang="en-AU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52220" y="1477568"/>
            <a:ext cx="2016224" cy="3453131"/>
            <a:chOff x="6552220" y="1477568"/>
            <a:chExt cx="2016224" cy="345313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3393874"/>
              <a:ext cx="1512168" cy="104323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220" y="1477568"/>
              <a:ext cx="2016224" cy="227869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575295" y="4561367"/>
              <a:ext cx="1993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/>
                <a:t>All pink</a:t>
              </a:r>
              <a:endParaRPr lang="en-AU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51520" y="609329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Is she correct or did she not pack enough clothes?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22821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You could build a tree diagram like this: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98" y="1124273"/>
            <a:ext cx="631734" cy="468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99" y="5575381"/>
            <a:ext cx="589624" cy="437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98" y="3348087"/>
            <a:ext cx="597155" cy="4119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97" y="27710"/>
            <a:ext cx="590735" cy="7028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39" y="1183586"/>
            <a:ext cx="574535" cy="650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68" y="826376"/>
            <a:ext cx="631856" cy="6825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497" y="298037"/>
            <a:ext cx="635602" cy="718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433" y="1610099"/>
            <a:ext cx="654512" cy="70672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467544" y="1267782"/>
            <a:ext cx="2448272" cy="3457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670197" y="287662"/>
            <a:ext cx="2241554" cy="684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670197" y="1267782"/>
            <a:ext cx="2241554" cy="684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681043" y="730514"/>
            <a:ext cx="2907181" cy="285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688359" y="1168780"/>
            <a:ext cx="2842586" cy="441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688359" y="1107921"/>
            <a:ext cx="2234238" cy="7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08017" y="3516242"/>
            <a:ext cx="2367325" cy="121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11" y="2436031"/>
            <a:ext cx="590735" cy="7028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53" y="3591907"/>
            <a:ext cx="574535" cy="65067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582" y="3234697"/>
            <a:ext cx="631856" cy="6825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11" y="2706358"/>
            <a:ext cx="635602" cy="7183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647" y="4018420"/>
            <a:ext cx="654512" cy="706724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 flipV="1">
            <a:off x="3664411" y="2695983"/>
            <a:ext cx="2241554" cy="684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3664411" y="3676103"/>
            <a:ext cx="2241554" cy="684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675257" y="3138835"/>
            <a:ext cx="2907181" cy="285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3682573" y="3577101"/>
            <a:ext cx="2842586" cy="441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3682573" y="3516242"/>
            <a:ext cx="2234238" cy="7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08016" y="4816763"/>
            <a:ext cx="2800959" cy="844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42" y="4846459"/>
            <a:ext cx="590735" cy="702804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 flipV="1">
            <a:off x="4067944" y="5197861"/>
            <a:ext cx="1808489" cy="538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46" y="5173001"/>
            <a:ext cx="635602" cy="718343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 flipH="1">
            <a:off x="4067944" y="5605478"/>
            <a:ext cx="2499330" cy="18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51520" y="6165304"/>
            <a:ext cx="706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What happens after that?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630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You could build a two-way table, like this: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211496"/>
              </p:ext>
            </p:extLst>
          </p:nvPr>
        </p:nvGraphicFramePr>
        <p:xfrm>
          <a:off x="2339752" y="1916832"/>
          <a:ext cx="6096000" cy="45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9000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63447" y="76098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T-shirts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-468560" y="414908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Shorts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90" y="4936545"/>
            <a:ext cx="430901" cy="297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04" y="3984982"/>
            <a:ext cx="442217" cy="328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90" y="3140968"/>
            <a:ext cx="447867" cy="308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04" y="5805264"/>
            <a:ext cx="432048" cy="2980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067" y="1239900"/>
            <a:ext cx="443052" cy="527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339" y="1284808"/>
            <a:ext cx="430901" cy="4880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146" y="1268760"/>
            <a:ext cx="473892" cy="5119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179" y="1233917"/>
            <a:ext cx="476701" cy="5387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44" y="1242773"/>
            <a:ext cx="490884" cy="5300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90" y="2276873"/>
            <a:ext cx="426562" cy="3165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095" y="4272195"/>
            <a:ext cx="442217" cy="3281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733" y="3842116"/>
            <a:ext cx="591702" cy="5387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266" y="5954298"/>
            <a:ext cx="432048" cy="298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629" y="5561260"/>
            <a:ext cx="591505" cy="4880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403" y="2429273"/>
            <a:ext cx="426562" cy="3165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12" y="2057220"/>
            <a:ext cx="581943" cy="52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5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129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11</cp:revision>
  <dcterms:created xsi:type="dcterms:W3CDTF">2017-08-22T23:35:37Z</dcterms:created>
  <dcterms:modified xsi:type="dcterms:W3CDTF">2017-08-24T04:33:50Z</dcterms:modified>
</cp:coreProperties>
</file>