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7C70-B564-7E17-936E-5D856A99C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7213C-F71F-2AEC-48CF-1850F54D8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77919-DE60-66A4-5F1D-2D65B42E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4003-B29E-482F-B029-B6008CE694FA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71D14-7ECC-3CBE-DBEA-41DF9D13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7DC4B-80F1-CCA8-0702-FD251793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68F2-7F5F-4A2E-8B2C-53631C3317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356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05F4-4FFB-B9AC-89C6-E1775E7F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96F37-BA59-1B1E-BE61-F053E4582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45EC6-5DE1-7AEC-794F-50E6B2A7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4003-B29E-482F-B029-B6008CE694FA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46C01-06C0-43CC-50A6-1CA8947D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73BC4-B98C-9B6D-C547-D6B3264F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68F2-7F5F-4A2E-8B2C-53631C3317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915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A9A58-8A0A-4C02-F608-55D5317EF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25BDC-2D6D-197D-F090-E4D605C97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86CC2-6BDA-041B-180B-73FA97B2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4003-B29E-482F-B029-B6008CE694FA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97F03-D6AF-31A2-3DD1-5A831418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E8BD-5BA5-1862-BC7F-8F8640E3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68F2-7F5F-4A2E-8B2C-53631C3317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758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E94E-8D7A-DC12-39B9-82E4B668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5CA7C-F504-3410-DEF0-FA502DC80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1EBC5-B2A8-48E6-F908-72A58154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4003-B29E-482F-B029-B6008CE694FA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5618C-3788-1D4C-ECCA-200E157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4C9D-7EDB-704D-1B0E-1E91F546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68F2-7F5F-4A2E-8B2C-53631C3317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47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9AF3-1509-9B08-63C8-4A3F0D3C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7C83F-4AB8-CBC8-228B-3B6E13D5D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78345-42F2-18D4-A002-022484A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4003-B29E-482F-B029-B6008CE694FA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CDE93-FC34-12E2-7E65-EB914743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0C5CF-E87C-90A9-39F2-E5D3540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68F2-7F5F-4A2E-8B2C-53631C3317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977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77B8-2B30-9A11-D3FD-89FE842B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87EE3-6293-6BA7-407C-F338E00A1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15FA2-E776-4D10-1975-892E0C957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F56B3-FD1B-D3BF-33FB-7D8410CE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4003-B29E-482F-B029-B6008CE694FA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82E57-8069-C5F6-C605-4D99302D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E8FED-0ECC-1068-7819-C6A5DD3D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68F2-7F5F-4A2E-8B2C-53631C3317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199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F95F-76D3-D071-AE9C-404153EF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99E02-321C-52B3-BA63-BA7A232D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9BA19-E7B0-096B-EFF4-BA443E225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F6D0E-CB15-8637-9E3B-FAC9CB4DD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25B84-C4B2-8F69-5CB4-83F303474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F9BFF-5E80-A441-077C-5CCF2D6D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4003-B29E-482F-B029-B6008CE694FA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2AF528-F8AB-BF14-8514-0F2B8B85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90012C-FB34-038C-32C3-DA5C8D95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68F2-7F5F-4A2E-8B2C-53631C3317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175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B3AC-A34F-20C0-042C-C7C3090B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671DF-1BEF-54C2-A1CC-2729AF33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4003-B29E-482F-B029-B6008CE694FA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DD1F8-F97B-29F2-C2D2-32E9B967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D6F30-18A6-AA21-199B-B54B6A93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68F2-7F5F-4A2E-8B2C-53631C3317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195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212BC-0AD8-79E6-31F6-FAFAD1C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4003-B29E-482F-B029-B6008CE694FA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8F348-587B-D43C-214B-BD643E37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F78B6-2BCF-3FA9-7445-5A478A35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68F2-7F5F-4A2E-8B2C-53631C3317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260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0A87-6F5B-583A-1D5D-BE8DA3C0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22EDA-3798-0C44-37FD-506166F0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ECAFB-4361-82C3-CE94-792D4DCDD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E33FC-65E0-C124-6AE3-ED0DBEAC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4003-B29E-482F-B029-B6008CE694FA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7A8C5-3E81-0E74-F249-B7D8AC22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7CDB5-4849-E7D8-F4FB-CD843697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68F2-7F5F-4A2E-8B2C-53631C3317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384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6494-ABDD-5062-61B9-636E37FF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AA2F09-E159-6785-4082-A15C97432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0853F-E9A4-B74C-CC9B-20D7085B6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F5F2E-B8C2-97D2-91A0-F9F48B64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4003-B29E-482F-B029-B6008CE694FA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43B23-D2F2-23F5-0C13-7A0E9ED2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E2486-C7FD-435C-AC72-0BBF3E94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68F2-7F5F-4A2E-8B2C-53631C3317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712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44415A-A8CF-A4AB-CBA7-D085A5A6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9FC9F-1E1A-C338-761C-D2A3BA9FA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4AED3-9F7C-6A29-D6EA-885AF0F1C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34003-B29E-482F-B029-B6008CE694FA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A2734-E06B-4FF9-224A-926861EE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FABD3-DD96-F6ED-9F78-3A9829DA1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568F2-7F5F-4A2E-8B2C-53631C3317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542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C3B9E5-650D-3D3A-5962-3E1684791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8482" y="44825"/>
            <a:ext cx="10170942" cy="677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2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EB66F3F-9F3E-A107-3DE9-D928B356858B}"/>
              </a:ext>
            </a:extLst>
          </p:cNvPr>
          <p:cNvGrpSpPr/>
          <p:nvPr/>
        </p:nvGrpSpPr>
        <p:grpSpPr>
          <a:xfrm>
            <a:off x="353829" y="653709"/>
            <a:ext cx="11308128" cy="5681231"/>
            <a:chOff x="353829" y="653709"/>
            <a:chExt cx="11308128" cy="56812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72CA2C-EBA3-5B13-D8F2-17F6ED5A7415}"/>
                </a:ext>
              </a:extLst>
            </p:cNvPr>
            <p:cNvSpPr txBox="1"/>
            <p:nvPr/>
          </p:nvSpPr>
          <p:spPr>
            <a:xfrm rot="3344532" flipH="1">
              <a:off x="9976418" y="2664885"/>
              <a:ext cx="995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chemeClr val="bg1"/>
                  </a:solidFill>
                </a:rPr>
                <a:t>15cm</a:t>
              </a:r>
            </a:p>
          </p:txBody>
        </p:sp>
        <p:pic>
          <p:nvPicPr>
            <p:cNvPr id="18" name="Picture 17" descr="A silhouette of a lizard&#10;&#10;Description automatically generated">
              <a:extLst>
                <a:ext uri="{FF2B5EF4-FFF2-40B4-BE49-F238E27FC236}">
                  <a16:creationId xmlns:a16="http://schemas.microsoft.com/office/drawing/2014/main" id="{AA7AB9E8-AF10-DDAB-B428-48055C2D3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7" t="15515" r="26515" b="12851"/>
            <a:stretch/>
          </p:blipFill>
          <p:spPr>
            <a:xfrm>
              <a:off x="353829" y="653709"/>
              <a:ext cx="2575432" cy="5040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BA697C-0382-3F4A-DFF7-7BE569931903}"/>
                </a:ext>
              </a:extLst>
            </p:cNvPr>
            <p:cNvSpPr txBox="1"/>
            <p:nvPr/>
          </p:nvSpPr>
          <p:spPr>
            <a:xfrm rot="18123960">
              <a:off x="974220" y="199387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chemeClr val="bg1"/>
                  </a:solidFill>
                </a:rPr>
                <a:t>14cm</a:t>
              </a:r>
            </a:p>
          </p:txBody>
        </p:sp>
        <p:pic>
          <p:nvPicPr>
            <p:cNvPr id="21" name="Picture 20" descr="A silhouette of a lizard&#10;&#10;Description automatically generated">
              <a:extLst>
                <a:ext uri="{FF2B5EF4-FFF2-40B4-BE49-F238E27FC236}">
                  <a16:creationId xmlns:a16="http://schemas.microsoft.com/office/drawing/2014/main" id="{3A94F339-3F19-3693-66C4-7F40AB0B3E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9" t="15515" r="26415" b="12851"/>
            <a:stretch/>
          </p:blipFill>
          <p:spPr>
            <a:xfrm rot="10800000">
              <a:off x="2740048" y="2453709"/>
              <a:ext cx="1635983" cy="3240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C6DADD-57D3-27BC-CC38-EA6AAC6E82FC}"/>
                </a:ext>
              </a:extLst>
            </p:cNvPr>
            <p:cNvSpPr txBox="1"/>
            <p:nvPr/>
          </p:nvSpPr>
          <p:spPr>
            <a:xfrm rot="18123960">
              <a:off x="3354530" y="4334173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chemeClr val="bg1"/>
                  </a:solidFill>
                </a:rPr>
                <a:t>9cm</a:t>
              </a:r>
            </a:p>
          </p:txBody>
        </p:sp>
        <p:pic>
          <p:nvPicPr>
            <p:cNvPr id="23" name="Picture 22" descr="A silhouette of a lizard&#10;&#10;Description automatically generated">
              <a:extLst>
                <a:ext uri="{FF2B5EF4-FFF2-40B4-BE49-F238E27FC236}">
                  <a16:creationId xmlns:a16="http://schemas.microsoft.com/office/drawing/2014/main" id="{D6DBDEA2-E849-725A-EB25-205219074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9" t="15515" r="26415" b="12851"/>
            <a:stretch/>
          </p:blipFill>
          <p:spPr>
            <a:xfrm rot="10800000" flipV="1">
              <a:off x="4388087" y="1569913"/>
              <a:ext cx="1817759" cy="360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0ADFF4-24A8-D6AA-7C3E-549CE93D6D83}"/>
                </a:ext>
              </a:extLst>
            </p:cNvPr>
            <p:cNvSpPr txBox="1"/>
            <p:nvPr/>
          </p:nvSpPr>
          <p:spPr>
            <a:xfrm rot="3762762">
              <a:off x="5096780" y="272383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chemeClr val="bg1"/>
                  </a:solidFill>
                </a:rPr>
                <a:t>10cm</a:t>
              </a:r>
            </a:p>
          </p:txBody>
        </p:sp>
        <p:pic>
          <p:nvPicPr>
            <p:cNvPr id="25" name="Picture 24" descr="A silhouette of a lizard&#10;&#10;Description automatically generated">
              <a:extLst>
                <a:ext uri="{FF2B5EF4-FFF2-40B4-BE49-F238E27FC236}">
                  <a16:creationId xmlns:a16="http://schemas.microsoft.com/office/drawing/2014/main" id="{BA2F1E43-D519-01CD-12F0-27ED0A892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7" t="15515" r="26515" b="12851"/>
            <a:stretch/>
          </p:blipFill>
          <p:spPr>
            <a:xfrm>
              <a:off x="6522857" y="2014940"/>
              <a:ext cx="2207513" cy="4320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313906-672D-681F-6EA1-062594EB2650}"/>
                </a:ext>
              </a:extLst>
            </p:cNvPr>
            <p:cNvSpPr txBox="1"/>
            <p:nvPr/>
          </p:nvSpPr>
          <p:spPr>
            <a:xfrm rot="18123960">
              <a:off x="7022172" y="312058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chemeClr val="bg1"/>
                  </a:solidFill>
                </a:rPr>
                <a:t>12cm</a:t>
              </a:r>
            </a:p>
          </p:txBody>
        </p:sp>
        <p:pic>
          <p:nvPicPr>
            <p:cNvPr id="27" name="Picture 26" descr="A silhouette of a lizard&#10;&#10;Description automatically generated">
              <a:extLst>
                <a:ext uri="{FF2B5EF4-FFF2-40B4-BE49-F238E27FC236}">
                  <a16:creationId xmlns:a16="http://schemas.microsoft.com/office/drawing/2014/main" id="{7F865201-A647-FD94-E72C-FE664767C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9" t="15515" r="26415" b="12851"/>
            <a:stretch/>
          </p:blipFill>
          <p:spPr>
            <a:xfrm rot="10800000" flipV="1">
              <a:off x="8935318" y="729000"/>
              <a:ext cx="2726639" cy="5400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653E492-7E27-CAC3-B648-81873590C2E9}"/>
                </a:ext>
              </a:extLst>
            </p:cNvPr>
            <p:cNvSpPr txBox="1"/>
            <p:nvPr/>
          </p:nvSpPr>
          <p:spPr>
            <a:xfrm rot="3762762">
              <a:off x="10150862" y="231106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solidFill>
                    <a:schemeClr val="bg1"/>
                  </a:solidFill>
                </a:rPr>
                <a:t>15cm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73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21EA2-2736-931F-B7DE-9C8FC23CC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33" y="588134"/>
            <a:ext cx="7599323" cy="2488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4A01E4-7242-4C8E-8595-3EB8807A9CC4}"/>
              </a:ext>
            </a:extLst>
          </p:cNvPr>
          <p:cNvSpPr txBox="1"/>
          <p:nvPr/>
        </p:nvSpPr>
        <p:spPr>
          <a:xfrm>
            <a:off x="677995" y="1364343"/>
            <a:ext cx="206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Median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BAA965-03E6-CD54-468F-195FA1512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133" y="3316820"/>
            <a:ext cx="7558755" cy="2488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277C0A-DB9E-36B6-1529-965F010439B9}"/>
              </a:ext>
            </a:extLst>
          </p:cNvPr>
          <p:cNvSpPr txBox="1"/>
          <p:nvPr/>
        </p:nvSpPr>
        <p:spPr>
          <a:xfrm>
            <a:off x="677995" y="4206894"/>
            <a:ext cx="206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261116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3</cp:revision>
  <dcterms:created xsi:type="dcterms:W3CDTF">2022-05-13T00:01:57Z</dcterms:created>
  <dcterms:modified xsi:type="dcterms:W3CDTF">2023-09-03T22:52:05Z</dcterms:modified>
</cp:coreProperties>
</file>