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971A-0CFE-C67C-788A-EAED6F99E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638FA-9FF6-2ED0-6364-60981C319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E192C-130A-65B3-D677-4A0CC311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EA50F-C406-261C-8A3A-89777A10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04D9-F4CF-4F16-E5DE-CF7846E5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1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307C-4B77-2BFF-8B76-38409EFB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44605-FB38-9FAC-3EF1-A935D6330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34C7-6893-70FF-3834-A60FCADB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CCABC-B49A-5591-B636-A6F42B03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E67BD-4395-41CC-C879-51551802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556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9C100-3374-2471-D16B-8036071BE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F67B9-CB39-50D2-92BB-6921FDC23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FCF95-D66D-E601-EB6B-726162F58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CEDD2-7F65-E990-F726-7561FBF7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E08FD-B427-A7E1-12DA-38A04C0D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83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90F74-D6BF-4072-BC8F-84C99F8D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9DC2-7684-1E14-71F8-2AAA295D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F9B2-9975-CEB2-BE0C-FA145A97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7328-F1AC-8ABA-5CF2-89765B1C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7BF1C-82FA-E2C7-083E-D3F50BBC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424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E711A-BC5D-5746-34C1-9582A634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D486F-255D-EBE1-0395-9BEF14E0F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4EE24-87AF-DDF3-4786-C7FD802B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4ABA8-263B-E25A-543C-AD883C68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874C2-DAB7-4924-A43E-DC1A53E5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298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BA38-807F-8378-3360-CA9DD7C6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372DE-1AF9-9CEB-3D8A-5FD296285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79CE5-F9DB-E2D3-73FF-2F7653CA3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F9D9B-3704-B1B8-AE20-0A530305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3DCE9-FB3F-78F6-A09F-C9AFFB4B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2785D-6820-BAC0-7DDF-E51540C7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22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5C4E-80E8-6922-E807-357E6DA7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95CA5-4D33-27AF-712B-43CB6A436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DDD1B-F689-9AA8-6025-3F28A153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61B64-7A2B-CDC3-111B-61FEDCF37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5DA07-FB05-6666-31C0-4F89EDB21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452B66-EFD4-F370-4834-F5F55205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622556-53CA-DFE4-54E0-5DCC7A5A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D4E65-5F9D-C5A5-38D5-7AB10405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23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93C8-CC55-67D0-B95C-D26A7915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DA47B-154C-5DBC-6482-36FC5E6A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D486B-30A1-C541-9B81-8E30D13C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1BF45-C804-170D-2F09-CD8A88E6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661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35774-71B2-9ADB-10B6-17EA0EC5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94FE2-7DC8-2AEB-166B-6AAFE12D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803D7-3790-6B6F-AC3B-0C761D4D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997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7FF9-370E-26E3-3CBD-B7169EF2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A9D42-B6D5-E5B5-1800-1CDA7126A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F5E47-6A9E-74C0-06BB-1C9C448CD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9552E-932A-8A88-54E4-F5933AD1D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C06BF-8E53-03DE-9F73-B77E2373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FED02-982B-9BD1-C5BD-31901346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23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60DE-DD36-721D-5D5F-B26637DA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18023-3AAF-D898-645E-96CBD2BBD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B4CD6-6033-3DD2-8557-3A321C8E8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1697E-146F-B47A-1B96-52E407B4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7DB3-A5F3-A943-8E65-1B48C401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60DDB-582D-99DA-5532-C6794E7B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58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C850B-214F-AE18-86F2-5353370E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09225-44A8-27E4-423F-BB6FD74A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8A58C-5A2E-8B14-C123-73ACB0BBA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5180-3E83-4B0A-8503-74080BAF6583}" type="datetimeFigureOut">
              <a:rPr lang="en-NZ" smtClean="0"/>
              <a:t>7/06/2022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64887-BBE1-8165-8484-2C34230C3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93A1-FA8F-02EC-D923-FCBCF5EFD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F49C-DDD8-44B8-80D4-CC092B68C2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08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82CC8A-7C1F-AA67-54B0-921287B73844}"/>
              </a:ext>
            </a:extLst>
          </p:cNvPr>
          <p:cNvSpPr txBox="1"/>
          <p:nvPr/>
        </p:nvSpPr>
        <p:spPr>
          <a:xfrm>
            <a:off x="1820474" y="1026594"/>
            <a:ext cx="5515429" cy="492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Bookman Old Style" panose="02050604050505020204" pitchFamily="18" charset="0"/>
              </a:rPr>
              <a:t>Blue Soup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1 blue square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blue circles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3 blue triangles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4 blue rectangles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7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82CC8A-7C1F-AA67-54B0-921287B73844}"/>
              </a:ext>
            </a:extLst>
          </p:cNvPr>
          <p:cNvSpPr txBox="1"/>
          <p:nvPr/>
        </p:nvSpPr>
        <p:spPr>
          <a:xfrm>
            <a:off x="1820474" y="1026594"/>
            <a:ext cx="8038336" cy="492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Bookman Old Style" panose="02050604050505020204" pitchFamily="18" charset="0"/>
              </a:rPr>
              <a:t>Small Block Soup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small circles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3 small triangles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1 small hexagon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4 small squares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5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82CC8A-7C1F-AA67-54B0-921287B73844}"/>
              </a:ext>
            </a:extLst>
          </p:cNvPr>
          <p:cNvSpPr txBox="1"/>
          <p:nvPr/>
        </p:nvSpPr>
        <p:spPr>
          <a:xfrm>
            <a:off x="1820474" y="1026594"/>
            <a:ext cx="8186868" cy="492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Bookman Old Style" panose="02050604050505020204" pitchFamily="18" charset="0"/>
              </a:rPr>
              <a:t>Hexagon Soup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blue hexagons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4 yellow hexagons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1 small red hexagon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1 large red hexagon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82CC8A-7C1F-AA67-54B0-921287B73844}"/>
              </a:ext>
            </a:extLst>
          </p:cNvPr>
          <p:cNvSpPr txBox="1"/>
          <p:nvPr/>
        </p:nvSpPr>
        <p:spPr>
          <a:xfrm>
            <a:off x="1820474" y="1026594"/>
            <a:ext cx="8242568" cy="492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Bookman Old Style" panose="02050604050505020204" pitchFamily="18" charset="0"/>
              </a:rPr>
              <a:t>Mixed Shape Soup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small yellow circles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large blue triangles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2 small red circles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4000" dirty="0">
                <a:latin typeface="Bookman Old Style" panose="02050604050505020204" pitchFamily="18" charset="0"/>
              </a:rPr>
              <a:t>1 large yellow rectangle</a:t>
            </a:r>
            <a:endParaRPr 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90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26AA0AB-783F-60C2-250F-477C1FEED2AF}"/>
              </a:ext>
            </a:extLst>
          </p:cNvPr>
          <p:cNvGrpSpPr/>
          <p:nvPr/>
        </p:nvGrpSpPr>
        <p:grpSpPr>
          <a:xfrm>
            <a:off x="1111349" y="443134"/>
            <a:ext cx="4121832" cy="5429070"/>
            <a:chOff x="1111349" y="443134"/>
            <a:chExt cx="4121832" cy="542907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F841EDC-0633-F2AB-C8DE-45A7F7D314BE}"/>
                </a:ext>
              </a:extLst>
            </p:cNvPr>
            <p:cNvGrpSpPr/>
            <p:nvPr/>
          </p:nvGrpSpPr>
          <p:grpSpPr>
            <a:xfrm>
              <a:off x="1111349" y="443134"/>
              <a:ext cx="4121832" cy="4087956"/>
              <a:chOff x="2152359" y="443133"/>
              <a:chExt cx="5134706" cy="5092505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9C6CD38-2202-6780-DB41-807E936BF88B}"/>
                  </a:ext>
                </a:extLst>
              </p:cNvPr>
              <p:cNvSpPr/>
              <p:nvPr/>
            </p:nvSpPr>
            <p:spPr>
              <a:xfrm>
                <a:off x="3756075" y="1681090"/>
                <a:ext cx="1927274" cy="1927274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" name="Isosceles Triangle 2">
                <a:extLst>
                  <a:ext uri="{FF2B5EF4-FFF2-40B4-BE49-F238E27FC236}">
                    <a16:creationId xmlns:a16="http://schemas.microsoft.com/office/drawing/2014/main" id="{B4384B26-83BB-4F66-7A05-AA632B653C72}"/>
                  </a:ext>
                </a:extLst>
              </p:cNvPr>
              <p:cNvSpPr/>
              <p:nvPr/>
            </p:nvSpPr>
            <p:spPr>
              <a:xfrm>
                <a:off x="3967089" y="443133"/>
                <a:ext cx="1519310" cy="1237957"/>
              </a:xfrm>
              <a:prstGeom prst="triangl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44A06C6-D4E7-9FA3-0EE5-604516B7376A}"/>
                  </a:ext>
                </a:extLst>
              </p:cNvPr>
              <p:cNvSpPr/>
              <p:nvPr/>
            </p:nvSpPr>
            <p:spPr>
              <a:xfrm>
                <a:off x="3763107" y="3608364"/>
                <a:ext cx="1927274" cy="1927274"/>
              </a:xfrm>
              <a:prstGeom prst="rect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65CB277-6DE7-C8C3-F949-8C52815AC598}"/>
                  </a:ext>
                </a:extLst>
              </p:cNvPr>
              <p:cNvSpPr/>
              <p:nvPr/>
            </p:nvSpPr>
            <p:spPr>
              <a:xfrm>
                <a:off x="5690381" y="3608364"/>
                <a:ext cx="1596684" cy="654148"/>
              </a:xfrm>
              <a:prstGeom prst="rect">
                <a:avLst/>
              </a:prstGeom>
              <a:solidFill>
                <a:srgbClr val="0070C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9EA1D2C-C3E7-67B5-8EE9-A1390293C454}"/>
                  </a:ext>
                </a:extLst>
              </p:cNvPr>
              <p:cNvSpPr/>
              <p:nvPr/>
            </p:nvSpPr>
            <p:spPr>
              <a:xfrm>
                <a:off x="2152359" y="3608364"/>
                <a:ext cx="1596684" cy="654148"/>
              </a:xfrm>
              <a:prstGeom prst="rect">
                <a:avLst/>
              </a:prstGeom>
              <a:solidFill>
                <a:srgbClr val="0070C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B3944B9-FCBE-73EF-D515-F5CBD8908A9A}"/>
                </a:ext>
              </a:extLst>
            </p:cNvPr>
            <p:cNvSpPr/>
            <p:nvPr/>
          </p:nvSpPr>
          <p:spPr>
            <a:xfrm rot="3600000" flipH="1">
              <a:off x="3403650" y="4968787"/>
              <a:ext cx="1281722" cy="52511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29644-8D79-A190-7700-562C1A421496}"/>
                </a:ext>
              </a:extLst>
            </p:cNvPr>
            <p:cNvSpPr/>
            <p:nvPr/>
          </p:nvSpPr>
          <p:spPr>
            <a:xfrm rot="-3600000">
              <a:off x="1688186" y="4968787"/>
              <a:ext cx="1281722" cy="52511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8DFBF79-5A79-F79E-B224-1B46394E54CB}"/>
              </a:ext>
            </a:extLst>
          </p:cNvPr>
          <p:cNvGrpSpPr/>
          <p:nvPr/>
        </p:nvGrpSpPr>
        <p:grpSpPr>
          <a:xfrm>
            <a:off x="7071027" y="1099674"/>
            <a:ext cx="4389537" cy="4783060"/>
            <a:chOff x="7071027" y="1099674"/>
            <a:chExt cx="4389537" cy="478306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7D13B3F-936B-E425-E463-4EF88924CEF1}"/>
                </a:ext>
              </a:extLst>
            </p:cNvPr>
            <p:cNvSpPr/>
            <p:nvPr/>
          </p:nvSpPr>
          <p:spPr>
            <a:xfrm>
              <a:off x="7220515" y="4598556"/>
              <a:ext cx="1284178" cy="128417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0887C9E-2C07-96B6-1954-076688203FF0}"/>
                </a:ext>
              </a:extLst>
            </p:cNvPr>
            <p:cNvSpPr/>
            <p:nvPr/>
          </p:nvSpPr>
          <p:spPr>
            <a:xfrm>
              <a:off x="10044925" y="1099674"/>
              <a:ext cx="1219610" cy="993757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CF57CD-8BF4-C244-C77A-66A5C76DD529}"/>
                </a:ext>
              </a:extLst>
            </p:cNvPr>
            <p:cNvSpPr/>
            <p:nvPr/>
          </p:nvSpPr>
          <p:spPr>
            <a:xfrm>
              <a:off x="9913465" y="3043382"/>
              <a:ext cx="1547099" cy="1547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6B8B12-EAA3-4A37-EEB9-B9F8EE680DCA}"/>
                </a:ext>
              </a:extLst>
            </p:cNvPr>
            <p:cNvSpPr/>
            <p:nvPr/>
          </p:nvSpPr>
          <p:spPr>
            <a:xfrm>
              <a:off x="7071027" y="1792254"/>
              <a:ext cx="1281722" cy="525111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29765A1-94BE-3A1B-1799-7E98B29E23BA}"/>
                </a:ext>
              </a:extLst>
            </p:cNvPr>
            <p:cNvSpPr/>
            <p:nvPr/>
          </p:nvSpPr>
          <p:spPr>
            <a:xfrm rot="16200000">
              <a:off x="6655977" y="2910151"/>
              <a:ext cx="2281190" cy="109562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2980708-8844-D600-84D1-628E9F4C4056}"/>
                </a:ext>
              </a:extLst>
            </p:cNvPr>
            <p:cNvSpPr/>
            <p:nvPr/>
          </p:nvSpPr>
          <p:spPr>
            <a:xfrm>
              <a:off x="8351708" y="3045724"/>
              <a:ext cx="1547099" cy="1547099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7A229FF-9D4C-A32E-A7E7-EAC78E7F313D}"/>
                </a:ext>
              </a:extLst>
            </p:cNvPr>
            <p:cNvSpPr/>
            <p:nvPr/>
          </p:nvSpPr>
          <p:spPr>
            <a:xfrm>
              <a:off x="10044925" y="4590481"/>
              <a:ext cx="1284178" cy="1284178"/>
            </a:xfrm>
            <a:prstGeom prst="ellipse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D11CA843-331C-A7D9-421F-699770481D1E}"/>
                </a:ext>
              </a:extLst>
            </p:cNvPr>
            <p:cNvSpPr/>
            <p:nvPr/>
          </p:nvSpPr>
          <p:spPr>
            <a:xfrm>
              <a:off x="10139204" y="2093431"/>
              <a:ext cx="1095620" cy="944500"/>
            </a:xfrm>
            <a:prstGeom prst="hex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550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312D338-ABDE-0B8F-F6CA-3DA84221F591}"/>
              </a:ext>
            </a:extLst>
          </p:cNvPr>
          <p:cNvSpPr/>
          <p:nvPr/>
        </p:nvSpPr>
        <p:spPr>
          <a:xfrm rot="16200000">
            <a:off x="373630" y="3269121"/>
            <a:ext cx="2281190" cy="1095620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134E75-7E4F-1463-C14C-FFE2ADE9BED9}"/>
              </a:ext>
            </a:extLst>
          </p:cNvPr>
          <p:cNvGrpSpPr/>
          <p:nvPr/>
        </p:nvGrpSpPr>
        <p:grpSpPr>
          <a:xfrm>
            <a:off x="803087" y="638631"/>
            <a:ext cx="4745132" cy="2021049"/>
            <a:chOff x="1205725" y="2464204"/>
            <a:chExt cx="2467467" cy="993995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19838882-596F-559F-A4D8-201669185A04}"/>
                </a:ext>
              </a:extLst>
            </p:cNvPr>
            <p:cNvSpPr/>
            <p:nvPr/>
          </p:nvSpPr>
          <p:spPr>
            <a:xfrm>
              <a:off x="1205725" y="2464204"/>
              <a:ext cx="1219610" cy="993757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76040BE7-45D3-614C-0003-AC7C82C6A0C0}"/>
                </a:ext>
              </a:extLst>
            </p:cNvPr>
            <p:cNvSpPr/>
            <p:nvPr/>
          </p:nvSpPr>
          <p:spPr>
            <a:xfrm>
              <a:off x="2453582" y="2464204"/>
              <a:ext cx="1219610" cy="993757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BDB169C2-0C8A-E981-AE7E-3B8194811F5F}"/>
                </a:ext>
              </a:extLst>
            </p:cNvPr>
            <p:cNvSpPr/>
            <p:nvPr/>
          </p:nvSpPr>
          <p:spPr>
            <a:xfrm flipV="1">
              <a:off x="1829481" y="2464442"/>
              <a:ext cx="1219610" cy="993757"/>
            </a:xfrm>
            <a:prstGeom prst="triangle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4D9628A-68D7-1ED3-9C8F-C7FA5A7B0D44}"/>
              </a:ext>
            </a:extLst>
          </p:cNvPr>
          <p:cNvSpPr/>
          <p:nvPr/>
        </p:nvSpPr>
        <p:spPr>
          <a:xfrm rot="16200000">
            <a:off x="1483909" y="3269121"/>
            <a:ext cx="2281190" cy="10956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942A68-84CE-8608-34BB-2DAC6DC09A03}"/>
              </a:ext>
            </a:extLst>
          </p:cNvPr>
          <p:cNvSpPr/>
          <p:nvPr/>
        </p:nvSpPr>
        <p:spPr>
          <a:xfrm rot="16200000">
            <a:off x="2581567" y="3269121"/>
            <a:ext cx="2281190" cy="10956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CEE97D-F400-AD36-7EA6-93BCBDEE7D54}"/>
              </a:ext>
            </a:extLst>
          </p:cNvPr>
          <p:cNvSpPr/>
          <p:nvPr/>
        </p:nvSpPr>
        <p:spPr>
          <a:xfrm rot="16200000">
            <a:off x="3691846" y="3269121"/>
            <a:ext cx="2281190" cy="1095620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D994B-22CD-F9D4-4341-22F6629501A3}"/>
              </a:ext>
            </a:extLst>
          </p:cNvPr>
          <p:cNvSpPr/>
          <p:nvPr/>
        </p:nvSpPr>
        <p:spPr>
          <a:xfrm>
            <a:off x="4375516" y="3086598"/>
            <a:ext cx="957735" cy="94450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3FBA1D-5E13-481C-4529-F5E970951E94}"/>
              </a:ext>
            </a:extLst>
          </p:cNvPr>
          <p:cNvSpPr/>
          <p:nvPr/>
        </p:nvSpPr>
        <p:spPr>
          <a:xfrm>
            <a:off x="1044884" y="3086598"/>
            <a:ext cx="957735" cy="94450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62490-3830-6BE3-91C2-768D64FBD2C4}"/>
              </a:ext>
            </a:extLst>
          </p:cNvPr>
          <p:cNvSpPr/>
          <p:nvPr/>
        </p:nvSpPr>
        <p:spPr>
          <a:xfrm rot="5400000">
            <a:off x="2268898" y="4053050"/>
            <a:ext cx="1281722" cy="52511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1CD06E3-F7B7-ED3B-11AA-2FD7C7BFE71C}"/>
              </a:ext>
            </a:extLst>
          </p:cNvPr>
          <p:cNvSpPr/>
          <p:nvPr/>
        </p:nvSpPr>
        <p:spPr>
          <a:xfrm rot="5400000">
            <a:off x="2803032" y="4046600"/>
            <a:ext cx="1281722" cy="52511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E907884-C47B-CBB8-BFC8-387FC0EF8014}"/>
              </a:ext>
            </a:extLst>
          </p:cNvPr>
          <p:cNvGrpSpPr/>
          <p:nvPr/>
        </p:nvGrpSpPr>
        <p:grpSpPr>
          <a:xfrm rot="16200000">
            <a:off x="1870045" y="4261298"/>
            <a:ext cx="1508916" cy="3858651"/>
            <a:chOff x="8713280" y="1873110"/>
            <a:chExt cx="1095908" cy="2802493"/>
          </a:xfrm>
        </p:grpSpPr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29D5E6D0-5696-085E-E242-2E8643B86E09}"/>
                </a:ext>
              </a:extLst>
            </p:cNvPr>
            <p:cNvSpPr/>
            <p:nvPr/>
          </p:nvSpPr>
          <p:spPr>
            <a:xfrm>
              <a:off x="8713568" y="1873110"/>
              <a:ext cx="1095620" cy="944500"/>
            </a:xfrm>
            <a:prstGeom prst="hexagon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EA36622-8CA1-2F5C-4001-8642C4CE8406}"/>
                </a:ext>
              </a:extLst>
            </p:cNvPr>
            <p:cNvSpPr/>
            <p:nvPr/>
          </p:nvSpPr>
          <p:spPr>
            <a:xfrm>
              <a:off x="8713568" y="3731103"/>
              <a:ext cx="1095620" cy="944500"/>
            </a:xfrm>
            <a:prstGeom prst="hex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1C40482D-B5C5-762C-659D-02FDBF3AADBF}"/>
                </a:ext>
              </a:extLst>
            </p:cNvPr>
            <p:cNvSpPr/>
            <p:nvPr/>
          </p:nvSpPr>
          <p:spPr>
            <a:xfrm>
              <a:off x="8713280" y="2786603"/>
              <a:ext cx="1095620" cy="944500"/>
            </a:xfrm>
            <a:prstGeom prst="hexag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8D5E1964-2EE2-A090-E822-F6EC14F2778F}"/>
              </a:ext>
            </a:extLst>
          </p:cNvPr>
          <p:cNvSpPr/>
          <p:nvPr/>
        </p:nvSpPr>
        <p:spPr>
          <a:xfrm>
            <a:off x="4700084" y="5693746"/>
            <a:ext cx="1219610" cy="993757"/>
          </a:xfrm>
          <a:prstGeom prst="triangl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1E6A4A-49B7-F016-C29B-F3879EBC8B59}"/>
              </a:ext>
            </a:extLst>
          </p:cNvPr>
          <p:cNvGrpSpPr/>
          <p:nvPr/>
        </p:nvGrpSpPr>
        <p:grpSpPr>
          <a:xfrm>
            <a:off x="7602846" y="279328"/>
            <a:ext cx="3568127" cy="6299343"/>
            <a:chOff x="7633382" y="-177051"/>
            <a:chExt cx="3568127" cy="6299343"/>
          </a:xfrm>
        </p:grpSpPr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FEE31B3F-321E-4DAB-88B1-571931A21667}"/>
                </a:ext>
              </a:extLst>
            </p:cNvPr>
            <p:cNvSpPr/>
            <p:nvPr/>
          </p:nvSpPr>
          <p:spPr>
            <a:xfrm>
              <a:off x="8780243" y="-177051"/>
              <a:ext cx="1219610" cy="993757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4442CEA-CC21-F561-D0CF-B967ADA2354A}"/>
                </a:ext>
              </a:extLst>
            </p:cNvPr>
            <p:cNvSpPr/>
            <p:nvPr/>
          </p:nvSpPr>
          <p:spPr>
            <a:xfrm rot="16200000">
              <a:off x="8749189" y="5218875"/>
              <a:ext cx="1281722" cy="525111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DF1A8A9-339B-30B4-9538-E4101815A566}"/>
                </a:ext>
              </a:extLst>
            </p:cNvPr>
            <p:cNvSpPr/>
            <p:nvPr/>
          </p:nvSpPr>
          <p:spPr>
            <a:xfrm rot="16200000">
              <a:off x="8749188" y="3937153"/>
              <a:ext cx="1281722" cy="525111"/>
            </a:xfrm>
            <a:prstGeom prst="rect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680E16F-7C16-261D-7B0B-146AEF6DE5B7}"/>
                </a:ext>
              </a:extLst>
            </p:cNvPr>
            <p:cNvSpPr/>
            <p:nvPr/>
          </p:nvSpPr>
          <p:spPr>
            <a:xfrm>
              <a:off x="8398276" y="816707"/>
              <a:ext cx="1983545" cy="198354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DEF9BAA-2C2B-C15C-ED28-04F97DBC0059}"/>
                </a:ext>
              </a:extLst>
            </p:cNvPr>
            <p:cNvSpPr/>
            <p:nvPr/>
          </p:nvSpPr>
          <p:spPr>
            <a:xfrm flipH="1" flipV="1">
              <a:off x="8780243" y="2802274"/>
              <a:ext cx="1219610" cy="993757"/>
            </a:xfrm>
            <a:prstGeom prst="triangl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88E938EE-0488-6A4F-02CA-CC168E524A64}"/>
                </a:ext>
              </a:extLst>
            </p:cNvPr>
            <p:cNvSpPr/>
            <p:nvPr/>
          </p:nvSpPr>
          <p:spPr>
            <a:xfrm rot="3721661">
              <a:off x="10094826" y="538964"/>
              <a:ext cx="1219610" cy="993757"/>
            </a:xfrm>
            <a:prstGeom prst="triangle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D1F41E6-DA62-1F4F-CB30-8B4876EE3901}"/>
                </a:ext>
              </a:extLst>
            </p:cNvPr>
            <p:cNvSpPr/>
            <p:nvPr/>
          </p:nvSpPr>
          <p:spPr>
            <a:xfrm rot="3583260" flipH="1" flipV="1">
              <a:off x="7521236" y="2033827"/>
              <a:ext cx="1219610" cy="993757"/>
            </a:xfrm>
            <a:prstGeom prst="triangle">
              <a:avLst/>
            </a:prstGeom>
            <a:solidFill>
              <a:srgbClr val="0070C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DF62199A-DE9F-7EE4-A70E-1C40DFC194A5}"/>
                </a:ext>
              </a:extLst>
            </p:cNvPr>
            <p:cNvSpPr/>
            <p:nvPr/>
          </p:nvSpPr>
          <p:spPr>
            <a:xfrm rot="7344873">
              <a:off x="10026227" y="2044502"/>
              <a:ext cx="1219610" cy="993757"/>
            </a:xfrm>
            <a:prstGeom prst="triangl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A2FD74A3-2139-9049-EC69-BC94301EC572}"/>
                </a:ext>
              </a:extLst>
            </p:cNvPr>
            <p:cNvSpPr/>
            <p:nvPr/>
          </p:nvSpPr>
          <p:spPr>
            <a:xfrm rot="7207079" flipH="1" flipV="1">
              <a:off x="7520456" y="472346"/>
              <a:ext cx="1219610" cy="993757"/>
            </a:xfrm>
            <a:prstGeom prst="triangl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46CDA9C-3C1C-F269-3436-A4582C388F41}"/>
                </a:ext>
              </a:extLst>
            </p:cNvPr>
            <p:cNvSpPr/>
            <p:nvPr/>
          </p:nvSpPr>
          <p:spPr>
            <a:xfrm rot="2524046">
              <a:off x="9816309" y="3821171"/>
              <a:ext cx="741471" cy="74147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5F66572-AF01-CD36-C40C-F3D00EDC7E3F}"/>
                </a:ext>
              </a:extLst>
            </p:cNvPr>
            <p:cNvSpPr/>
            <p:nvPr/>
          </p:nvSpPr>
          <p:spPr>
            <a:xfrm rot="2524046">
              <a:off x="8222318" y="3871614"/>
              <a:ext cx="741471" cy="741471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95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64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4</cp:revision>
  <dcterms:created xsi:type="dcterms:W3CDTF">2022-05-05T06:24:11Z</dcterms:created>
  <dcterms:modified xsi:type="dcterms:W3CDTF">2022-06-07T00:27:37Z</dcterms:modified>
</cp:coreProperties>
</file>