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572AD-5D05-E49E-B4B2-9F1F1856A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13480-2B7A-D3DA-0A54-4A670CB57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27215-71E4-2D84-90B4-79BF21DA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FD009-0AB9-8025-FD3D-F6379967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AC6A9-DAFC-2637-E76A-BF38B679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545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94270-EDF5-AF06-DC3C-527FD7C31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43435-964C-8C4D-A26E-785EFB9B2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27B08-9274-C0CB-3383-8AA54D62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B11F1-E07B-376D-CB02-C7260C863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BCC2E-0B23-7468-24DD-91C4931F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961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7F76A9-347A-CA32-15DD-C9E7FD4564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6D4DF-2570-E5BB-8981-3371CD285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22B00-054E-4C15-2DCF-1967829B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5D277-CB49-F8F0-E805-62ACBA9C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27533-6F6D-D065-51C1-E68669ED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087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CCC56-2EB2-759D-20AA-AAA44051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A9995-7770-F6F3-1E62-C992200B5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2AF60-5582-BAA1-38C7-D17FBADD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4766D-82C9-4038-30E9-C9748BDD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97EDF-7FF4-7EBE-18B4-8FEFA070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015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BA2F-E841-C5C9-5FB3-059ADEE00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65914-D2C5-4D33-39E2-531AA33A9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974DE-D382-2C03-FC05-29C094E9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AED17-C8DC-3DBC-72D7-B91A271A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25196-FF65-CEB1-8BF7-18ACC7D46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94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E168-6725-C184-50C6-106C5E799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DAEC-EA37-83DF-AFD1-5A00DD0F0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9A517-214B-475D-DB82-DBA772B13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5036A-C15E-9F2E-0C29-A2A1E662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A7BC5-315E-95EF-4D13-1B421AA9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42B08-C446-8F32-8E20-60CDEC3D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104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23A2B-1F9D-9F16-BC85-958398EAA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14000-D403-C4A0-9ABB-89B09E7F0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C6723-06F0-DFF9-2FA1-9F129E214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F2EB7C-BE7C-FDE4-CA7A-A8FE1D55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FF31A8-8AB6-A3FB-5C40-340FC1652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E70FD2-5C8D-1963-B19D-CD705C8D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D4154-1B48-E754-70E1-F172C365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0F07C-5CFB-C908-7C8C-80568ACB2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402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53EC-CCBA-F09A-ADC5-E49ADD09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67774-459B-88F6-350B-6BCCAE7B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7823B-CC48-CABA-7BD0-27D25ACD7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63957-1EDC-DEA5-941C-F34A8F90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182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4D2E73-136A-CB24-5EBC-842EDF75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1B90BB-8240-A48B-D60A-D5BEAABD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1694B-5B71-D325-042D-F22E4613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171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99264-C289-D418-A779-3B5BD5445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558CA-217C-CE36-6EAD-8600E3975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8F254-FCEF-DC38-0185-50E1FAEA1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66233-05B5-AFC3-748F-9ACDECFF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48629-72FB-6CE4-C56C-49AF46A2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33C57-DF9D-800E-5F93-660BD97C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574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5711-9D56-382C-6598-658D23FC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2D7ED-BE3F-2CD0-5B52-814517EF7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E9492-FED7-34D5-1C8E-87E6E2BDC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0A4D8-5E54-570E-1A29-E94F6D62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1E1AE-7434-DA15-4E5F-355ADFAF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D6296-A5CA-148D-82B8-C48006AD9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356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C2B9B9-F05B-F9A8-7908-E843D3EB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74817-C123-D68C-8390-59E52F4E3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AA647-D26F-4317-01E2-E9D9EB2C2E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08B0C-16DE-46C0-985A-F53DF55D09AF}" type="datetimeFigureOut">
              <a:rPr lang="en-NZ" smtClean="0"/>
              <a:t>13/05/2022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0B3E4-1077-A1DA-5F89-CC34BCC08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D73CE-AF67-D8DE-51C0-0A99847A0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E8C3A-8EA8-4844-93AD-B3FCFB0D18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27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9E300E-5D2D-0D4A-F429-782A5B580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55" y="1718806"/>
            <a:ext cx="11342899" cy="308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4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72A41C-E0C9-9226-8981-B729456A420D}"/>
              </a:ext>
            </a:extLst>
          </p:cNvPr>
          <p:cNvSpPr txBox="1"/>
          <p:nvPr/>
        </p:nvSpPr>
        <p:spPr>
          <a:xfrm>
            <a:off x="8723086" y="595086"/>
            <a:ext cx="2394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9 Players</a:t>
            </a:r>
            <a:endParaRPr lang="en-NZ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AC3D8E-4CD1-9D7D-F447-E75E23988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09" y="1383166"/>
            <a:ext cx="11751523" cy="34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0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D67924-DBF0-C659-74F6-7390E6AA0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20" y="1648445"/>
            <a:ext cx="11798559" cy="39723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B6A783-A767-FD51-9A40-2B4722AFD422}"/>
              </a:ext>
            </a:extLst>
          </p:cNvPr>
          <p:cNvSpPr txBox="1"/>
          <p:nvPr/>
        </p:nvSpPr>
        <p:spPr>
          <a:xfrm>
            <a:off x="8723086" y="595086"/>
            <a:ext cx="2394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 Students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58586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820BB9-994D-5840-816C-476AC9E0B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009" y="3314902"/>
            <a:ext cx="9995975" cy="33618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704069-46C2-6F81-0BBD-A9F3BA1F26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23" y="181280"/>
            <a:ext cx="11576779" cy="292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74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3</cp:revision>
  <dcterms:created xsi:type="dcterms:W3CDTF">2022-05-12T06:12:56Z</dcterms:created>
  <dcterms:modified xsi:type="dcterms:W3CDTF">2022-05-13T00:01:52Z</dcterms:modified>
</cp:coreProperties>
</file>