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6" r:id="rId3"/>
    <p:sldId id="287" r:id="rId4"/>
    <p:sldId id="282" r:id="rId5"/>
    <p:sldId id="28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4C3BD-4D2D-4B68-88B0-0201967E3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0E7E52-7507-403C-9757-7726A989D3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A64AC-088D-4D3C-8AC0-0924189D0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3B0E-BC8C-4D5B-BA4C-6C46F914F8DD}" type="datetimeFigureOut">
              <a:rPr lang="en-NZ" smtClean="0"/>
              <a:t>29/04/2022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2FC6A-7DA5-45EA-9182-5D2FE1540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7BE2D-6651-4D27-8423-47B402FFB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F3FC0-2A7E-4CA2-BD00-7F6DCC92C8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7922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F7641-9502-44F8-B322-4D8E13D20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3A92D1-3754-449C-AEAE-B13BCE0975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EF446-7E7B-4912-828A-1EED9CEFD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3B0E-BC8C-4D5B-BA4C-6C46F914F8DD}" type="datetimeFigureOut">
              <a:rPr lang="en-NZ" smtClean="0"/>
              <a:t>29/04/2022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76D73-086B-4AAA-91C8-2BFBC9E2A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6D1F6-573B-422D-BB33-6ACC0F598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F3FC0-2A7E-4CA2-BD00-7F6DCC92C8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09307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4C3DA1-5E16-4D1D-80CC-30438A454A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21F1F6-7775-43CC-BD70-7931C3EE1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C8850-4C35-4930-8992-81213E835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3B0E-BC8C-4D5B-BA4C-6C46F914F8DD}" type="datetimeFigureOut">
              <a:rPr lang="en-NZ" smtClean="0"/>
              <a:t>29/04/2022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D5C52-81EB-4034-A42B-FAA2E6A1B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2CE37-7A1B-49DF-9039-7BA7290E5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F3FC0-2A7E-4CA2-BD00-7F6DCC92C8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2079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96547-4CF3-4428-86F6-05FC9C5D3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2D2BB-6469-4ED5-9892-91294AAC9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484F5-EA45-417D-8DA6-004F90BFA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3B0E-BC8C-4D5B-BA4C-6C46F914F8DD}" type="datetimeFigureOut">
              <a:rPr lang="en-NZ" smtClean="0"/>
              <a:t>29/04/2022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0F9B4-E5C8-4914-8B8C-F824CB0A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35047-3246-4899-882E-E965A4F8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F3FC0-2A7E-4CA2-BD00-7F6DCC92C8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1655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561FD-8181-4E3B-8D28-2E34EB2F4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FC486-2DCA-452D-8062-65B645A71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D9FBA-854E-48E7-9685-E44FF2C5F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3B0E-BC8C-4D5B-BA4C-6C46F914F8DD}" type="datetimeFigureOut">
              <a:rPr lang="en-NZ" smtClean="0"/>
              <a:t>29/04/2022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CA93A-2212-4B40-99CD-77721582E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0CC9B-D64C-44E7-9DBD-B77E2EFF8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F3FC0-2A7E-4CA2-BD00-7F6DCC92C8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6540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E38F0-A6E4-4315-A702-A26CAC5E1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30EF7-17F9-43DC-B66D-E87890094E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9A3FA3-75DF-44E7-BB29-1CE658C8A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C3D3BC-A79A-4085-BB8F-8F6E4445C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3B0E-BC8C-4D5B-BA4C-6C46F914F8DD}" type="datetimeFigureOut">
              <a:rPr lang="en-NZ" smtClean="0"/>
              <a:t>29/04/2022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AB9AA6-9FB7-449D-9561-2B8B9B94A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3A19A-545B-4AB6-89C6-42B42F771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F3FC0-2A7E-4CA2-BD00-7F6DCC92C8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68905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ABA52-DDAC-4941-A1B3-BFD014810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2928E-FA9C-4BE7-AD82-ACB17AFA9B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E6D681-F79E-4908-ADD6-3EA55C9806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74C704-4337-4EE4-9ECC-38FB4A93CA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959C1B-7FC7-458E-99F8-918F6FB7AC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D57BEC-84AF-4788-8286-8E15574A0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3B0E-BC8C-4D5B-BA4C-6C46F914F8DD}" type="datetimeFigureOut">
              <a:rPr lang="en-NZ" smtClean="0"/>
              <a:t>29/04/2022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737A35-1857-485F-9174-7292CA3DA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616D3B-CA30-4A35-B6EB-C68ACE8B7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F3FC0-2A7E-4CA2-BD00-7F6DCC92C8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6745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EE301-42BA-4CF5-B4F2-539E54C67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E3A9B4-855B-4685-821B-03430F9CE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3B0E-BC8C-4D5B-BA4C-6C46F914F8DD}" type="datetimeFigureOut">
              <a:rPr lang="en-NZ" smtClean="0"/>
              <a:t>29/04/2022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C9C7EF-8BD6-46FD-AAF4-FADAB9B5F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C2E8AE-6FBC-4DEA-9013-2E788CBBA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F3FC0-2A7E-4CA2-BD00-7F6DCC92C8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284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CAEC59-8B3D-4A89-8254-1D060EE38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3B0E-BC8C-4D5B-BA4C-6C46F914F8DD}" type="datetimeFigureOut">
              <a:rPr lang="en-NZ" smtClean="0"/>
              <a:t>29/04/2022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62041-476F-4CDC-A557-2301836C1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61BE19-F209-4DC8-891C-6F495A15A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F3FC0-2A7E-4CA2-BD00-7F6DCC92C8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96360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E84B0-26C3-42DB-B496-1E28260E6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C9A76-555D-45A7-9AE5-D37A893B6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DC37E2-3FCD-4314-B7A8-D713911E7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63332F-689F-4910-A9D9-D826AE3E3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3B0E-BC8C-4D5B-BA4C-6C46F914F8DD}" type="datetimeFigureOut">
              <a:rPr lang="en-NZ" smtClean="0"/>
              <a:t>29/04/2022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B647B-0EAE-45D4-BF80-46C9A85BD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DC0A0-D7DD-4133-BADD-21963A83B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F3FC0-2A7E-4CA2-BD00-7F6DCC92C8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72362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2A2B0-BDA0-426F-B915-74491C4B1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720199-2EE0-4C55-9ED0-D9FAD795FF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C44D2D-3639-4CAD-9913-75AA41C0D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F36E9-BD90-4477-BC77-F534520E9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3B0E-BC8C-4D5B-BA4C-6C46F914F8DD}" type="datetimeFigureOut">
              <a:rPr lang="en-NZ" smtClean="0"/>
              <a:t>29/04/2022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2FDC9-61EF-484E-83EE-F835D3B85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6AEA0-AB8F-47BB-8258-68BF8C691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F3FC0-2A7E-4CA2-BD00-7F6DCC92C8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25063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7248EF-0F56-4ABF-B5BD-36B9DF8E4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CA8428-816E-486A-9DE0-DAEA71BCD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6AC95-59E0-44F8-95BA-E66A9020ED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3B0E-BC8C-4D5B-BA4C-6C46F914F8DD}" type="datetimeFigureOut">
              <a:rPr lang="en-NZ" smtClean="0"/>
              <a:t>29/04/2022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ECE21-560C-4754-BC46-08EF0CC3DB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E14EE-41A1-4420-A3EF-7054F130D8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F3FC0-2A7E-4CA2-BD00-7F6DCC92C8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497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>
            <a:extLst>
              <a:ext uri="{FF2B5EF4-FFF2-40B4-BE49-F238E27FC236}">
                <a16:creationId xmlns:a16="http://schemas.microsoft.com/office/drawing/2014/main" id="{E474209C-C995-4B43-AB0F-80C5A9AE1D27}"/>
              </a:ext>
            </a:extLst>
          </p:cNvPr>
          <p:cNvSpPr txBox="1"/>
          <p:nvPr/>
        </p:nvSpPr>
        <p:spPr>
          <a:xfrm>
            <a:off x="732679" y="5578331"/>
            <a:ext cx="2307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Shape 1</a:t>
            </a:r>
            <a:endParaRPr lang="en-NZ" sz="32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E8399B8-953F-4F58-ABD8-AA982FE603CB}"/>
              </a:ext>
            </a:extLst>
          </p:cNvPr>
          <p:cNvGrpSpPr/>
          <p:nvPr/>
        </p:nvGrpSpPr>
        <p:grpSpPr>
          <a:xfrm>
            <a:off x="6834351" y="2231279"/>
            <a:ext cx="4346558" cy="3835729"/>
            <a:chOff x="3956410" y="1276457"/>
            <a:chExt cx="5370946" cy="4739726"/>
          </a:xfrm>
          <a:solidFill>
            <a:srgbClr val="92D050"/>
          </a:solidFill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3AA4E06-6B69-4EF8-B59C-EDD3E1CADA3C}"/>
                </a:ext>
              </a:extLst>
            </p:cNvPr>
            <p:cNvSpPr/>
            <p:nvPr/>
          </p:nvSpPr>
          <p:spPr>
            <a:xfrm>
              <a:off x="6254982" y="4357729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2820E84-F000-4C29-8666-9CE0F1CB2418}"/>
                </a:ext>
              </a:extLst>
            </p:cNvPr>
            <p:cNvSpPr/>
            <p:nvPr/>
          </p:nvSpPr>
          <p:spPr>
            <a:xfrm>
              <a:off x="7039510" y="4357728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1134E48-F1B7-4088-B485-A1CD47D36942}"/>
                </a:ext>
              </a:extLst>
            </p:cNvPr>
            <p:cNvSpPr/>
            <p:nvPr/>
          </p:nvSpPr>
          <p:spPr>
            <a:xfrm>
              <a:off x="8558099" y="4357533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26C581B-5288-4EF4-9FDA-BE76A0EE6EAD}"/>
                </a:ext>
              </a:extLst>
            </p:cNvPr>
            <p:cNvSpPr/>
            <p:nvPr/>
          </p:nvSpPr>
          <p:spPr>
            <a:xfrm>
              <a:off x="7796734" y="4357727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FB10A33-CEFE-4C3E-85B3-34BF948E4CD8}"/>
                </a:ext>
              </a:extLst>
            </p:cNvPr>
            <p:cNvSpPr txBox="1"/>
            <p:nvPr/>
          </p:nvSpPr>
          <p:spPr>
            <a:xfrm>
              <a:off x="6718347" y="5293589"/>
              <a:ext cx="2307771" cy="7225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Shape 3</a:t>
              </a:r>
              <a:endParaRPr lang="en-NZ" sz="3200" dirty="0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E610AAEC-817F-42D8-AB94-62C29C56735A}"/>
                </a:ext>
              </a:extLst>
            </p:cNvPr>
            <p:cNvGrpSpPr/>
            <p:nvPr/>
          </p:nvGrpSpPr>
          <p:grpSpPr>
            <a:xfrm>
              <a:off x="3956410" y="1276457"/>
              <a:ext cx="3078927" cy="3081074"/>
              <a:chOff x="1204471" y="1400587"/>
              <a:chExt cx="3078927" cy="3081074"/>
            </a:xfrm>
            <a:grpFill/>
          </p:grpSpPr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C65101AE-CFCC-4F6C-9A18-A86E1562D297}"/>
                  </a:ext>
                </a:extLst>
              </p:cNvPr>
              <p:cNvGrpSpPr/>
              <p:nvPr/>
            </p:nvGrpSpPr>
            <p:grpSpPr>
              <a:xfrm>
                <a:off x="1968983" y="1407924"/>
                <a:ext cx="2314415" cy="3073737"/>
                <a:chOff x="2686809" y="767486"/>
                <a:chExt cx="2314415" cy="3073737"/>
              </a:xfrm>
              <a:grpFill/>
            </p:grpSpPr>
            <p:grpSp>
              <p:nvGrpSpPr>
                <p:cNvPr id="47" name="Group 46">
                  <a:extLst>
                    <a:ext uri="{FF2B5EF4-FFF2-40B4-BE49-F238E27FC236}">
                      <a16:creationId xmlns:a16="http://schemas.microsoft.com/office/drawing/2014/main" id="{866B8336-1DF3-42A0-AD05-DB86F9166A4C}"/>
                    </a:ext>
                  </a:extLst>
                </p:cNvPr>
                <p:cNvGrpSpPr/>
                <p:nvPr/>
              </p:nvGrpSpPr>
              <p:grpSpPr>
                <a:xfrm>
                  <a:off x="2686809" y="767486"/>
                  <a:ext cx="2312754" cy="3073737"/>
                  <a:chOff x="-745211" y="119406"/>
                  <a:chExt cx="2312754" cy="3073737"/>
                </a:xfrm>
                <a:grpFill/>
              </p:grpSpPr>
              <p:sp>
                <p:nvSpPr>
                  <p:cNvPr id="51" name="Rectangle 50">
                    <a:extLst>
                      <a:ext uri="{FF2B5EF4-FFF2-40B4-BE49-F238E27FC236}">
                        <a16:creationId xmlns:a16="http://schemas.microsoft.com/office/drawing/2014/main" id="{8CF676BF-FB54-4BB4-8629-BA0275C4ACD0}"/>
                      </a:ext>
                    </a:extLst>
                  </p:cNvPr>
                  <p:cNvSpPr/>
                  <p:nvPr/>
                </p:nvSpPr>
                <p:spPr>
                  <a:xfrm>
                    <a:off x="798286" y="2423886"/>
                    <a:ext cx="769257" cy="769257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52" name="Rectangle 51">
                    <a:extLst>
                      <a:ext uri="{FF2B5EF4-FFF2-40B4-BE49-F238E27FC236}">
                        <a16:creationId xmlns:a16="http://schemas.microsoft.com/office/drawing/2014/main" id="{DD97D87D-2623-4C9C-BFEC-89CCD28AFF1D}"/>
                      </a:ext>
                    </a:extLst>
                  </p:cNvPr>
                  <p:cNvSpPr/>
                  <p:nvPr/>
                </p:nvSpPr>
                <p:spPr>
                  <a:xfrm>
                    <a:off x="-745211" y="119406"/>
                    <a:ext cx="769257" cy="769257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2AEBDDBC-21F9-40A5-8FE6-E516A38C967D}"/>
                    </a:ext>
                  </a:extLst>
                </p:cNvPr>
                <p:cNvSpPr/>
                <p:nvPr/>
              </p:nvSpPr>
              <p:spPr>
                <a:xfrm>
                  <a:off x="4230306" y="2302709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5A1FA87D-08FC-4702-A1A3-C85D0DD6DC8D}"/>
                    </a:ext>
                  </a:extLst>
                </p:cNvPr>
                <p:cNvSpPr/>
                <p:nvPr/>
              </p:nvSpPr>
              <p:spPr>
                <a:xfrm>
                  <a:off x="3459388" y="767680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AF5F06D3-BE5F-4D2B-BABC-A2401A5B17BE}"/>
                    </a:ext>
                  </a:extLst>
                </p:cNvPr>
                <p:cNvSpPr/>
                <p:nvPr/>
              </p:nvSpPr>
              <p:spPr>
                <a:xfrm>
                  <a:off x="4231967" y="1533450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0153B3D8-2EA7-4B05-92EB-D451FB8925D0}"/>
                  </a:ext>
                </a:extLst>
              </p:cNvPr>
              <p:cNvSpPr/>
              <p:nvPr/>
            </p:nvSpPr>
            <p:spPr>
              <a:xfrm>
                <a:off x="1204471" y="1400587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3695E2C-A315-4924-9BA9-9CDA5D9D05B3}"/>
                </a:ext>
              </a:extLst>
            </p:cNvPr>
            <p:cNvSpPr/>
            <p:nvPr/>
          </p:nvSpPr>
          <p:spPr>
            <a:xfrm>
              <a:off x="6264419" y="1276457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D2F7A6A-8F0E-4C1C-853B-283F7ECD1111}"/>
              </a:ext>
            </a:extLst>
          </p:cNvPr>
          <p:cNvGrpSpPr/>
          <p:nvPr/>
        </p:nvGrpSpPr>
        <p:grpSpPr>
          <a:xfrm>
            <a:off x="3402327" y="2891305"/>
            <a:ext cx="3104820" cy="2483884"/>
            <a:chOff x="3587678" y="2721951"/>
            <a:chExt cx="3836558" cy="3069281"/>
          </a:xfrm>
          <a:solidFill>
            <a:srgbClr val="92D050"/>
          </a:solidFill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B496D80A-9D6E-4BFB-9B5A-B4351757ADC0}"/>
                </a:ext>
              </a:extLst>
            </p:cNvPr>
            <p:cNvSpPr/>
            <p:nvPr/>
          </p:nvSpPr>
          <p:spPr>
            <a:xfrm>
              <a:off x="3587678" y="2721951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54AC9D97-65B9-4BA5-B392-8175878003B8}"/>
                </a:ext>
              </a:extLst>
            </p:cNvPr>
            <p:cNvSpPr/>
            <p:nvPr/>
          </p:nvSpPr>
          <p:spPr>
            <a:xfrm>
              <a:off x="5124790" y="4253233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BAEE02F-30E0-42AD-B51D-D01E08823BD9}"/>
                </a:ext>
              </a:extLst>
            </p:cNvPr>
            <p:cNvSpPr/>
            <p:nvPr/>
          </p:nvSpPr>
          <p:spPr>
            <a:xfrm>
              <a:off x="4356935" y="2727201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E88B65AA-5850-4E65-B740-2ED5BA6BAB1C}"/>
                </a:ext>
              </a:extLst>
            </p:cNvPr>
            <p:cNvSpPr/>
            <p:nvPr/>
          </p:nvSpPr>
          <p:spPr>
            <a:xfrm>
              <a:off x="5126192" y="2724447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FD8F03C-E62C-4974-862D-2724842C7E62}"/>
                </a:ext>
              </a:extLst>
            </p:cNvPr>
            <p:cNvSpPr/>
            <p:nvPr/>
          </p:nvSpPr>
          <p:spPr>
            <a:xfrm>
              <a:off x="5127350" y="3490950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0991C1A6-50FE-4DAB-9B04-BFF71462EBEF}"/>
                </a:ext>
              </a:extLst>
            </p:cNvPr>
            <p:cNvSpPr/>
            <p:nvPr/>
          </p:nvSpPr>
          <p:spPr>
            <a:xfrm>
              <a:off x="5126662" y="5021975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D42F3BCA-F76B-4C0B-9DA3-9E19B9F08407}"/>
                </a:ext>
              </a:extLst>
            </p:cNvPr>
            <p:cNvSpPr/>
            <p:nvPr/>
          </p:nvSpPr>
          <p:spPr>
            <a:xfrm>
              <a:off x="6654979" y="5021780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3D8765D0-03F5-4CA4-AC96-C5F0034C87AC}"/>
                </a:ext>
              </a:extLst>
            </p:cNvPr>
            <p:cNvSpPr/>
            <p:nvPr/>
          </p:nvSpPr>
          <p:spPr>
            <a:xfrm>
              <a:off x="5893615" y="5021974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23E7FDE9-357B-4037-93B2-F698C07AD5FD}"/>
              </a:ext>
            </a:extLst>
          </p:cNvPr>
          <p:cNvSpPr txBox="1"/>
          <p:nvPr/>
        </p:nvSpPr>
        <p:spPr>
          <a:xfrm>
            <a:off x="4425841" y="5528189"/>
            <a:ext cx="2307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Shape 2</a:t>
            </a:r>
            <a:endParaRPr lang="en-NZ" sz="32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213FFC8-35DE-4512-B362-EB17A369F7C4}"/>
              </a:ext>
            </a:extLst>
          </p:cNvPr>
          <p:cNvGrpSpPr/>
          <p:nvPr/>
        </p:nvGrpSpPr>
        <p:grpSpPr>
          <a:xfrm>
            <a:off x="656204" y="3531072"/>
            <a:ext cx="1860525" cy="1869064"/>
            <a:chOff x="656204" y="3531071"/>
            <a:chExt cx="2299009" cy="2309561"/>
          </a:xfrm>
          <a:solidFill>
            <a:srgbClr val="92D050"/>
          </a:solidFill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27C7E72-7ED5-49DF-8FAE-B4CD5C52B8B3}"/>
                </a:ext>
              </a:extLst>
            </p:cNvPr>
            <p:cNvGrpSpPr/>
            <p:nvPr/>
          </p:nvGrpSpPr>
          <p:grpSpPr>
            <a:xfrm>
              <a:off x="656204" y="3531071"/>
              <a:ext cx="1538514" cy="1542557"/>
              <a:chOff x="3512480" y="2939103"/>
              <a:chExt cx="1538514" cy="1542557"/>
            </a:xfrm>
            <a:grpFill/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F6D58B57-85FA-42BA-A18B-200CA7D19B24}"/>
                  </a:ext>
                </a:extLst>
              </p:cNvPr>
              <p:cNvGrpSpPr/>
              <p:nvPr/>
            </p:nvGrpSpPr>
            <p:grpSpPr>
              <a:xfrm>
                <a:off x="3512480" y="2943147"/>
                <a:ext cx="1538514" cy="1538513"/>
                <a:chOff x="4230306" y="2302709"/>
                <a:chExt cx="1538514" cy="1538513"/>
              </a:xfrm>
              <a:grpFill/>
            </p:grpSpPr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B9A38EA5-BEF7-4153-9309-480C68A41E62}"/>
                    </a:ext>
                  </a:extLst>
                </p:cNvPr>
                <p:cNvSpPr/>
                <p:nvPr/>
              </p:nvSpPr>
              <p:spPr>
                <a:xfrm>
                  <a:off x="4999563" y="3071965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61B51D8A-A5C1-4E50-8D5B-E70A2AA5C44E}"/>
                    </a:ext>
                  </a:extLst>
                </p:cNvPr>
                <p:cNvSpPr/>
                <p:nvPr/>
              </p:nvSpPr>
              <p:spPr>
                <a:xfrm>
                  <a:off x="4230306" y="2302709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24902A1-33FA-46F7-BD33-FC55C401910E}"/>
                  </a:ext>
                </a:extLst>
              </p:cNvPr>
              <p:cNvSpPr/>
              <p:nvPr/>
            </p:nvSpPr>
            <p:spPr>
              <a:xfrm>
                <a:off x="4263552" y="2939103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73F90B4-37A4-4E4E-B95F-71188A5221F4}"/>
                </a:ext>
              </a:extLst>
            </p:cNvPr>
            <p:cNvGrpSpPr/>
            <p:nvPr/>
          </p:nvGrpSpPr>
          <p:grpSpPr>
            <a:xfrm>
              <a:off x="1428731" y="5071374"/>
              <a:ext cx="1526482" cy="769258"/>
              <a:chOff x="4536844" y="5226223"/>
              <a:chExt cx="1526482" cy="769258"/>
            </a:xfrm>
            <a:grpFill/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06673876-B988-49AD-AE14-4448765E9263}"/>
                  </a:ext>
                </a:extLst>
              </p:cNvPr>
              <p:cNvSpPr/>
              <p:nvPr/>
            </p:nvSpPr>
            <p:spPr>
              <a:xfrm>
                <a:off x="4536844" y="5226224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5686FB70-C346-4ED6-A49A-8EC82E679156}"/>
                  </a:ext>
                </a:extLst>
              </p:cNvPr>
              <p:cNvSpPr/>
              <p:nvPr/>
            </p:nvSpPr>
            <p:spPr>
              <a:xfrm>
                <a:off x="5294069" y="5226223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6853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>
            <a:extLst>
              <a:ext uri="{FF2B5EF4-FFF2-40B4-BE49-F238E27FC236}">
                <a16:creationId xmlns:a16="http://schemas.microsoft.com/office/drawing/2014/main" id="{E474209C-C995-4B43-AB0F-80C5A9AE1D27}"/>
              </a:ext>
            </a:extLst>
          </p:cNvPr>
          <p:cNvSpPr txBox="1"/>
          <p:nvPr/>
        </p:nvSpPr>
        <p:spPr>
          <a:xfrm>
            <a:off x="732679" y="5578331"/>
            <a:ext cx="2307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Shape 1</a:t>
            </a:r>
            <a:endParaRPr lang="en-NZ" sz="32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E8399B8-953F-4F58-ABD8-AA982FE603CB}"/>
              </a:ext>
            </a:extLst>
          </p:cNvPr>
          <p:cNvGrpSpPr/>
          <p:nvPr/>
        </p:nvGrpSpPr>
        <p:grpSpPr>
          <a:xfrm>
            <a:off x="6834351" y="2231279"/>
            <a:ext cx="4346558" cy="3835729"/>
            <a:chOff x="3956410" y="1276457"/>
            <a:chExt cx="5370946" cy="4739726"/>
          </a:xfrm>
          <a:solidFill>
            <a:srgbClr val="92D050"/>
          </a:solidFill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3AA4E06-6B69-4EF8-B59C-EDD3E1CADA3C}"/>
                </a:ext>
              </a:extLst>
            </p:cNvPr>
            <p:cNvSpPr/>
            <p:nvPr/>
          </p:nvSpPr>
          <p:spPr>
            <a:xfrm>
              <a:off x="6254982" y="4357729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2820E84-F000-4C29-8666-9CE0F1CB2418}"/>
                </a:ext>
              </a:extLst>
            </p:cNvPr>
            <p:cNvSpPr/>
            <p:nvPr/>
          </p:nvSpPr>
          <p:spPr>
            <a:xfrm>
              <a:off x="7039510" y="4357728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1134E48-F1B7-4088-B485-A1CD47D36942}"/>
                </a:ext>
              </a:extLst>
            </p:cNvPr>
            <p:cNvSpPr/>
            <p:nvPr/>
          </p:nvSpPr>
          <p:spPr>
            <a:xfrm>
              <a:off x="8558099" y="4357533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26C581B-5288-4EF4-9FDA-BE76A0EE6EAD}"/>
                </a:ext>
              </a:extLst>
            </p:cNvPr>
            <p:cNvSpPr/>
            <p:nvPr/>
          </p:nvSpPr>
          <p:spPr>
            <a:xfrm>
              <a:off x="7796734" y="4357727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FB10A33-CEFE-4C3E-85B3-34BF948E4CD8}"/>
                </a:ext>
              </a:extLst>
            </p:cNvPr>
            <p:cNvSpPr txBox="1"/>
            <p:nvPr/>
          </p:nvSpPr>
          <p:spPr>
            <a:xfrm>
              <a:off x="6718347" y="5293589"/>
              <a:ext cx="2307771" cy="7225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Shape 3</a:t>
              </a:r>
              <a:endParaRPr lang="en-NZ" sz="3200" dirty="0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E610AAEC-817F-42D8-AB94-62C29C56735A}"/>
                </a:ext>
              </a:extLst>
            </p:cNvPr>
            <p:cNvGrpSpPr/>
            <p:nvPr/>
          </p:nvGrpSpPr>
          <p:grpSpPr>
            <a:xfrm>
              <a:off x="3956410" y="1276457"/>
              <a:ext cx="3078927" cy="3081074"/>
              <a:chOff x="1204471" y="1400587"/>
              <a:chExt cx="3078927" cy="3081074"/>
            </a:xfrm>
            <a:grpFill/>
          </p:grpSpPr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C65101AE-CFCC-4F6C-9A18-A86E1562D297}"/>
                  </a:ext>
                </a:extLst>
              </p:cNvPr>
              <p:cNvGrpSpPr/>
              <p:nvPr/>
            </p:nvGrpSpPr>
            <p:grpSpPr>
              <a:xfrm>
                <a:off x="1968983" y="1407924"/>
                <a:ext cx="2314415" cy="3073737"/>
                <a:chOff x="2686809" y="767486"/>
                <a:chExt cx="2314415" cy="3073737"/>
              </a:xfrm>
              <a:grpFill/>
            </p:grpSpPr>
            <p:grpSp>
              <p:nvGrpSpPr>
                <p:cNvPr id="47" name="Group 46">
                  <a:extLst>
                    <a:ext uri="{FF2B5EF4-FFF2-40B4-BE49-F238E27FC236}">
                      <a16:creationId xmlns:a16="http://schemas.microsoft.com/office/drawing/2014/main" id="{866B8336-1DF3-42A0-AD05-DB86F9166A4C}"/>
                    </a:ext>
                  </a:extLst>
                </p:cNvPr>
                <p:cNvGrpSpPr/>
                <p:nvPr/>
              </p:nvGrpSpPr>
              <p:grpSpPr>
                <a:xfrm>
                  <a:off x="2686809" y="767486"/>
                  <a:ext cx="2312754" cy="3073737"/>
                  <a:chOff x="-745211" y="119406"/>
                  <a:chExt cx="2312754" cy="3073737"/>
                </a:xfrm>
                <a:grpFill/>
              </p:grpSpPr>
              <p:sp>
                <p:nvSpPr>
                  <p:cNvPr id="51" name="Rectangle 50">
                    <a:extLst>
                      <a:ext uri="{FF2B5EF4-FFF2-40B4-BE49-F238E27FC236}">
                        <a16:creationId xmlns:a16="http://schemas.microsoft.com/office/drawing/2014/main" id="{8CF676BF-FB54-4BB4-8629-BA0275C4ACD0}"/>
                      </a:ext>
                    </a:extLst>
                  </p:cNvPr>
                  <p:cNvSpPr/>
                  <p:nvPr/>
                </p:nvSpPr>
                <p:spPr>
                  <a:xfrm>
                    <a:off x="798286" y="2423886"/>
                    <a:ext cx="769257" cy="769257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52" name="Rectangle 51">
                    <a:extLst>
                      <a:ext uri="{FF2B5EF4-FFF2-40B4-BE49-F238E27FC236}">
                        <a16:creationId xmlns:a16="http://schemas.microsoft.com/office/drawing/2014/main" id="{DD97D87D-2623-4C9C-BFEC-89CCD28AFF1D}"/>
                      </a:ext>
                    </a:extLst>
                  </p:cNvPr>
                  <p:cNvSpPr/>
                  <p:nvPr/>
                </p:nvSpPr>
                <p:spPr>
                  <a:xfrm>
                    <a:off x="-745211" y="119406"/>
                    <a:ext cx="769257" cy="769257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2AEBDDBC-21F9-40A5-8FE6-E516A38C967D}"/>
                    </a:ext>
                  </a:extLst>
                </p:cNvPr>
                <p:cNvSpPr/>
                <p:nvPr/>
              </p:nvSpPr>
              <p:spPr>
                <a:xfrm>
                  <a:off x="4230306" y="2302709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5A1FA87D-08FC-4702-A1A3-C85D0DD6DC8D}"/>
                    </a:ext>
                  </a:extLst>
                </p:cNvPr>
                <p:cNvSpPr/>
                <p:nvPr/>
              </p:nvSpPr>
              <p:spPr>
                <a:xfrm>
                  <a:off x="3459388" y="767680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AF5F06D3-BE5F-4D2B-BABC-A2401A5B17BE}"/>
                    </a:ext>
                  </a:extLst>
                </p:cNvPr>
                <p:cNvSpPr/>
                <p:nvPr/>
              </p:nvSpPr>
              <p:spPr>
                <a:xfrm>
                  <a:off x="4231967" y="1533450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0153B3D8-2EA7-4B05-92EB-D451FB8925D0}"/>
                  </a:ext>
                </a:extLst>
              </p:cNvPr>
              <p:cNvSpPr/>
              <p:nvPr/>
            </p:nvSpPr>
            <p:spPr>
              <a:xfrm>
                <a:off x="1204471" y="1400587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3695E2C-A315-4924-9BA9-9CDA5D9D05B3}"/>
                </a:ext>
              </a:extLst>
            </p:cNvPr>
            <p:cNvSpPr/>
            <p:nvPr/>
          </p:nvSpPr>
          <p:spPr>
            <a:xfrm>
              <a:off x="6264419" y="1276457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D2F7A6A-8F0E-4C1C-853B-283F7ECD1111}"/>
              </a:ext>
            </a:extLst>
          </p:cNvPr>
          <p:cNvGrpSpPr/>
          <p:nvPr/>
        </p:nvGrpSpPr>
        <p:grpSpPr>
          <a:xfrm>
            <a:off x="3402327" y="2891305"/>
            <a:ext cx="3104820" cy="2483884"/>
            <a:chOff x="3587678" y="2721951"/>
            <a:chExt cx="3836558" cy="3069281"/>
          </a:xfrm>
          <a:solidFill>
            <a:srgbClr val="92D050"/>
          </a:solidFill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B496D80A-9D6E-4BFB-9B5A-B4351757ADC0}"/>
                </a:ext>
              </a:extLst>
            </p:cNvPr>
            <p:cNvSpPr/>
            <p:nvPr/>
          </p:nvSpPr>
          <p:spPr>
            <a:xfrm>
              <a:off x="3587678" y="2721951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54AC9D97-65B9-4BA5-B392-8175878003B8}"/>
                </a:ext>
              </a:extLst>
            </p:cNvPr>
            <p:cNvSpPr/>
            <p:nvPr/>
          </p:nvSpPr>
          <p:spPr>
            <a:xfrm>
              <a:off x="5124790" y="4253233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BAEE02F-30E0-42AD-B51D-D01E08823BD9}"/>
                </a:ext>
              </a:extLst>
            </p:cNvPr>
            <p:cNvSpPr/>
            <p:nvPr/>
          </p:nvSpPr>
          <p:spPr>
            <a:xfrm>
              <a:off x="4356935" y="2727201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E88B65AA-5850-4E65-B740-2ED5BA6BAB1C}"/>
                </a:ext>
              </a:extLst>
            </p:cNvPr>
            <p:cNvSpPr/>
            <p:nvPr/>
          </p:nvSpPr>
          <p:spPr>
            <a:xfrm>
              <a:off x="5126192" y="2724447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FD8F03C-E62C-4974-862D-2724842C7E62}"/>
                </a:ext>
              </a:extLst>
            </p:cNvPr>
            <p:cNvSpPr/>
            <p:nvPr/>
          </p:nvSpPr>
          <p:spPr>
            <a:xfrm>
              <a:off x="5127350" y="3490950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0991C1A6-50FE-4DAB-9B04-BFF71462EBEF}"/>
                </a:ext>
              </a:extLst>
            </p:cNvPr>
            <p:cNvSpPr/>
            <p:nvPr/>
          </p:nvSpPr>
          <p:spPr>
            <a:xfrm>
              <a:off x="5126662" y="5021975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D42F3BCA-F76B-4C0B-9DA3-9E19B9F08407}"/>
                </a:ext>
              </a:extLst>
            </p:cNvPr>
            <p:cNvSpPr/>
            <p:nvPr/>
          </p:nvSpPr>
          <p:spPr>
            <a:xfrm>
              <a:off x="6654979" y="5021780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3D8765D0-03F5-4CA4-AC96-C5F0034C87AC}"/>
                </a:ext>
              </a:extLst>
            </p:cNvPr>
            <p:cNvSpPr/>
            <p:nvPr/>
          </p:nvSpPr>
          <p:spPr>
            <a:xfrm>
              <a:off x="5893615" y="5021974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23E7FDE9-357B-4037-93B2-F698C07AD5FD}"/>
              </a:ext>
            </a:extLst>
          </p:cNvPr>
          <p:cNvSpPr txBox="1"/>
          <p:nvPr/>
        </p:nvSpPr>
        <p:spPr>
          <a:xfrm>
            <a:off x="4425841" y="5528189"/>
            <a:ext cx="2307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Shape 2</a:t>
            </a:r>
            <a:endParaRPr lang="en-NZ" sz="32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213FFC8-35DE-4512-B362-EB17A369F7C4}"/>
              </a:ext>
            </a:extLst>
          </p:cNvPr>
          <p:cNvGrpSpPr/>
          <p:nvPr/>
        </p:nvGrpSpPr>
        <p:grpSpPr>
          <a:xfrm>
            <a:off x="670273" y="3531072"/>
            <a:ext cx="1846457" cy="1869064"/>
            <a:chOff x="673588" y="3531071"/>
            <a:chExt cx="2281625" cy="2309561"/>
          </a:xfrm>
          <a:solidFill>
            <a:srgbClr val="92D050"/>
          </a:solidFill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27C7E72-7ED5-49DF-8FAE-B4CD5C52B8B3}"/>
                </a:ext>
              </a:extLst>
            </p:cNvPr>
            <p:cNvGrpSpPr/>
            <p:nvPr/>
          </p:nvGrpSpPr>
          <p:grpSpPr>
            <a:xfrm>
              <a:off x="673588" y="3531071"/>
              <a:ext cx="1521130" cy="1542557"/>
              <a:chOff x="3529864" y="2939103"/>
              <a:chExt cx="1521130" cy="1542557"/>
            </a:xfrm>
            <a:grpFill/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F6D58B57-85FA-42BA-A18B-200CA7D19B24}"/>
                  </a:ext>
                </a:extLst>
              </p:cNvPr>
              <p:cNvGrpSpPr/>
              <p:nvPr/>
            </p:nvGrpSpPr>
            <p:grpSpPr>
              <a:xfrm>
                <a:off x="3529864" y="2943147"/>
                <a:ext cx="1521130" cy="1538513"/>
                <a:chOff x="4247690" y="2302709"/>
                <a:chExt cx="1521130" cy="1538513"/>
              </a:xfrm>
              <a:grpFill/>
            </p:grpSpPr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B9A38EA5-BEF7-4153-9309-480C68A41E62}"/>
                    </a:ext>
                  </a:extLst>
                </p:cNvPr>
                <p:cNvSpPr/>
                <p:nvPr/>
              </p:nvSpPr>
              <p:spPr>
                <a:xfrm>
                  <a:off x="4999563" y="3071965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61B51D8A-A5C1-4E50-8D5B-E70A2AA5C44E}"/>
                    </a:ext>
                  </a:extLst>
                </p:cNvPr>
                <p:cNvSpPr/>
                <p:nvPr/>
              </p:nvSpPr>
              <p:spPr>
                <a:xfrm>
                  <a:off x="4247690" y="2302709"/>
                  <a:ext cx="769258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24902A1-33FA-46F7-BD33-FC55C401910E}"/>
                  </a:ext>
                </a:extLst>
              </p:cNvPr>
              <p:cNvSpPr/>
              <p:nvPr/>
            </p:nvSpPr>
            <p:spPr>
              <a:xfrm>
                <a:off x="4280936" y="2939103"/>
                <a:ext cx="769258" cy="769258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73F90B4-37A4-4E4E-B95F-71188A5221F4}"/>
                </a:ext>
              </a:extLst>
            </p:cNvPr>
            <p:cNvGrpSpPr/>
            <p:nvPr/>
          </p:nvGrpSpPr>
          <p:grpSpPr>
            <a:xfrm>
              <a:off x="1428731" y="5071374"/>
              <a:ext cx="1526482" cy="769258"/>
              <a:chOff x="4536844" y="5226223"/>
              <a:chExt cx="1526482" cy="769258"/>
            </a:xfrm>
            <a:grpFill/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06673876-B988-49AD-AE14-4448765E9263}"/>
                  </a:ext>
                </a:extLst>
              </p:cNvPr>
              <p:cNvSpPr/>
              <p:nvPr/>
            </p:nvSpPr>
            <p:spPr>
              <a:xfrm>
                <a:off x="4536844" y="5226224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5686FB70-C346-4ED6-A49A-8EC82E679156}"/>
                  </a:ext>
                </a:extLst>
              </p:cNvPr>
              <p:cNvSpPr/>
              <p:nvPr/>
            </p:nvSpPr>
            <p:spPr>
              <a:xfrm>
                <a:off x="5294069" y="5226223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sp>
        <p:nvSpPr>
          <p:cNvPr id="6" name="Oval 5">
            <a:extLst>
              <a:ext uri="{FF2B5EF4-FFF2-40B4-BE49-F238E27FC236}">
                <a16:creationId xmlns:a16="http://schemas.microsoft.com/office/drawing/2014/main" id="{02AD943F-82F1-4584-B7EF-5AD4EB886C76}"/>
              </a:ext>
            </a:extLst>
          </p:cNvPr>
          <p:cNvSpPr/>
          <p:nvPr/>
        </p:nvSpPr>
        <p:spPr>
          <a:xfrm>
            <a:off x="366823" y="3409907"/>
            <a:ext cx="1851979" cy="8299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100C966-1D01-440D-8495-4BC85D2C7C11}"/>
              </a:ext>
            </a:extLst>
          </p:cNvPr>
          <p:cNvSpPr/>
          <p:nvPr/>
        </p:nvSpPr>
        <p:spPr>
          <a:xfrm>
            <a:off x="928388" y="4679892"/>
            <a:ext cx="1811806" cy="8299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59F96DA-4E45-44A9-ABFF-A546B81670CB}"/>
              </a:ext>
            </a:extLst>
          </p:cNvPr>
          <p:cNvSpPr/>
          <p:nvPr/>
        </p:nvSpPr>
        <p:spPr>
          <a:xfrm>
            <a:off x="1127470" y="3999340"/>
            <a:ext cx="858130" cy="858130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0A883353-A1D6-44A7-A85C-C96609E5AEBE}"/>
              </a:ext>
            </a:extLst>
          </p:cNvPr>
          <p:cNvSpPr/>
          <p:nvPr/>
        </p:nvSpPr>
        <p:spPr>
          <a:xfrm>
            <a:off x="3082115" y="2781458"/>
            <a:ext cx="2506695" cy="8299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ACC4952-F30F-4B85-8D60-28B0EDB34332}"/>
              </a:ext>
            </a:extLst>
          </p:cNvPr>
          <p:cNvSpPr/>
          <p:nvPr/>
        </p:nvSpPr>
        <p:spPr>
          <a:xfrm>
            <a:off x="4362650" y="4629147"/>
            <a:ext cx="2452320" cy="8299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F6ACB6CA-F28C-4DC6-A077-619E9A4D3319}"/>
              </a:ext>
            </a:extLst>
          </p:cNvPr>
          <p:cNvSpPr/>
          <p:nvPr/>
        </p:nvSpPr>
        <p:spPr>
          <a:xfrm>
            <a:off x="4547876" y="3372731"/>
            <a:ext cx="858130" cy="1515596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E421E6F7-A125-48AD-9953-8C138A7FA658}"/>
              </a:ext>
            </a:extLst>
          </p:cNvPr>
          <p:cNvSpPr/>
          <p:nvPr/>
        </p:nvSpPr>
        <p:spPr>
          <a:xfrm>
            <a:off x="6371822" y="2122368"/>
            <a:ext cx="3347192" cy="8299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6652B0BD-CA78-4E82-B2CB-29EC9ECC8CCE}"/>
              </a:ext>
            </a:extLst>
          </p:cNvPr>
          <p:cNvSpPr/>
          <p:nvPr/>
        </p:nvSpPr>
        <p:spPr>
          <a:xfrm>
            <a:off x="8254622" y="4620154"/>
            <a:ext cx="3347192" cy="8299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626BF912-A793-454B-814C-9AEFB2C3FD9B}"/>
              </a:ext>
            </a:extLst>
          </p:cNvPr>
          <p:cNvSpPr/>
          <p:nvPr/>
        </p:nvSpPr>
        <p:spPr>
          <a:xfrm>
            <a:off x="8584362" y="2614932"/>
            <a:ext cx="858130" cy="2393165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598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9" grpId="0" animBg="1"/>
      <p:bldP spid="7" grpId="0" animBg="1"/>
      <p:bldP spid="41" grpId="0" animBg="1"/>
      <p:bldP spid="42" grpId="0" animBg="1"/>
      <p:bldP spid="55" grpId="0" animBg="1"/>
      <p:bldP spid="56" grpId="0" animBg="1"/>
      <p:bldP spid="57" grpId="0" animBg="1"/>
      <p:bldP spid="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>
            <a:extLst>
              <a:ext uri="{FF2B5EF4-FFF2-40B4-BE49-F238E27FC236}">
                <a16:creationId xmlns:a16="http://schemas.microsoft.com/office/drawing/2014/main" id="{E474209C-C995-4B43-AB0F-80C5A9AE1D27}"/>
              </a:ext>
            </a:extLst>
          </p:cNvPr>
          <p:cNvSpPr txBox="1"/>
          <p:nvPr/>
        </p:nvSpPr>
        <p:spPr>
          <a:xfrm>
            <a:off x="732679" y="5578331"/>
            <a:ext cx="2307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Shape 1</a:t>
            </a:r>
            <a:endParaRPr lang="en-NZ" sz="24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E8399B8-953F-4F58-ABD8-AA982FE603CB}"/>
              </a:ext>
            </a:extLst>
          </p:cNvPr>
          <p:cNvGrpSpPr/>
          <p:nvPr/>
        </p:nvGrpSpPr>
        <p:grpSpPr>
          <a:xfrm>
            <a:off x="6834351" y="2231279"/>
            <a:ext cx="4346558" cy="3712618"/>
            <a:chOff x="3956410" y="1276457"/>
            <a:chExt cx="5370946" cy="4587601"/>
          </a:xfrm>
          <a:solidFill>
            <a:srgbClr val="92D050"/>
          </a:solidFill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3AA4E06-6B69-4EF8-B59C-EDD3E1CADA3C}"/>
                </a:ext>
              </a:extLst>
            </p:cNvPr>
            <p:cNvSpPr/>
            <p:nvPr/>
          </p:nvSpPr>
          <p:spPr>
            <a:xfrm>
              <a:off x="6254982" y="4357729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2820E84-F000-4C29-8666-9CE0F1CB2418}"/>
                </a:ext>
              </a:extLst>
            </p:cNvPr>
            <p:cNvSpPr/>
            <p:nvPr/>
          </p:nvSpPr>
          <p:spPr>
            <a:xfrm>
              <a:off x="7039510" y="4357728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1134E48-F1B7-4088-B485-A1CD47D36942}"/>
                </a:ext>
              </a:extLst>
            </p:cNvPr>
            <p:cNvSpPr/>
            <p:nvPr/>
          </p:nvSpPr>
          <p:spPr>
            <a:xfrm>
              <a:off x="8558099" y="4357533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26C581B-5288-4EF4-9FDA-BE76A0EE6EAD}"/>
                </a:ext>
              </a:extLst>
            </p:cNvPr>
            <p:cNvSpPr/>
            <p:nvPr/>
          </p:nvSpPr>
          <p:spPr>
            <a:xfrm>
              <a:off x="7796734" y="4357727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FB10A33-CEFE-4C3E-85B3-34BF948E4CD8}"/>
                </a:ext>
              </a:extLst>
            </p:cNvPr>
            <p:cNvSpPr txBox="1"/>
            <p:nvPr/>
          </p:nvSpPr>
          <p:spPr>
            <a:xfrm>
              <a:off x="6718347" y="5293589"/>
              <a:ext cx="2307771" cy="570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Shape 3</a:t>
              </a:r>
              <a:endParaRPr lang="en-NZ" sz="2400" dirty="0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E610AAEC-817F-42D8-AB94-62C29C56735A}"/>
                </a:ext>
              </a:extLst>
            </p:cNvPr>
            <p:cNvGrpSpPr/>
            <p:nvPr/>
          </p:nvGrpSpPr>
          <p:grpSpPr>
            <a:xfrm>
              <a:off x="3956410" y="1276457"/>
              <a:ext cx="3078927" cy="3081074"/>
              <a:chOff x="1204471" y="1400587"/>
              <a:chExt cx="3078927" cy="3081074"/>
            </a:xfrm>
            <a:grpFill/>
          </p:grpSpPr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C65101AE-CFCC-4F6C-9A18-A86E1562D297}"/>
                  </a:ext>
                </a:extLst>
              </p:cNvPr>
              <p:cNvGrpSpPr/>
              <p:nvPr/>
            </p:nvGrpSpPr>
            <p:grpSpPr>
              <a:xfrm>
                <a:off x="1968983" y="1407924"/>
                <a:ext cx="2314415" cy="3073737"/>
                <a:chOff x="2686809" y="767486"/>
                <a:chExt cx="2314415" cy="3073737"/>
              </a:xfrm>
              <a:grpFill/>
            </p:grpSpPr>
            <p:grpSp>
              <p:nvGrpSpPr>
                <p:cNvPr id="47" name="Group 46">
                  <a:extLst>
                    <a:ext uri="{FF2B5EF4-FFF2-40B4-BE49-F238E27FC236}">
                      <a16:creationId xmlns:a16="http://schemas.microsoft.com/office/drawing/2014/main" id="{866B8336-1DF3-42A0-AD05-DB86F9166A4C}"/>
                    </a:ext>
                  </a:extLst>
                </p:cNvPr>
                <p:cNvGrpSpPr/>
                <p:nvPr/>
              </p:nvGrpSpPr>
              <p:grpSpPr>
                <a:xfrm>
                  <a:off x="2686809" y="767486"/>
                  <a:ext cx="2312754" cy="3073737"/>
                  <a:chOff x="-745211" y="119406"/>
                  <a:chExt cx="2312754" cy="3073737"/>
                </a:xfrm>
                <a:grpFill/>
              </p:grpSpPr>
              <p:sp>
                <p:nvSpPr>
                  <p:cNvPr id="51" name="Rectangle 50">
                    <a:extLst>
                      <a:ext uri="{FF2B5EF4-FFF2-40B4-BE49-F238E27FC236}">
                        <a16:creationId xmlns:a16="http://schemas.microsoft.com/office/drawing/2014/main" id="{8CF676BF-FB54-4BB4-8629-BA0275C4ACD0}"/>
                      </a:ext>
                    </a:extLst>
                  </p:cNvPr>
                  <p:cNvSpPr/>
                  <p:nvPr/>
                </p:nvSpPr>
                <p:spPr>
                  <a:xfrm>
                    <a:off x="798286" y="2423886"/>
                    <a:ext cx="769257" cy="769257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52" name="Rectangle 51">
                    <a:extLst>
                      <a:ext uri="{FF2B5EF4-FFF2-40B4-BE49-F238E27FC236}">
                        <a16:creationId xmlns:a16="http://schemas.microsoft.com/office/drawing/2014/main" id="{DD97D87D-2623-4C9C-BFEC-89CCD28AFF1D}"/>
                      </a:ext>
                    </a:extLst>
                  </p:cNvPr>
                  <p:cNvSpPr/>
                  <p:nvPr/>
                </p:nvSpPr>
                <p:spPr>
                  <a:xfrm>
                    <a:off x="-745211" y="119406"/>
                    <a:ext cx="769257" cy="769257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2AEBDDBC-21F9-40A5-8FE6-E516A38C967D}"/>
                    </a:ext>
                  </a:extLst>
                </p:cNvPr>
                <p:cNvSpPr/>
                <p:nvPr/>
              </p:nvSpPr>
              <p:spPr>
                <a:xfrm>
                  <a:off x="4230306" y="2302709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5A1FA87D-08FC-4702-A1A3-C85D0DD6DC8D}"/>
                    </a:ext>
                  </a:extLst>
                </p:cNvPr>
                <p:cNvSpPr/>
                <p:nvPr/>
              </p:nvSpPr>
              <p:spPr>
                <a:xfrm>
                  <a:off x="3459388" y="767680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AF5F06D3-BE5F-4D2B-BABC-A2401A5B17BE}"/>
                    </a:ext>
                  </a:extLst>
                </p:cNvPr>
                <p:cNvSpPr/>
                <p:nvPr/>
              </p:nvSpPr>
              <p:spPr>
                <a:xfrm>
                  <a:off x="4231967" y="1533450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0153B3D8-2EA7-4B05-92EB-D451FB8925D0}"/>
                  </a:ext>
                </a:extLst>
              </p:cNvPr>
              <p:cNvSpPr/>
              <p:nvPr/>
            </p:nvSpPr>
            <p:spPr>
              <a:xfrm>
                <a:off x="1204471" y="1400587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3695E2C-A315-4924-9BA9-9CDA5D9D05B3}"/>
                </a:ext>
              </a:extLst>
            </p:cNvPr>
            <p:cNvSpPr/>
            <p:nvPr/>
          </p:nvSpPr>
          <p:spPr>
            <a:xfrm>
              <a:off x="6264419" y="1276457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D2F7A6A-8F0E-4C1C-853B-283F7ECD1111}"/>
              </a:ext>
            </a:extLst>
          </p:cNvPr>
          <p:cNvGrpSpPr/>
          <p:nvPr/>
        </p:nvGrpSpPr>
        <p:grpSpPr>
          <a:xfrm>
            <a:off x="3402327" y="2891305"/>
            <a:ext cx="3104820" cy="2483884"/>
            <a:chOff x="3587678" y="2721951"/>
            <a:chExt cx="3836558" cy="3069281"/>
          </a:xfrm>
          <a:solidFill>
            <a:srgbClr val="92D050"/>
          </a:solidFill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B496D80A-9D6E-4BFB-9B5A-B4351757ADC0}"/>
                </a:ext>
              </a:extLst>
            </p:cNvPr>
            <p:cNvSpPr/>
            <p:nvPr/>
          </p:nvSpPr>
          <p:spPr>
            <a:xfrm>
              <a:off x="3587678" y="2721951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54AC9D97-65B9-4BA5-B392-8175878003B8}"/>
                </a:ext>
              </a:extLst>
            </p:cNvPr>
            <p:cNvSpPr/>
            <p:nvPr/>
          </p:nvSpPr>
          <p:spPr>
            <a:xfrm>
              <a:off x="5124790" y="4253233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BAEE02F-30E0-42AD-B51D-D01E08823BD9}"/>
                </a:ext>
              </a:extLst>
            </p:cNvPr>
            <p:cNvSpPr/>
            <p:nvPr/>
          </p:nvSpPr>
          <p:spPr>
            <a:xfrm>
              <a:off x="4356935" y="2727201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E88B65AA-5850-4E65-B740-2ED5BA6BAB1C}"/>
                </a:ext>
              </a:extLst>
            </p:cNvPr>
            <p:cNvSpPr/>
            <p:nvPr/>
          </p:nvSpPr>
          <p:spPr>
            <a:xfrm>
              <a:off x="5126192" y="2724447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FD8F03C-E62C-4974-862D-2724842C7E62}"/>
                </a:ext>
              </a:extLst>
            </p:cNvPr>
            <p:cNvSpPr/>
            <p:nvPr/>
          </p:nvSpPr>
          <p:spPr>
            <a:xfrm>
              <a:off x="5127350" y="3490950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0991C1A6-50FE-4DAB-9B04-BFF71462EBEF}"/>
                </a:ext>
              </a:extLst>
            </p:cNvPr>
            <p:cNvSpPr/>
            <p:nvPr/>
          </p:nvSpPr>
          <p:spPr>
            <a:xfrm>
              <a:off x="5126662" y="5021975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D42F3BCA-F76B-4C0B-9DA3-9E19B9F08407}"/>
                </a:ext>
              </a:extLst>
            </p:cNvPr>
            <p:cNvSpPr/>
            <p:nvPr/>
          </p:nvSpPr>
          <p:spPr>
            <a:xfrm>
              <a:off x="6654979" y="5021780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3D8765D0-03F5-4CA4-AC96-C5F0034C87AC}"/>
                </a:ext>
              </a:extLst>
            </p:cNvPr>
            <p:cNvSpPr/>
            <p:nvPr/>
          </p:nvSpPr>
          <p:spPr>
            <a:xfrm>
              <a:off x="5893615" y="5021974"/>
              <a:ext cx="769257" cy="76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23E7FDE9-357B-4037-93B2-F698C07AD5FD}"/>
              </a:ext>
            </a:extLst>
          </p:cNvPr>
          <p:cNvSpPr txBox="1"/>
          <p:nvPr/>
        </p:nvSpPr>
        <p:spPr>
          <a:xfrm>
            <a:off x="4425841" y="5528189"/>
            <a:ext cx="2307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Shape 2</a:t>
            </a:r>
            <a:endParaRPr lang="en-NZ" sz="24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213FFC8-35DE-4512-B362-EB17A369F7C4}"/>
              </a:ext>
            </a:extLst>
          </p:cNvPr>
          <p:cNvGrpSpPr/>
          <p:nvPr/>
        </p:nvGrpSpPr>
        <p:grpSpPr>
          <a:xfrm>
            <a:off x="670273" y="3531072"/>
            <a:ext cx="1846457" cy="1869064"/>
            <a:chOff x="673588" y="3531071"/>
            <a:chExt cx="2281625" cy="2309561"/>
          </a:xfrm>
          <a:solidFill>
            <a:srgbClr val="92D050"/>
          </a:solidFill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27C7E72-7ED5-49DF-8FAE-B4CD5C52B8B3}"/>
                </a:ext>
              </a:extLst>
            </p:cNvPr>
            <p:cNvGrpSpPr/>
            <p:nvPr/>
          </p:nvGrpSpPr>
          <p:grpSpPr>
            <a:xfrm>
              <a:off x="673588" y="3531071"/>
              <a:ext cx="1521130" cy="1542557"/>
              <a:chOff x="3529864" y="2939103"/>
              <a:chExt cx="1521130" cy="1542557"/>
            </a:xfrm>
            <a:grpFill/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F6D58B57-85FA-42BA-A18B-200CA7D19B24}"/>
                  </a:ext>
                </a:extLst>
              </p:cNvPr>
              <p:cNvGrpSpPr/>
              <p:nvPr/>
            </p:nvGrpSpPr>
            <p:grpSpPr>
              <a:xfrm>
                <a:off x="3529864" y="2943147"/>
                <a:ext cx="1521130" cy="1538513"/>
                <a:chOff x="4247690" y="2302709"/>
                <a:chExt cx="1521130" cy="1538513"/>
              </a:xfrm>
              <a:grpFill/>
            </p:grpSpPr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B9A38EA5-BEF7-4153-9309-480C68A41E62}"/>
                    </a:ext>
                  </a:extLst>
                </p:cNvPr>
                <p:cNvSpPr/>
                <p:nvPr/>
              </p:nvSpPr>
              <p:spPr>
                <a:xfrm>
                  <a:off x="4999563" y="3071965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61B51D8A-A5C1-4E50-8D5B-E70A2AA5C44E}"/>
                    </a:ext>
                  </a:extLst>
                </p:cNvPr>
                <p:cNvSpPr/>
                <p:nvPr/>
              </p:nvSpPr>
              <p:spPr>
                <a:xfrm>
                  <a:off x="4247690" y="2302709"/>
                  <a:ext cx="769258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24902A1-33FA-46F7-BD33-FC55C401910E}"/>
                  </a:ext>
                </a:extLst>
              </p:cNvPr>
              <p:cNvSpPr/>
              <p:nvPr/>
            </p:nvSpPr>
            <p:spPr>
              <a:xfrm>
                <a:off x="4280936" y="2939103"/>
                <a:ext cx="769258" cy="769258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73F90B4-37A4-4E4E-B95F-71188A5221F4}"/>
                </a:ext>
              </a:extLst>
            </p:cNvPr>
            <p:cNvGrpSpPr/>
            <p:nvPr/>
          </p:nvGrpSpPr>
          <p:grpSpPr>
            <a:xfrm>
              <a:off x="1428731" y="5071374"/>
              <a:ext cx="1526482" cy="769258"/>
              <a:chOff x="4536844" y="5226223"/>
              <a:chExt cx="1526482" cy="769258"/>
            </a:xfrm>
            <a:grpFill/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06673876-B988-49AD-AE14-4448765E9263}"/>
                  </a:ext>
                </a:extLst>
              </p:cNvPr>
              <p:cNvSpPr/>
              <p:nvPr/>
            </p:nvSpPr>
            <p:spPr>
              <a:xfrm>
                <a:off x="4536844" y="5226224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5686FB70-C346-4ED6-A49A-8EC82E679156}"/>
                  </a:ext>
                </a:extLst>
              </p:cNvPr>
              <p:cNvSpPr/>
              <p:nvPr/>
            </p:nvSpPr>
            <p:spPr>
              <a:xfrm>
                <a:off x="5294069" y="5226223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sp>
        <p:nvSpPr>
          <p:cNvPr id="6" name="Oval 5">
            <a:extLst>
              <a:ext uri="{FF2B5EF4-FFF2-40B4-BE49-F238E27FC236}">
                <a16:creationId xmlns:a16="http://schemas.microsoft.com/office/drawing/2014/main" id="{02AD943F-82F1-4584-B7EF-5AD4EB886C76}"/>
              </a:ext>
            </a:extLst>
          </p:cNvPr>
          <p:cNvSpPr/>
          <p:nvPr/>
        </p:nvSpPr>
        <p:spPr>
          <a:xfrm>
            <a:off x="523501" y="3409907"/>
            <a:ext cx="846019" cy="8299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100C966-1D01-440D-8495-4BC85D2C7C11}"/>
              </a:ext>
            </a:extLst>
          </p:cNvPr>
          <p:cNvSpPr/>
          <p:nvPr/>
        </p:nvSpPr>
        <p:spPr>
          <a:xfrm>
            <a:off x="1789521" y="4698195"/>
            <a:ext cx="823906" cy="8299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59F96DA-4E45-44A9-ABFF-A546B81670CB}"/>
              </a:ext>
            </a:extLst>
          </p:cNvPr>
          <p:cNvSpPr/>
          <p:nvPr/>
        </p:nvSpPr>
        <p:spPr>
          <a:xfrm>
            <a:off x="1127470" y="3999340"/>
            <a:ext cx="858130" cy="85813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0A883353-A1D6-44A7-A85C-C96609E5AEBE}"/>
              </a:ext>
            </a:extLst>
          </p:cNvPr>
          <p:cNvSpPr/>
          <p:nvPr/>
        </p:nvSpPr>
        <p:spPr>
          <a:xfrm>
            <a:off x="3082115" y="2781458"/>
            <a:ext cx="1785307" cy="8299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ACC4952-F30F-4B85-8D60-28B0EDB34332}"/>
              </a:ext>
            </a:extLst>
          </p:cNvPr>
          <p:cNvSpPr/>
          <p:nvPr/>
        </p:nvSpPr>
        <p:spPr>
          <a:xfrm>
            <a:off x="5094215" y="4648765"/>
            <a:ext cx="1651014" cy="8299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F6ACB6CA-F28C-4DC6-A077-619E9A4D3319}"/>
              </a:ext>
            </a:extLst>
          </p:cNvPr>
          <p:cNvSpPr/>
          <p:nvPr/>
        </p:nvSpPr>
        <p:spPr>
          <a:xfrm>
            <a:off x="4547876" y="3372731"/>
            <a:ext cx="858130" cy="15155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E421E6F7-A125-48AD-9953-8C138A7FA658}"/>
              </a:ext>
            </a:extLst>
          </p:cNvPr>
          <p:cNvSpPr/>
          <p:nvPr/>
        </p:nvSpPr>
        <p:spPr>
          <a:xfrm>
            <a:off x="6371822" y="2122368"/>
            <a:ext cx="2615060" cy="8299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6652B0BD-CA78-4E82-B2CB-29EC9ECC8CCE}"/>
              </a:ext>
            </a:extLst>
          </p:cNvPr>
          <p:cNvSpPr/>
          <p:nvPr/>
        </p:nvSpPr>
        <p:spPr>
          <a:xfrm>
            <a:off x="9205416" y="4620154"/>
            <a:ext cx="2186369" cy="8299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626BF912-A793-454B-814C-9AEFB2C3FD9B}"/>
              </a:ext>
            </a:extLst>
          </p:cNvPr>
          <p:cNvSpPr/>
          <p:nvPr/>
        </p:nvSpPr>
        <p:spPr>
          <a:xfrm>
            <a:off x="8584362" y="2614932"/>
            <a:ext cx="858130" cy="237909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C087366-D27A-4912-B7D2-27425DF16271}"/>
              </a:ext>
            </a:extLst>
          </p:cNvPr>
          <p:cNvSpPr/>
          <p:nvPr/>
        </p:nvSpPr>
        <p:spPr>
          <a:xfrm>
            <a:off x="1127470" y="3429000"/>
            <a:ext cx="852765" cy="852765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19C1A4FF-14B9-416E-8466-13893671C2AA}"/>
              </a:ext>
            </a:extLst>
          </p:cNvPr>
          <p:cNvSpPr/>
          <p:nvPr/>
        </p:nvSpPr>
        <p:spPr>
          <a:xfrm>
            <a:off x="1181183" y="4662483"/>
            <a:ext cx="852765" cy="852765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7F9C9A25-631D-40B4-B980-9A30DF6F3B0B}"/>
              </a:ext>
            </a:extLst>
          </p:cNvPr>
          <p:cNvSpPr/>
          <p:nvPr/>
        </p:nvSpPr>
        <p:spPr>
          <a:xfrm>
            <a:off x="4515798" y="2780261"/>
            <a:ext cx="852765" cy="852765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532DD8AF-7334-4B18-9B3E-D7272F9E60D2}"/>
              </a:ext>
            </a:extLst>
          </p:cNvPr>
          <p:cNvSpPr/>
          <p:nvPr/>
        </p:nvSpPr>
        <p:spPr>
          <a:xfrm>
            <a:off x="4531155" y="4648765"/>
            <a:ext cx="852765" cy="852765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49DC594B-0DF3-484D-BC33-9F9879BCD81B}"/>
              </a:ext>
            </a:extLst>
          </p:cNvPr>
          <p:cNvSpPr/>
          <p:nvPr/>
        </p:nvSpPr>
        <p:spPr>
          <a:xfrm>
            <a:off x="8582298" y="2117780"/>
            <a:ext cx="852765" cy="852765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E1D6774-05BA-4EAC-ACD8-E1C5F5300616}"/>
              </a:ext>
            </a:extLst>
          </p:cNvPr>
          <p:cNvSpPr/>
          <p:nvPr/>
        </p:nvSpPr>
        <p:spPr>
          <a:xfrm>
            <a:off x="8566046" y="4602291"/>
            <a:ext cx="852765" cy="852765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0433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9" grpId="0" animBg="1"/>
      <p:bldP spid="7" grpId="0" animBg="1"/>
      <p:bldP spid="41" grpId="0" animBg="1"/>
      <p:bldP spid="42" grpId="0" animBg="1"/>
      <p:bldP spid="55" grpId="0" animBg="1"/>
      <p:bldP spid="56" grpId="0" animBg="1"/>
      <p:bldP spid="57" grpId="0" animBg="1"/>
      <p:bldP spid="62" grpId="0" animBg="1"/>
      <p:bldP spid="8" grpId="0" animBg="1"/>
      <p:bldP spid="64" grpId="0" animBg="1"/>
      <p:bldP spid="66" grpId="0" animBg="1"/>
      <p:bldP spid="70" grpId="0" animBg="1"/>
      <p:bldP spid="72" grpId="0" animBg="1"/>
      <p:bldP spid="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43D32B3-CD71-4127-B526-A567F4D80509}"/>
              </a:ext>
            </a:extLst>
          </p:cNvPr>
          <p:cNvGrpSpPr/>
          <p:nvPr/>
        </p:nvGrpSpPr>
        <p:grpSpPr>
          <a:xfrm>
            <a:off x="1514945" y="3044529"/>
            <a:ext cx="1506018" cy="788216"/>
            <a:chOff x="1841205" y="1002065"/>
            <a:chExt cx="1195231" cy="625557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DF5CD4A-E009-47B6-A0DE-B4D2FBB2FE0E}"/>
                </a:ext>
              </a:extLst>
            </p:cNvPr>
            <p:cNvSpPr/>
            <p:nvPr/>
          </p:nvSpPr>
          <p:spPr>
            <a:xfrm rot="2700000">
              <a:off x="1841205" y="1002065"/>
              <a:ext cx="464457" cy="4644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CBEA09B0-86DE-4C5E-8B37-1555721DA714}"/>
                </a:ext>
              </a:extLst>
            </p:cNvPr>
            <p:cNvGrpSpPr/>
            <p:nvPr/>
          </p:nvGrpSpPr>
          <p:grpSpPr>
            <a:xfrm rot="2700000">
              <a:off x="2333707" y="924894"/>
              <a:ext cx="474069" cy="931388"/>
              <a:chOff x="1014992" y="3436317"/>
              <a:chExt cx="474069" cy="931388"/>
            </a:xfrm>
            <a:grp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47943FF-C8DB-4C36-985A-CEC0431D4A5E}"/>
                  </a:ext>
                </a:extLst>
              </p:cNvPr>
              <p:cNvSpPr/>
              <p:nvPr/>
            </p:nvSpPr>
            <p:spPr>
              <a:xfrm>
                <a:off x="1024604" y="3903248"/>
                <a:ext cx="464457" cy="4644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28AA1193-CC66-4C9B-9AA5-BE98C822EA19}"/>
                  </a:ext>
                </a:extLst>
              </p:cNvPr>
              <p:cNvSpPr/>
              <p:nvPr/>
            </p:nvSpPr>
            <p:spPr>
              <a:xfrm>
                <a:off x="1014992" y="3436317"/>
                <a:ext cx="464457" cy="4644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091544FA-B2C9-4E7E-8954-C679A3854507}"/>
              </a:ext>
            </a:extLst>
          </p:cNvPr>
          <p:cNvSpPr txBox="1"/>
          <p:nvPr/>
        </p:nvSpPr>
        <p:spPr>
          <a:xfrm>
            <a:off x="1211573" y="4638101"/>
            <a:ext cx="1852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Shape 1</a:t>
            </a:r>
            <a:endParaRPr lang="en-NZ" sz="36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527DA7E-983F-4983-A528-5117819F4706}"/>
              </a:ext>
            </a:extLst>
          </p:cNvPr>
          <p:cNvSpPr txBox="1"/>
          <p:nvPr/>
        </p:nvSpPr>
        <p:spPr>
          <a:xfrm>
            <a:off x="4605361" y="4621169"/>
            <a:ext cx="1852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Shape 2</a:t>
            </a:r>
            <a:endParaRPr lang="en-NZ" sz="36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CF62893-6DAB-4488-8E94-17174D963ACD}"/>
              </a:ext>
            </a:extLst>
          </p:cNvPr>
          <p:cNvSpPr txBox="1"/>
          <p:nvPr/>
        </p:nvSpPr>
        <p:spPr>
          <a:xfrm>
            <a:off x="8410330" y="4759612"/>
            <a:ext cx="1852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Shape 3</a:t>
            </a:r>
            <a:endParaRPr lang="en-NZ" sz="36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AFB24F7-41F4-4CD9-BEA1-A263531D1FEC}"/>
              </a:ext>
            </a:extLst>
          </p:cNvPr>
          <p:cNvGrpSpPr/>
          <p:nvPr/>
        </p:nvGrpSpPr>
        <p:grpSpPr>
          <a:xfrm>
            <a:off x="7861050" y="2199503"/>
            <a:ext cx="3408447" cy="1393969"/>
            <a:chOff x="7987349" y="2168180"/>
            <a:chExt cx="2705066" cy="1106304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BCBB36B5-29E8-43E9-8FBE-6621EC598665}"/>
                </a:ext>
              </a:extLst>
            </p:cNvPr>
            <p:cNvGrpSpPr/>
            <p:nvPr/>
          </p:nvGrpSpPr>
          <p:grpSpPr>
            <a:xfrm rot="2700000">
              <a:off x="9475456" y="1880259"/>
              <a:ext cx="488359" cy="1945559"/>
              <a:chOff x="4230306" y="757219"/>
              <a:chExt cx="774122" cy="3084004"/>
            </a:xfrm>
            <a:grpFill/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554AFC3F-5801-4B41-AB94-806CEC6E2E65}"/>
                  </a:ext>
                </a:extLst>
              </p:cNvPr>
              <p:cNvSpPr/>
              <p:nvPr/>
            </p:nvSpPr>
            <p:spPr>
              <a:xfrm>
                <a:off x="4230306" y="3071967"/>
                <a:ext cx="769256" cy="769256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09DA109D-7346-465C-8FB7-088DCB671514}"/>
                  </a:ext>
                </a:extLst>
              </p:cNvPr>
              <p:cNvSpPr/>
              <p:nvPr/>
            </p:nvSpPr>
            <p:spPr>
              <a:xfrm>
                <a:off x="4230306" y="2302709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D7E03E04-ED98-47C6-AF1B-FD1ACE949864}"/>
                  </a:ext>
                </a:extLst>
              </p:cNvPr>
              <p:cNvSpPr/>
              <p:nvPr/>
            </p:nvSpPr>
            <p:spPr>
              <a:xfrm>
                <a:off x="4235170" y="757219"/>
                <a:ext cx="769258" cy="769258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866BA624-1FA7-4093-907C-7FE7ABA47374}"/>
                  </a:ext>
                </a:extLst>
              </p:cNvPr>
              <p:cNvSpPr/>
              <p:nvPr/>
            </p:nvSpPr>
            <p:spPr>
              <a:xfrm>
                <a:off x="4231967" y="1533450"/>
                <a:ext cx="769257" cy="76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1C96791-FE75-438B-B153-106AEDEBF2A3}"/>
                </a:ext>
              </a:extLst>
            </p:cNvPr>
            <p:cNvGrpSpPr/>
            <p:nvPr/>
          </p:nvGrpSpPr>
          <p:grpSpPr>
            <a:xfrm>
              <a:off x="7987349" y="2168180"/>
              <a:ext cx="1106723" cy="1106304"/>
              <a:chOff x="7987349" y="2168180"/>
              <a:chExt cx="1106723" cy="1106304"/>
            </a:xfrm>
            <a:grpFill/>
          </p:grpSpPr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D99EF642-3A22-41DD-B3DD-CA1B90FE335F}"/>
                  </a:ext>
                </a:extLst>
              </p:cNvPr>
              <p:cNvSpPr/>
              <p:nvPr/>
            </p:nvSpPr>
            <p:spPr>
              <a:xfrm rot="2700000">
                <a:off x="8629615" y="2810027"/>
                <a:ext cx="464457" cy="4644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A2E36C52-BC3D-4F38-889E-E9B9D14331B7}"/>
                  </a:ext>
                </a:extLst>
              </p:cNvPr>
              <p:cNvSpPr/>
              <p:nvPr/>
            </p:nvSpPr>
            <p:spPr>
              <a:xfrm rot="2700000">
                <a:off x="8301194" y="2481605"/>
                <a:ext cx="464457" cy="4644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F442343F-9663-486C-BF03-D0477425A8E1}"/>
                  </a:ext>
                </a:extLst>
              </p:cNvPr>
              <p:cNvSpPr/>
              <p:nvPr/>
            </p:nvSpPr>
            <p:spPr>
              <a:xfrm rot="2700000">
                <a:off x="7987349" y="2168180"/>
                <a:ext cx="464457" cy="4644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15030BB-3B91-4FC5-94DF-A0C91564CA8C}"/>
              </a:ext>
            </a:extLst>
          </p:cNvPr>
          <p:cNvGrpSpPr/>
          <p:nvPr/>
        </p:nvGrpSpPr>
        <p:grpSpPr>
          <a:xfrm>
            <a:off x="4357680" y="2547099"/>
            <a:ext cx="2296815" cy="1459140"/>
            <a:chOff x="4417026" y="2497070"/>
            <a:chExt cx="1822835" cy="115802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8340BE6D-C1D4-46C8-AA96-FD6A8575C1D3}"/>
                </a:ext>
              </a:extLst>
            </p:cNvPr>
            <p:cNvSpPr/>
            <p:nvPr/>
          </p:nvSpPr>
          <p:spPr>
            <a:xfrm rot="2700000">
              <a:off x="5075634" y="3169807"/>
              <a:ext cx="485289" cy="48528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05AC5310-6D9A-4F26-A61C-7CF9EEFABFF0}"/>
                </a:ext>
              </a:extLst>
            </p:cNvPr>
            <p:cNvSpPr/>
            <p:nvPr/>
          </p:nvSpPr>
          <p:spPr>
            <a:xfrm rot="2700000">
              <a:off x="5418785" y="2826655"/>
              <a:ext cx="485289" cy="48528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66AA0B2B-11BB-4681-8708-8AD315D92026}"/>
                </a:ext>
              </a:extLst>
            </p:cNvPr>
            <p:cNvSpPr/>
            <p:nvPr/>
          </p:nvSpPr>
          <p:spPr>
            <a:xfrm rot="2700000">
              <a:off x="5754572" y="2497070"/>
              <a:ext cx="485289" cy="48528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9ECCFFEF-0C75-41F1-AA8A-F687B3DCB801}"/>
                </a:ext>
              </a:extLst>
            </p:cNvPr>
            <p:cNvGrpSpPr/>
            <p:nvPr/>
          </p:nvGrpSpPr>
          <p:grpSpPr>
            <a:xfrm>
              <a:off x="4417026" y="2517470"/>
              <a:ext cx="792878" cy="792879"/>
              <a:chOff x="8301194" y="2493962"/>
              <a:chExt cx="792878" cy="792879"/>
            </a:xfrm>
            <a:grpFill/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1ED78411-4C8A-4C97-9516-7951C81B21BA}"/>
                  </a:ext>
                </a:extLst>
              </p:cNvPr>
              <p:cNvSpPr/>
              <p:nvPr/>
            </p:nvSpPr>
            <p:spPr>
              <a:xfrm rot="2700000">
                <a:off x="8629615" y="2822384"/>
                <a:ext cx="464457" cy="4644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4C93C12A-D98E-4831-B8EB-662C3B01C6A3}"/>
                  </a:ext>
                </a:extLst>
              </p:cNvPr>
              <p:cNvSpPr/>
              <p:nvPr/>
            </p:nvSpPr>
            <p:spPr>
              <a:xfrm rot="2700000">
                <a:off x="8301194" y="2493962"/>
                <a:ext cx="464457" cy="4644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61290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>
            <a:extLst>
              <a:ext uri="{FF2B5EF4-FFF2-40B4-BE49-F238E27FC236}">
                <a16:creationId xmlns:a16="http://schemas.microsoft.com/office/drawing/2014/main" id="{091544FA-B2C9-4E7E-8954-C679A3854507}"/>
              </a:ext>
            </a:extLst>
          </p:cNvPr>
          <p:cNvSpPr txBox="1"/>
          <p:nvPr/>
        </p:nvSpPr>
        <p:spPr>
          <a:xfrm>
            <a:off x="1211573" y="4638101"/>
            <a:ext cx="1840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Shape 1</a:t>
            </a:r>
            <a:endParaRPr lang="en-NZ" sz="32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527DA7E-983F-4983-A528-5117819F4706}"/>
              </a:ext>
            </a:extLst>
          </p:cNvPr>
          <p:cNvSpPr txBox="1"/>
          <p:nvPr/>
        </p:nvSpPr>
        <p:spPr>
          <a:xfrm>
            <a:off x="4605361" y="4621169"/>
            <a:ext cx="1840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Shape 2</a:t>
            </a:r>
            <a:endParaRPr lang="en-NZ" sz="32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CF62893-6DAB-4488-8E94-17174D963ACD}"/>
              </a:ext>
            </a:extLst>
          </p:cNvPr>
          <p:cNvSpPr txBox="1"/>
          <p:nvPr/>
        </p:nvSpPr>
        <p:spPr>
          <a:xfrm>
            <a:off x="8410330" y="4759612"/>
            <a:ext cx="1840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Shape3</a:t>
            </a:r>
            <a:endParaRPr lang="en-NZ" sz="32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98134D7-2ED9-458C-8493-3F549CE5E630}"/>
              </a:ext>
            </a:extLst>
          </p:cNvPr>
          <p:cNvGrpSpPr/>
          <p:nvPr/>
        </p:nvGrpSpPr>
        <p:grpSpPr>
          <a:xfrm>
            <a:off x="3503973" y="1656079"/>
            <a:ext cx="3150522" cy="2292567"/>
            <a:chOff x="3503973" y="1713672"/>
            <a:chExt cx="3150522" cy="2292567"/>
          </a:xfrm>
          <a:solidFill>
            <a:srgbClr val="FFC000"/>
          </a:solidFill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8340BE6D-C1D4-46C8-AA96-FD6A8575C1D3}"/>
                </a:ext>
              </a:extLst>
            </p:cNvPr>
            <p:cNvSpPr/>
            <p:nvPr/>
          </p:nvSpPr>
          <p:spPr>
            <a:xfrm rot="2700000">
              <a:off x="5187542" y="3394763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05AC5310-6D9A-4F26-A61C-7CF9EEFABFF0}"/>
                </a:ext>
              </a:extLst>
            </p:cNvPr>
            <p:cNvSpPr/>
            <p:nvPr/>
          </p:nvSpPr>
          <p:spPr>
            <a:xfrm rot="2700000">
              <a:off x="5619920" y="2962384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66AA0B2B-11BB-4681-8708-8AD315D92026}"/>
                </a:ext>
              </a:extLst>
            </p:cNvPr>
            <p:cNvSpPr/>
            <p:nvPr/>
          </p:nvSpPr>
          <p:spPr>
            <a:xfrm rot="2700000">
              <a:off x="6043019" y="2547099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9ECCFFEF-0C75-41F1-AA8A-F687B3DCB801}"/>
                </a:ext>
              </a:extLst>
            </p:cNvPr>
            <p:cNvGrpSpPr/>
            <p:nvPr/>
          </p:nvGrpSpPr>
          <p:grpSpPr>
            <a:xfrm>
              <a:off x="4357680" y="2572803"/>
              <a:ext cx="999045" cy="999046"/>
              <a:chOff x="8301194" y="2493962"/>
              <a:chExt cx="792878" cy="792879"/>
            </a:xfrm>
            <a:grpFill/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1ED78411-4C8A-4C97-9516-7951C81B21BA}"/>
                  </a:ext>
                </a:extLst>
              </p:cNvPr>
              <p:cNvSpPr/>
              <p:nvPr/>
            </p:nvSpPr>
            <p:spPr>
              <a:xfrm rot="2700000">
                <a:off x="8629615" y="2822384"/>
                <a:ext cx="464457" cy="4644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4C93C12A-D98E-4831-B8EB-662C3B01C6A3}"/>
                  </a:ext>
                </a:extLst>
              </p:cNvPr>
              <p:cNvSpPr/>
              <p:nvPr/>
            </p:nvSpPr>
            <p:spPr>
              <a:xfrm rot="2700000">
                <a:off x="8301194" y="2493962"/>
                <a:ext cx="464457" cy="4644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9C909C2-70A7-4B24-B80A-411375A7C842}"/>
                </a:ext>
              </a:extLst>
            </p:cNvPr>
            <p:cNvSpPr/>
            <p:nvPr/>
          </p:nvSpPr>
          <p:spPr>
            <a:xfrm rot="2700000">
              <a:off x="4773497" y="2138413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E2EDEA-A88A-40F0-A2E3-459DCFC779FA}"/>
                </a:ext>
              </a:extLst>
            </p:cNvPr>
            <p:cNvSpPr/>
            <p:nvPr/>
          </p:nvSpPr>
          <p:spPr>
            <a:xfrm rot="2700000">
              <a:off x="5212530" y="1713672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FD3A1C5-FB14-44F9-90A9-0F5ADDDB9EB2}"/>
                </a:ext>
              </a:extLst>
            </p:cNvPr>
            <p:cNvSpPr/>
            <p:nvPr/>
          </p:nvSpPr>
          <p:spPr>
            <a:xfrm rot="2700000">
              <a:off x="5617295" y="2114720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030E9F6-1D67-4290-A51C-E6BD85530450}"/>
                </a:ext>
              </a:extLst>
            </p:cNvPr>
            <p:cNvSpPr/>
            <p:nvPr/>
          </p:nvSpPr>
          <p:spPr>
            <a:xfrm rot="2700000">
              <a:off x="3929575" y="2978470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FA9A2D4-706B-4ED4-8E9C-7751E33A0CFF}"/>
                </a:ext>
              </a:extLst>
            </p:cNvPr>
            <p:cNvSpPr/>
            <p:nvPr/>
          </p:nvSpPr>
          <p:spPr>
            <a:xfrm rot="2700000">
              <a:off x="3927410" y="2130000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51AF152-BF81-4B05-8B3A-FFE4D642124D}"/>
                </a:ext>
              </a:extLst>
            </p:cNvPr>
            <p:cNvSpPr/>
            <p:nvPr/>
          </p:nvSpPr>
          <p:spPr>
            <a:xfrm rot="2700000">
              <a:off x="3504757" y="3394763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AAA152D-0ED6-481D-B04E-01094304DAAD}"/>
                </a:ext>
              </a:extLst>
            </p:cNvPr>
            <p:cNvSpPr/>
            <p:nvPr/>
          </p:nvSpPr>
          <p:spPr>
            <a:xfrm rot="2700000">
              <a:off x="3503973" y="1721625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A03EBFD-E7FE-420D-B583-5E5AED58C978}"/>
              </a:ext>
            </a:extLst>
          </p:cNvPr>
          <p:cNvGrpSpPr/>
          <p:nvPr/>
        </p:nvGrpSpPr>
        <p:grpSpPr>
          <a:xfrm>
            <a:off x="1117378" y="2561059"/>
            <a:ext cx="1903585" cy="1432390"/>
            <a:chOff x="1117378" y="2618652"/>
            <a:chExt cx="1903585" cy="1432390"/>
          </a:xfrm>
          <a:solidFill>
            <a:srgbClr val="FFC000"/>
          </a:solidFill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DF5CD4A-E009-47B6-A0DE-B4D2FBB2FE0E}"/>
                </a:ext>
              </a:extLst>
            </p:cNvPr>
            <p:cNvSpPr/>
            <p:nvPr/>
          </p:nvSpPr>
          <p:spPr>
            <a:xfrm rot="2700000">
              <a:off x="1529013" y="3044529"/>
              <a:ext cx="585226" cy="58522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CBEA09B0-86DE-4C5E-8B37-1555721DA714}"/>
                </a:ext>
              </a:extLst>
            </p:cNvPr>
            <p:cNvGrpSpPr/>
            <p:nvPr/>
          </p:nvGrpSpPr>
          <p:grpSpPr>
            <a:xfrm rot="2700000">
              <a:off x="2135509" y="2947292"/>
              <a:ext cx="597338" cy="1173570"/>
              <a:chOff x="1014992" y="3436317"/>
              <a:chExt cx="474069" cy="931388"/>
            </a:xfrm>
            <a:grp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47943FF-C8DB-4C36-985A-CEC0431D4A5E}"/>
                  </a:ext>
                </a:extLst>
              </p:cNvPr>
              <p:cNvSpPr/>
              <p:nvPr/>
            </p:nvSpPr>
            <p:spPr>
              <a:xfrm>
                <a:off x="1024604" y="3903248"/>
                <a:ext cx="464457" cy="4644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28AA1193-CC66-4C9B-9AA5-BE98C822EA19}"/>
                  </a:ext>
                </a:extLst>
              </p:cNvPr>
              <p:cNvSpPr/>
              <p:nvPr/>
            </p:nvSpPr>
            <p:spPr>
              <a:xfrm>
                <a:off x="1014992" y="3436317"/>
                <a:ext cx="464457" cy="4644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2F714D5-E897-4E96-887E-F1FE27114693}"/>
                </a:ext>
              </a:extLst>
            </p:cNvPr>
            <p:cNvSpPr/>
            <p:nvPr/>
          </p:nvSpPr>
          <p:spPr>
            <a:xfrm rot="2700000">
              <a:off x="1933778" y="2618652"/>
              <a:ext cx="585226" cy="58522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4DFCE5A-CE55-4C36-A09F-8AF3A639A5DC}"/>
                </a:ext>
              </a:extLst>
            </p:cNvPr>
            <p:cNvSpPr/>
            <p:nvPr/>
          </p:nvSpPr>
          <p:spPr>
            <a:xfrm rot="2700000">
              <a:off x="1118996" y="3465816"/>
              <a:ext cx="585226" cy="58522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E29223C-9525-4B69-B487-A39859777E12}"/>
                </a:ext>
              </a:extLst>
            </p:cNvPr>
            <p:cNvSpPr/>
            <p:nvPr/>
          </p:nvSpPr>
          <p:spPr>
            <a:xfrm rot="2700000">
              <a:off x="1117378" y="2619087"/>
              <a:ext cx="585226" cy="58522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379B29A-3A2F-4960-82B6-8D1F6CE9068B}"/>
              </a:ext>
            </a:extLst>
          </p:cNvPr>
          <p:cNvGrpSpPr/>
          <p:nvPr/>
        </p:nvGrpSpPr>
        <p:grpSpPr>
          <a:xfrm>
            <a:off x="7001753" y="798062"/>
            <a:ext cx="4734889" cy="3167981"/>
            <a:chOff x="6544553" y="871246"/>
            <a:chExt cx="4734889" cy="3167981"/>
          </a:xfrm>
          <a:solidFill>
            <a:srgbClr val="FFC000"/>
          </a:solidFill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AFB24F7-41F4-4CD9-BEA1-A263531D1FEC}"/>
                </a:ext>
              </a:extLst>
            </p:cNvPr>
            <p:cNvGrpSpPr/>
            <p:nvPr/>
          </p:nvGrpSpPr>
          <p:grpSpPr>
            <a:xfrm>
              <a:off x="7844890" y="2160965"/>
              <a:ext cx="3434552" cy="1432502"/>
              <a:chOff x="7974523" y="2137597"/>
              <a:chExt cx="2725784" cy="1136887"/>
            </a:xfrm>
            <a:grpFill/>
          </p:grpSpPr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BCBB36B5-29E8-43E9-8FBE-6621EC598665}"/>
                  </a:ext>
                </a:extLst>
              </p:cNvPr>
              <p:cNvGrpSpPr/>
              <p:nvPr/>
            </p:nvGrpSpPr>
            <p:grpSpPr>
              <a:xfrm rot="2700000">
                <a:off x="9483347" y="1888151"/>
                <a:ext cx="488359" cy="1945560"/>
                <a:chOff x="4247986" y="757218"/>
                <a:chExt cx="774120" cy="3084005"/>
              </a:xfrm>
              <a:grpFill/>
            </p:grpSpPr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554AFC3F-5801-4B41-AB94-806CEC6E2E65}"/>
                    </a:ext>
                  </a:extLst>
                </p:cNvPr>
                <p:cNvSpPr/>
                <p:nvPr/>
              </p:nvSpPr>
              <p:spPr>
                <a:xfrm>
                  <a:off x="4247989" y="3071967"/>
                  <a:ext cx="769255" cy="769256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09DA109D-7346-465C-8FB7-088DCB671514}"/>
                    </a:ext>
                  </a:extLst>
                </p:cNvPr>
                <p:cNvSpPr/>
                <p:nvPr/>
              </p:nvSpPr>
              <p:spPr>
                <a:xfrm>
                  <a:off x="4247986" y="2302711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D7E03E04-ED98-47C6-AF1B-FD1ACE949864}"/>
                    </a:ext>
                  </a:extLst>
                </p:cNvPr>
                <p:cNvSpPr/>
                <p:nvPr/>
              </p:nvSpPr>
              <p:spPr>
                <a:xfrm>
                  <a:off x="4252848" y="757218"/>
                  <a:ext cx="769258" cy="769258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866BA624-1FA7-4093-907C-7FE7ABA47374}"/>
                    </a:ext>
                  </a:extLst>
                </p:cNvPr>
                <p:cNvSpPr/>
                <p:nvPr/>
              </p:nvSpPr>
              <p:spPr>
                <a:xfrm>
                  <a:off x="4249646" y="1533448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81C96791-FE75-438B-B153-106AEDEBF2A3}"/>
                  </a:ext>
                </a:extLst>
              </p:cNvPr>
              <p:cNvGrpSpPr/>
              <p:nvPr/>
            </p:nvGrpSpPr>
            <p:grpSpPr>
              <a:xfrm>
                <a:off x="7974523" y="2137597"/>
                <a:ext cx="1119549" cy="1136887"/>
                <a:chOff x="7974523" y="2137597"/>
                <a:chExt cx="1119549" cy="1136887"/>
              </a:xfrm>
              <a:grpFill/>
            </p:grpSpPr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id="{D99EF642-3A22-41DD-B3DD-CA1B90FE335F}"/>
                    </a:ext>
                  </a:extLst>
                </p:cNvPr>
                <p:cNvSpPr/>
                <p:nvPr/>
              </p:nvSpPr>
              <p:spPr>
                <a:xfrm rot="2700000">
                  <a:off x="8629615" y="2810027"/>
                  <a:ext cx="464457" cy="4644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A2E36C52-BC3D-4F38-889E-E9B9D14331B7}"/>
                    </a:ext>
                  </a:extLst>
                </p:cNvPr>
                <p:cNvSpPr/>
                <p:nvPr/>
              </p:nvSpPr>
              <p:spPr>
                <a:xfrm rot="2700000">
                  <a:off x="8301194" y="2481605"/>
                  <a:ext cx="464457" cy="4644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id="{F442343F-9663-486C-BF03-D0477425A8E1}"/>
                    </a:ext>
                  </a:extLst>
                </p:cNvPr>
                <p:cNvSpPr/>
                <p:nvPr/>
              </p:nvSpPr>
              <p:spPr>
                <a:xfrm rot="2700000">
                  <a:off x="7974523" y="2137597"/>
                  <a:ext cx="464457" cy="4644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991E8AE-E03C-42A1-9555-253DE1779E50}"/>
                </a:ext>
              </a:extLst>
            </p:cNvPr>
            <p:cNvGrpSpPr/>
            <p:nvPr/>
          </p:nvGrpSpPr>
          <p:grpSpPr>
            <a:xfrm>
              <a:off x="6544553" y="871246"/>
              <a:ext cx="4027881" cy="3167981"/>
              <a:chOff x="6553703" y="884127"/>
              <a:chExt cx="4027881" cy="3167981"/>
            </a:xfrm>
            <a:grpFill/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1A223A76-2B02-4ABF-87CF-DBB55CF9F661}"/>
                  </a:ext>
                </a:extLst>
              </p:cNvPr>
              <p:cNvGrpSpPr/>
              <p:nvPr/>
            </p:nvGrpSpPr>
            <p:grpSpPr>
              <a:xfrm flipH="1" flipV="1">
                <a:off x="8096147" y="1308358"/>
                <a:ext cx="2485437" cy="999046"/>
                <a:chOff x="8301194" y="2481605"/>
                <a:chExt cx="1972532" cy="792879"/>
              </a:xfrm>
              <a:grpFill/>
            </p:grpSpPr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DCAA927B-408D-438C-BB54-7D42C46C59E4}"/>
                    </a:ext>
                  </a:extLst>
                </p:cNvPr>
                <p:cNvGrpSpPr/>
                <p:nvPr/>
              </p:nvGrpSpPr>
              <p:grpSpPr>
                <a:xfrm rot="2700000">
                  <a:off x="9302622" y="2297521"/>
                  <a:ext cx="486338" cy="1455870"/>
                  <a:chOff x="4230306" y="1533450"/>
                  <a:chExt cx="770918" cy="2307773"/>
                </a:xfrm>
                <a:grpFill/>
              </p:grpSpPr>
              <p:sp>
                <p:nvSpPr>
                  <p:cNvPr id="45" name="Rectangle 44">
                    <a:extLst>
                      <a:ext uri="{FF2B5EF4-FFF2-40B4-BE49-F238E27FC236}">
                        <a16:creationId xmlns:a16="http://schemas.microsoft.com/office/drawing/2014/main" id="{49FC33F7-1CCD-4CBC-B729-2A8DA8EA6BDB}"/>
                      </a:ext>
                    </a:extLst>
                  </p:cNvPr>
                  <p:cNvSpPr/>
                  <p:nvPr/>
                </p:nvSpPr>
                <p:spPr>
                  <a:xfrm>
                    <a:off x="4230306" y="3071967"/>
                    <a:ext cx="769256" cy="769256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6" name="Rectangle 45">
                    <a:extLst>
                      <a:ext uri="{FF2B5EF4-FFF2-40B4-BE49-F238E27FC236}">
                        <a16:creationId xmlns:a16="http://schemas.microsoft.com/office/drawing/2014/main" id="{D868D401-CB2A-4215-9442-E1E43389B433}"/>
                      </a:ext>
                    </a:extLst>
                  </p:cNvPr>
                  <p:cNvSpPr/>
                  <p:nvPr/>
                </p:nvSpPr>
                <p:spPr>
                  <a:xfrm>
                    <a:off x="4230306" y="2302709"/>
                    <a:ext cx="769257" cy="769257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8" name="Rectangle 47">
                    <a:extLst>
                      <a:ext uri="{FF2B5EF4-FFF2-40B4-BE49-F238E27FC236}">
                        <a16:creationId xmlns:a16="http://schemas.microsoft.com/office/drawing/2014/main" id="{C38A21DA-E9B7-4C46-A82D-68D1A90CD562}"/>
                      </a:ext>
                    </a:extLst>
                  </p:cNvPr>
                  <p:cNvSpPr/>
                  <p:nvPr/>
                </p:nvSpPr>
                <p:spPr>
                  <a:xfrm>
                    <a:off x="4231967" y="1533450"/>
                    <a:ext cx="769257" cy="769257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9E8ACD5C-5F94-4F97-A045-DDEECCA2BF4C}"/>
                    </a:ext>
                  </a:extLst>
                </p:cNvPr>
                <p:cNvGrpSpPr/>
                <p:nvPr/>
              </p:nvGrpSpPr>
              <p:grpSpPr>
                <a:xfrm>
                  <a:off x="8301194" y="2481605"/>
                  <a:ext cx="792878" cy="792879"/>
                  <a:chOff x="8301194" y="2481605"/>
                  <a:chExt cx="792878" cy="792879"/>
                </a:xfrm>
                <a:grpFill/>
              </p:grpSpPr>
              <p:sp>
                <p:nvSpPr>
                  <p:cNvPr id="42" name="Rectangle 41">
                    <a:extLst>
                      <a:ext uri="{FF2B5EF4-FFF2-40B4-BE49-F238E27FC236}">
                        <a16:creationId xmlns:a16="http://schemas.microsoft.com/office/drawing/2014/main" id="{028EA54D-1D56-49D2-9E0D-FA79C5FF011E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8629615" y="2810027"/>
                    <a:ext cx="464457" cy="464457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3" name="Rectangle 42">
                    <a:extLst>
                      <a:ext uri="{FF2B5EF4-FFF2-40B4-BE49-F238E27FC236}">
                        <a16:creationId xmlns:a16="http://schemas.microsoft.com/office/drawing/2014/main" id="{A74B7982-A88E-4AF2-BE78-91FA5F021730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8301194" y="2481605"/>
                    <a:ext cx="464457" cy="464457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957FA664-1A85-4C24-B188-4C65EB66B3B0}"/>
                  </a:ext>
                </a:extLst>
              </p:cNvPr>
              <p:cNvSpPr/>
              <p:nvPr/>
            </p:nvSpPr>
            <p:spPr>
              <a:xfrm rot="2700000">
                <a:off x="7411834" y="2583574"/>
                <a:ext cx="611476" cy="611476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E3AD919-8C0E-46F7-A074-524AD28B37D5}"/>
                  </a:ext>
                </a:extLst>
              </p:cNvPr>
              <p:cNvSpPr/>
              <p:nvPr/>
            </p:nvSpPr>
            <p:spPr>
              <a:xfrm rot="2700000">
                <a:off x="7423723" y="1726093"/>
                <a:ext cx="611476" cy="611476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5F80DABF-16D3-4E6C-B491-40AD8BE7D793}"/>
                  </a:ext>
                </a:extLst>
              </p:cNvPr>
              <p:cNvSpPr/>
              <p:nvPr/>
            </p:nvSpPr>
            <p:spPr>
              <a:xfrm rot="2700000">
                <a:off x="6987016" y="2999867"/>
                <a:ext cx="611476" cy="611476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402DC8B5-B364-436D-AF10-B281374A3906}"/>
                  </a:ext>
                </a:extLst>
              </p:cNvPr>
              <p:cNvSpPr/>
              <p:nvPr/>
            </p:nvSpPr>
            <p:spPr>
              <a:xfrm rot="2700000">
                <a:off x="7000286" y="1317718"/>
                <a:ext cx="611476" cy="611476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1DDCB7DC-A802-484E-B7B0-489202B61E4F}"/>
                  </a:ext>
                </a:extLst>
              </p:cNvPr>
              <p:cNvSpPr/>
              <p:nvPr/>
            </p:nvSpPr>
            <p:spPr>
              <a:xfrm rot="2700000">
                <a:off x="6553703" y="3440632"/>
                <a:ext cx="611476" cy="611476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B0F7EF79-7443-499D-B673-B1F1D87E5688}"/>
                  </a:ext>
                </a:extLst>
              </p:cNvPr>
              <p:cNvSpPr/>
              <p:nvPr/>
            </p:nvSpPr>
            <p:spPr>
              <a:xfrm rot="2700000">
                <a:off x="6565852" y="884127"/>
                <a:ext cx="611476" cy="611476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12423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29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6</cp:revision>
  <dcterms:created xsi:type="dcterms:W3CDTF">2022-04-13T22:26:41Z</dcterms:created>
  <dcterms:modified xsi:type="dcterms:W3CDTF">2022-04-28T21:52:44Z</dcterms:modified>
</cp:coreProperties>
</file>