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6127-9D5C-4198-A567-C3A9E2EA7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27E41-4276-4E2B-81B2-AA3D87A3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07540-F2C2-4CDB-AEC6-6407957F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9D98-7A84-4545-95A9-8410D685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7004-C4BD-45C7-9D60-CCE96B7C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126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EAEF-6DD9-4F2D-A096-F6757679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147AE-474A-4593-B2CE-2E4B0C5C6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E442-37E0-4A29-B094-50263562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A97B5-A0D6-491E-876E-0DE1008A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2BE87-8185-4A1C-98AA-0176958C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31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0ECF0-8345-4197-B1B2-5693E87DC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8324C-1573-470A-A70D-F358BD83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8029-9113-4959-B359-E254B59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0279-2EE1-42AB-B24D-00BD7D2E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2F87-C84E-4272-B0D9-461EA7DF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7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2C6A-30DB-4EF6-AB56-2EFD1893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7493-44CC-402E-A13D-E5DD11ADA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73DF-A157-4F6C-BD83-FF9FAC0E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6683-25BE-4E89-8DDB-6FE2BFC3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4366-5D4A-4EBD-90E8-AACAFC40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09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CC74-50F2-4280-963A-AAF38F80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BF68-BDC2-41A8-A668-A5730690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783E-B98C-449D-A714-454D7E10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78AC-083C-4512-AE0B-A25F601C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46F10-63CF-45F4-A2F3-49A6FFA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47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3A2E-496B-40C6-BDEF-98E4B43B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2CF0-98A4-42F0-AF58-201B95E9F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38103-8FD5-4A7A-9F3D-22CA6C7BC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3D4B9-4EDC-4787-9F97-1E3905E3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4E99-7154-4283-ACA3-44528E1B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12D2F-5A7B-4B09-B932-40998E3D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1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92FC-7E93-4F6A-9A2C-AACA6E61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830B-3031-40A7-AD2E-A33413993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63D22-691A-4B24-8814-9532F6158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881F-D2D5-43BE-A9AB-E57F8427F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C1AD9-EFD2-4AFB-8F37-D4F2EE4F7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C853D-A6B7-4C51-8357-689EE040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190B6-D135-4E8A-94B7-D92C0D2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63F25-64F3-467B-A659-C304F80C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5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104F-66BD-4288-8A6A-B05A4E2A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3FD0B-BB94-4F8D-A481-11660FE5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A2B4A-CBC9-4858-9085-41FCC5DE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412F-8DF0-4CC5-A6E2-A643ECC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52224-E69A-4A7F-BBD4-29FE7208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2B775-E540-4EB3-AAD2-C1027B7D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70349-5DC9-464A-9680-ABFE32B7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16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C209-C39B-4A36-A3B1-38F5363A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26E88-4E62-481B-BA10-88D90FB2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FE0E3-FA3D-4D75-AA33-BD01D45C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34417-7A99-41B9-85D9-8C1F7259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00B7A-8BC6-420E-87E9-7E1959A5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1649-2DCB-46B6-ABED-5D76AAA0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769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637F-35FD-49C1-A439-9058D3D5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4B78C-D4FD-49AA-B13A-6512D3716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95E21-62A3-4A98-8016-440C3809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54844-AA14-4CDA-8B34-7B409541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0158-5DDF-473D-8D19-A2A21D5C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F4C97-E849-4EDD-8264-A6C6FBDC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13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94B1-D098-47EC-BAB4-6B844482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4839-BC1E-4F08-8F93-C8EF2140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51A59-6B34-4B46-8373-195A93923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62B0-46ED-42C3-953F-BF1186177BFC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C83F-2462-425E-A813-DBDCB61C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CC89-6111-4050-A009-D1556B17C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28CD-969F-4C1F-9268-5B5E7543BC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shutterstock.com/image-photo/notepad-isolated-on-white-background-4978810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shutterstock.com/image-photo/notepad-isolated-on-white-background-4978810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DCC587-E9AA-4E4A-A076-EF716398FC31}"/>
              </a:ext>
            </a:extLst>
          </p:cNvPr>
          <p:cNvSpPr txBox="1"/>
          <p:nvPr/>
        </p:nvSpPr>
        <p:spPr>
          <a:xfrm>
            <a:off x="12192000" y="267284"/>
            <a:ext cx="225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2"/>
              </a:rPr>
              <a:t>https://www.shutterstock.com/image-photo/notepad-isolated-on-white-background-49788103</a:t>
            </a:r>
            <a:endParaRPr lang="en-NZ" dirty="0"/>
          </a:p>
          <a:p>
            <a:r>
              <a:rPr lang="en-NZ" dirty="0"/>
              <a:t>Ruler previously accessed.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AE4F68-5F0E-4073-884A-34F646B9481B}"/>
              </a:ext>
            </a:extLst>
          </p:cNvPr>
          <p:cNvGrpSpPr/>
          <p:nvPr/>
        </p:nvGrpSpPr>
        <p:grpSpPr>
          <a:xfrm>
            <a:off x="684230" y="267285"/>
            <a:ext cx="9559730" cy="6461179"/>
            <a:chOff x="613892" y="-253220"/>
            <a:chExt cx="9559730" cy="64611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4BEC24-F641-40F5-8702-7D5DE298E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893" y="5321300"/>
              <a:ext cx="8804729" cy="8866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0A6716-47C3-4537-8AA0-45C4B3210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29"/>
            <a:stretch/>
          </p:blipFill>
          <p:spPr>
            <a:xfrm rot="16200000">
              <a:off x="-1776615" y="2137287"/>
              <a:ext cx="5667674" cy="886659"/>
            </a:xfrm>
            <a:prstGeom prst="rect">
              <a:avLst/>
            </a:prstGeom>
          </p:spPr>
        </p:pic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D89193-8FAA-44F2-AA34-83A12F783358}"/>
              </a:ext>
            </a:extLst>
          </p:cNvPr>
          <p:cNvSpPr/>
          <p:nvPr/>
        </p:nvSpPr>
        <p:spPr>
          <a:xfrm>
            <a:off x="759655" y="248529"/>
            <a:ext cx="717453" cy="117441"/>
          </a:xfrm>
          <a:custGeom>
            <a:avLst/>
            <a:gdLst>
              <a:gd name="connsiteX0" fmla="*/ 0 w 717453"/>
              <a:gd name="connsiteY0" fmla="*/ 4689 h 117441"/>
              <a:gd name="connsiteX1" fmla="*/ 84407 w 717453"/>
              <a:gd name="connsiteY1" fmla="*/ 75028 h 117441"/>
              <a:gd name="connsiteX2" fmla="*/ 154745 w 717453"/>
              <a:gd name="connsiteY2" fmla="*/ 4689 h 117441"/>
              <a:gd name="connsiteX3" fmla="*/ 211016 w 717453"/>
              <a:gd name="connsiteY3" fmla="*/ 46893 h 117441"/>
              <a:gd name="connsiteX4" fmla="*/ 253219 w 717453"/>
              <a:gd name="connsiteY4" fmla="*/ 4689 h 117441"/>
              <a:gd name="connsiteX5" fmla="*/ 323557 w 717453"/>
              <a:gd name="connsiteY5" fmla="*/ 60960 h 117441"/>
              <a:gd name="connsiteX6" fmla="*/ 450167 w 717453"/>
              <a:gd name="connsiteY6" fmla="*/ 32825 h 117441"/>
              <a:gd name="connsiteX7" fmla="*/ 506437 w 717453"/>
              <a:gd name="connsiteY7" fmla="*/ 75028 h 117441"/>
              <a:gd name="connsiteX8" fmla="*/ 562708 w 717453"/>
              <a:gd name="connsiteY8" fmla="*/ 4689 h 117441"/>
              <a:gd name="connsiteX9" fmla="*/ 633047 w 717453"/>
              <a:gd name="connsiteY9" fmla="*/ 18757 h 117441"/>
              <a:gd name="connsiteX10" fmla="*/ 703385 w 717453"/>
              <a:gd name="connsiteY10" fmla="*/ 117231 h 117441"/>
              <a:gd name="connsiteX11" fmla="*/ 717453 w 717453"/>
              <a:gd name="connsiteY11" fmla="*/ 46893 h 117441"/>
              <a:gd name="connsiteX12" fmla="*/ 717453 w 717453"/>
              <a:gd name="connsiteY12" fmla="*/ 46893 h 11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7453" h="117441">
                <a:moveTo>
                  <a:pt x="0" y="4689"/>
                </a:moveTo>
                <a:cubicBezTo>
                  <a:pt x="29308" y="39858"/>
                  <a:pt x="58616" y="75028"/>
                  <a:pt x="84407" y="75028"/>
                </a:cubicBezTo>
                <a:cubicBezTo>
                  <a:pt x="110198" y="75028"/>
                  <a:pt x="154745" y="4689"/>
                  <a:pt x="154745" y="4689"/>
                </a:cubicBezTo>
                <a:cubicBezTo>
                  <a:pt x="175847" y="0"/>
                  <a:pt x="194604" y="46893"/>
                  <a:pt x="211016" y="46893"/>
                </a:cubicBezTo>
                <a:cubicBezTo>
                  <a:pt x="227428" y="46893"/>
                  <a:pt x="234462" y="2345"/>
                  <a:pt x="253219" y="4689"/>
                </a:cubicBezTo>
                <a:cubicBezTo>
                  <a:pt x="271976" y="7033"/>
                  <a:pt x="290732" y="56271"/>
                  <a:pt x="323557" y="60960"/>
                </a:cubicBezTo>
                <a:cubicBezTo>
                  <a:pt x="356382" y="65649"/>
                  <a:pt x="450167" y="32825"/>
                  <a:pt x="450167" y="32825"/>
                </a:cubicBezTo>
                <a:cubicBezTo>
                  <a:pt x="480647" y="35170"/>
                  <a:pt x="487680" y="79717"/>
                  <a:pt x="506437" y="75028"/>
                </a:cubicBezTo>
                <a:cubicBezTo>
                  <a:pt x="525194" y="70339"/>
                  <a:pt x="541606" y="14068"/>
                  <a:pt x="562708" y="4689"/>
                </a:cubicBezTo>
                <a:cubicBezTo>
                  <a:pt x="583810" y="-4690"/>
                  <a:pt x="609601" y="0"/>
                  <a:pt x="633047" y="18757"/>
                </a:cubicBezTo>
                <a:cubicBezTo>
                  <a:pt x="656493" y="37514"/>
                  <a:pt x="689317" y="112542"/>
                  <a:pt x="703385" y="117231"/>
                </a:cubicBezTo>
                <a:cubicBezTo>
                  <a:pt x="717453" y="121920"/>
                  <a:pt x="717453" y="46893"/>
                  <a:pt x="717453" y="46893"/>
                </a:cubicBezTo>
                <a:lnTo>
                  <a:pt x="717453" y="46893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Google Shape;86;p1" descr="A picture containing text&#10;&#10;Description automatically generated">
            <a:extLst>
              <a:ext uri="{FF2B5EF4-FFF2-40B4-BE49-F238E27FC236}">
                <a16:creationId xmlns:a16="http://schemas.microsoft.com/office/drawing/2014/main" id="{787FAC7B-CCCA-44AC-B16A-68F6F73E86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0" t="8838" r="13685" b="13906"/>
          <a:stretch/>
        </p:blipFill>
        <p:spPr>
          <a:xfrm rot="5400000">
            <a:off x="2559778" y="-66663"/>
            <a:ext cx="4919876" cy="695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88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DCC587-E9AA-4E4A-A076-EF716398FC31}"/>
              </a:ext>
            </a:extLst>
          </p:cNvPr>
          <p:cNvSpPr txBox="1"/>
          <p:nvPr/>
        </p:nvSpPr>
        <p:spPr>
          <a:xfrm>
            <a:off x="12192000" y="267284"/>
            <a:ext cx="225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2"/>
              </a:rPr>
              <a:t>https://www.shutterstock.com/image-photo/notepad-isolated-on-white-background-49788103</a:t>
            </a:r>
            <a:endParaRPr lang="en-NZ" dirty="0"/>
          </a:p>
          <a:p>
            <a:r>
              <a:rPr lang="en-NZ" dirty="0"/>
              <a:t>Ruler previously accessed.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BEC24-F641-40F5-8702-7D5DE298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5841805"/>
            <a:ext cx="8804729" cy="8866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ECEFE-4FE8-409C-A330-7FFB828D140F}"/>
              </a:ext>
            </a:extLst>
          </p:cNvPr>
          <p:cNvGrpSpPr/>
          <p:nvPr/>
        </p:nvGrpSpPr>
        <p:grpSpPr>
          <a:xfrm>
            <a:off x="684230" y="248529"/>
            <a:ext cx="886659" cy="5686430"/>
            <a:chOff x="684230" y="248529"/>
            <a:chExt cx="886659" cy="56864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0A6716-47C3-4537-8AA0-45C4B3210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29"/>
            <a:stretch/>
          </p:blipFill>
          <p:spPr>
            <a:xfrm rot="16200000">
              <a:off x="-1706277" y="2657792"/>
              <a:ext cx="5667674" cy="886659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D89193-8FAA-44F2-AA34-83A12F783358}"/>
                </a:ext>
              </a:extLst>
            </p:cNvPr>
            <p:cNvSpPr/>
            <p:nvPr/>
          </p:nvSpPr>
          <p:spPr>
            <a:xfrm>
              <a:off x="759655" y="248529"/>
              <a:ext cx="717453" cy="117441"/>
            </a:xfrm>
            <a:custGeom>
              <a:avLst/>
              <a:gdLst>
                <a:gd name="connsiteX0" fmla="*/ 0 w 717453"/>
                <a:gd name="connsiteY0" fmla="*/ 4689 h 117441"/>
                <a:gd name="connsiteX1" fmla="*/ 84407 w 717453"/>
                <a:gd name="connsiteY1" fmla="*/ 75028 h 117441"/>
                <a:gd name="connsiteX2" fmla="*/ 154745 w 717453"/>
                <a:gd name="connsiteY2" fmla="*/ 4689 h 117441"/>
                <a:gd name="connsiteX3" fmla="*/ 211016 w 717453"/>
                <a:gd name="connsiteY3" fmla="*/ 46893 h 117441"/>
                <a:gd name="connsiteX4" fmla="*/ 253219 w 717453"/>
                <a:gd name="connsiteY4" fmla="*/ 4689 h 117441"/>
                <a:gd name="connsiteX5" fmla="*/ 323557 w 717453"/>
                <a:gd name="connsiteY5" fmla="*/ 60960 h 117441"/>
                <a:gd name="connsiteX6" fmla="*/ 450167 w 717453"/>
                <a:gd name="connsiteY6" fmla="*/ 32825 h 117441"/>
                <a:gd name="connsiteX7" fmla="*/ 506437 w 717453"/>
                <a:gd name="connsiteY7" fmla="*/ 75028 h 117441"/>
                <a:gd name="connsiteX8" fmla="*/ 562708 w 717453"/>
                <a:gd name="connsiteY8" fmla="*/ 4689 h 117441"/>
                <a:gd name="connsiteX9" fmla="*/ 633047 w 717453"/>
                <a:gd name="connsiteY9" fmla="*/ 18757 h 117441"/>
                <a:gd name="connsiteX10" fmla="*/ 703385 w 717453"/>
                <a:gd name="connsiteY10" fmla="*/ 117231 h 117441"/>
                <a:gd name="connsiteX11" fmla="*/ 717453 w 717453"/>
                <a:gd name="connsiteY11" fmla="*/ 46893 h 117441"/>
                <a:gd name="connsiteX12" fmla="*/ 717453 w 717453"/>
                <a:gd name="connsiteY12" fmla="*/ 46893 h 11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453" h="117441">
                  <a:moveTo>
                    <a:pt x="0" y="4689"/>
                  </a:moveTo>
                  <a:cubicBezTo>
                    <a:pt x="29308" y="39858"/>
                    <a:pt x="58616" y="75028"/>
                    <a:pt x="84407" y="75028"/>
                  </a:cubicBezTo>
                  <a:cubicBezTo>
                    <a:pt x="110198" y="75028"/>
                    <a:pt x="154745" y="4689"/>
                    <a:pt x="154745" y="4689"/>
                  </a:cubicBezTo>
                  <a:cubicBezTo>
                    <a:pt x="175847" y="0"/>
                    <a:pt x="194604" y="46893"/>
                    <a:pt x="211016" y="46893"/>
                  </a:cubicBezTo>
                  <a:cubicBezTo>
                    <a:pt x="227428" y="46893"/>
                    <a:pt x="234462" y="2345"/>
                    <a:pt x="253219" y="4689"/>
                  </a:cubicBezTo>
                  <a:cubicBezTo>
                    <a:pt x="271976" y="7033"/>
                    <a:pt x="290732" y="56271"/>
                    <a:pt x="323557" y="60960"/>
                  </a:cubicBezTo>
                  <a:cubicBezTo>
                    <a:pt x="356382" y="65649"/>
                    <a:pt x="450167" y="32825"/>
                    <a:pt x="450167" y="32825"/>
                  </a:cubicBezTo>
                  <a:cubicBezTo>
                    <a:pt x="480647" y="35170"/>
                    <a:pt x="487680" y="79717"/>
                    <a:pt x="506437" y="75028"/>
                  </a:cubicBezTo>
                  <a:cubicBezTo>
                    <a:pt x="525194" y="70339"/>
                    <a:pt x="541606" y="14068"/>
                    <a:pt x="562708" y="4689"/>
                  </a:cubicBezTo>
                  <a:cubicBezTo>
                    <a:pt x="583810" y="-4690"/>
                    <a:pt x="609601" y="0"/>
                    <a:pt x="633047" y="18757"/>
                  </a:cubicBezTo>
                  <a:cubicBezTo>
                    <a:pt x="656493" y="37514"/>
                    <a:pt x="689317" y="112542"/>
                    <a:pt x="703385" y="117231"/>
                  </a:cubicBezTo>
                  <a:cubicBezTo>
                    <a:pt x="717453" y="121920"/>
                    <a:pt x="717453" y="46893"/>
                    <a:pt x="717453" y="46893"/>
                  </a:cubicBezTo>
                  <a:lnTo>
                    <a:pt x="717453" y="46893"/>
                  </a:lnTo>
                </a:path>
              </a:pathLst>
            </a:cu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91ED8D-F428-41E6-9F0D-107D63EC507B}"/>
              </a:ext>
            </a:extLst>
          </p:cNvPr>
          <p:cNvSpPr txBox="1"/>
          <p:nvPr/>
        </p:nvSpPr>
        <p:spPr>
          <a:xfrm>
            <a:off x="4560570" y="6069330"/>
            <a:ext cx="88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14cm</a:t>
            </a:r>
            <a:endParaRPr lang="en-NZ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3F9284-7110-4651-8E26-6F20256BCB43}"/>
              </a:ext>
            </a:extLst>
          </p:cNvPr>
          <p:cNvSpPr txBox="1"/>
          <p:nvPr/>
        </p:nvSpPr>
        <p:spPr>
          <a:xfrm>
            <a:off x="559121" y="3151591"/>
            <a:ext cx="88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10cm</a:t>
            </a:r>
            <a:endParaRPr lang="en-NZ" sz="2400" b="1" dirty="0"/>
          </a:p>
        </p:txBody>
      </p:sp>
      <p:pic>
        <p:nvPicPr>
          <p:cNvPr id="14" name="Google Shape;86;p1" descr="A picture containing text&#10;&#10;Description automatically generated">
            <a:extLst>
              <a:ext uri="{FF2B5EF4-FFF2-40B4-BE49-F238E27FC236}">
                <a16:creationId xmlns:a16="http://schemas.microsoft.com/office/drawing/2014/main" id="{0766F5A4-B002-4236-A6C0-29E8CA86CE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0" t="8838" r="13685" b="13906"/>
          <a:stretch/>
        </p:blipFill>
        <p:spPr>
          <a:xfrm rot="5400000">
            <a:off x="2559778" y="-66663"/>
            <a:ext cx="4919876" cy="695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D6E218-FAC7-4E30-86CB-089222E44A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45237" t="3257" r="6930" b="38949"/>
          <a:stretch/>
        </p:blipFill>
        <p:spPr>
          <a:xfrm rot="16200000">
            <a:off x="2421146" y="5734"/>
            <a:ext cx="4937517" cy="67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B3B1B-F8C5-4D1F-9E81-B1C9F3B4AEA5}"/>
              </a:ext>
            </a:extLst>
          </p:cNvPr>
          <p:cNvSpPr/>
          <p:nvPr/>
        </p:nvSpPr>
        <p:spPr>
          <a:xfrm>
            <a:off x="904415" y="410136"/>
            <a:ext cx="2134043" cy="5923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66F8D2-9781-4142-9F0B-AC6247223744}"/>
              </a:ext>
            </a:extLst>
          </p:cNvPr>
          <p:cNvSpPr/>
          <p:nvPr/>
        </p:nvSpPr>
        <p:spPr>
          <a:xfrm rot="5400000">
            <a:off x="6014832" y="-2102283"/>
            <a:ext cx="1302549" cy="63273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1AADD7-51A3-4AE0-8693-2CBEA7D4AC26}"/>
              </a:ext>
            </a:extLst>
          </p:cNvPr>
          <p:cNvSpPr/>
          <p:nvPr/>
        </p:nvSpPr>
        <p:spPr>
          <a:xfrm>
            <a:off x="3976873" y="2424561"/>
            <a:ext cx="2570793" cy="33856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450AD-4DDE-4BF4-9B2F-21FB6C82175D}"/>
              </a:ext>
            </a:extLst>
          </p:cNvPr>
          <p:cNvSpPr/>
          <p:nvPr/>
        </p:nvSpPr>
        <p:spPr>
          <a:xfrm>
            <a:off x="7486081" y="2116139"/>
            <a:ext cx="4241963" cy="42179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256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32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4</cp:revision>
  <cp:lastPrinted>2022-03-22T23:14:22Z</cp:lastPrinted>
  <dcterms:created xsi:type="dcterms:W3CDTF">2022-03-22T19:46:54Z</dcterms:created>
  <dcterms:modified xsi:type="dcterms:W3CDTF">2022-04-21T02:12:59Z</dcterms:modified>
</cp:coreProperties>
</file>