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2" y="7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B412-19EA-40C6-93E9-E815B6F07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12855-44A9-4E53-B019-9E3EDD623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93D8-76A5-4016-A4CF-1FCDD1A9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7BC24-79C7-4AF7-A637-46C2C63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000FF-5819-4BF8-A726-E6115E6A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2017-CB7D-4E2F-A239-91913892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4D102-1A4C-4C74-88C5-41CC5CFF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510D-F818-4C63-8CF7-DD27B3DD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CF589-C230-495D-BD39-BF7AFA63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CAAAB-3304-4FDC-B768-1D27BB27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4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7782-F7A5-4EF1-850F-8390D02E1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6D5A8-3DEA-45C6-9D35-B6E08B953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A5C5-0238-49E8-B20C-7512C990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90C8C-6CB6-49EB-BBFA-ABD8D4F3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9F30-4396-4BDB-890A-AD3E154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502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4C0-81E3-4F3B-B2EA-9AE8392F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D3CB9-9CEC-461F-A24B-6C69057A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A75BB-7BBD-4EE1-9128-F0B594B7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E8A97-130E-4FDC-B78B-745BE548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C615-111B-48FF-8F4B-B7BBC77D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836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01E2-BFE1-485C-9E4F-F77EAED9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760D-38C8-4444-9B75-7A11EFFC0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877EC-F611-4573-B833-9AD5582C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2C88-E1CF-4B24-B09C-CD8816BF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CD0C2-F833-4954-A715-052DB72F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36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A7F8-05AA-4486-A633-EF5762A5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D6CBA-3120-45FF-BB52-F582DD89D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77BAE-88F6-4543-B26C-B3317EC4D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1D7B8-DBED-4DFA-92D5-DB7CE559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2359F-BA78-4B15-A687-68A8F0DA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C6FE1-177B-4D02-8609-2F6EFDAB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753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3E9B2-7A83-4F2B-A88B-D76F3F1F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B7662-A5C5-45D9-AA73-132076757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523A3-2DD7-45A4-A7B2-A5C6CF1BD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EFD6D-DAAF-4E75-BB87-CE07DCFF7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7F9E4-E7A2-4C8A-8CB9-E2DC37D52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D39E2-4923-48C5-9CF0-FF7A3C68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A5AC3-686A-4405-9122-17160D1D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F4DC8-C425-42C3-B40C-84E97440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734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3DF2-86CE-40A4-A8F6-5FEC6C9E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30412-F32E-42F1-B253-496DA833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CF9A2-F6DC-41B0-A2C5-BC003628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80DD3-910D-4328-BCF4-46FAD55A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600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418F7-3E8E-4C6D-9368-EEBAC61B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8A487-41B1-43FF-A674-A8E75391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2427-E4A9-4381-97B5-BA095933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141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34CD-C3B2-439E-833C-85BA1379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1AE6A-0D13-4673-B867-BEE058301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9CBC8-F347-40DF-B4D3-030222F28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56972-08E7-43CC-B405-8A588163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39611-F849-4DA2-BD15-A36DB96F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3F13D-4E11-45A1-ACFD-226092DD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908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8559-DA0A-46E5-B689-7443F360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92BAB-CE2E-4AD2-AF40-225EEB9D1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5AF8D-FA99-418B-BC64-3C89A952D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79F39-6AF9-492E-946D-EB62390F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95A68-26B6-4172-851D-CC49CF70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A4CB0-11A5-4D1D-A129-7D1C1300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97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7123F-17CE-4776-9952-AF2AA920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ECB55-91B8-48B3-958E-C0C8821E7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490D9-224B-4AC8-9840-297396A2E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E12D-A1A5-42D5-9F01-7D86BC137704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0DBAF-2744-4D6B-9DC4-D0D02A033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ACDC-26CD-4951-8D55-12FA6C5B4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2CB4-6404-4DD7-984F-748A9ABF8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687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rton of eggs&#10;&#10;Description automatically generated with medium confidence">
            <a:extLst>
              <a:ext uri="{FF2B5EF4-FFF2-40B4-BE49-F238E27FC236}">
                <a16:creationId xmlns:a16="http://schemas.microsoft.com/office/drawing/2014/main" id="{2A48B0A4-B3AE-46FF-935E-E3CFA34D97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3493" y="0"/>
            <a:ext cx="69285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gold coins&#10;&#10;Description automatically generated with medium confidence">
            <a:extLst>
              <a:ext uri="{FF2B5EF4-FFF2-40B4-BE49-F238E27FC236}">
                <a16:creationId xmlns:a16="http://schemas.microsoft.com/office/drawing/2014/main" id="{DB852424-2627-4CF9-A99A-F5EBC39C9B6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207264"/>
            <a:ext cx="9144000" cy="644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6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7FDA6D-8A74-476B-A657-40B56DEB813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ray of sushi&#10;&#10;Description automatically generated with medium confidence">
            <a:extLst>
              <a:ext uri="{FF2B5EF4-FFF2-40B4-BE49-F238E27FC236}">
                <a16:creationId xmlns:a16="http://schemas.microsoft.com/office/drawing/2014/main" id="{89FBEEAE-04D6-47B7-B445-6821198DE58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654"/>
            <a:ext cx="12192000" cy="586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3</cp:revision>
  <dcterms:created xsi:type="dcterms:W3CDTF">2021-08-31T21:57:24Z</dcterms:created>
  <dcterms:modified xsi:type="dcterms:W3CDTF">2021-09-22T23:38:30Z</dcterms:modified>
</cp:coreProperties>
</file>