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138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7E65D-3B70-4821-BBA8-310604FA4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EC5630-E4E6-4E6C-8E45-37F4FD86B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2AC4F-7485-45FA-9138-494A2C6D4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4FAB-43FC-40DC-AD76-B1C9CEF3E0BF}" type="datetimeFigureOut">
              <a:rPr lang="en-NZ" smtClean="0"/>
              <a:t>30/07/2021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B67D3-0893-427E-995F-F8C86CFDF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552BC-499E-46CB-82FC-FAE63767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6560-DDEA-4289-A6B6-5FF75CB3E4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897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FE9AE-20D5-409E-ACB4-43DEA3253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723E0F-C308-4F9B-86C0-B2B6A3E74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84DF8-6F9A-444F-A3BE-4057170E9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4FAB-43FC-40DC-AD76-B1C9CEF3E0BF}" type="datetimeFigureOut">
              <a:rPr lang="en-NZ" smtClean="0"/>
              <a:t>30/07/2021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0A65E-563A-4905-8E70-585AFB166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7FB51-9A5B-4566-A300-9E029F539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6560-DDEA-4289-A6B6-5FF75CB3E4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6342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9B33BB-8B8C-40DE-9B6E-7CB7E1A9B6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D3217-A86A-4DA3-86BD-432646969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FC97B-BA02-4EEF-8171-0AB56386B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4FAB-43FC-40DC-AD76-B1C9CEF3E0BF}" type="datetimeFigureOut">
              <a:rPr lang="en-NZ" smtClean="0"/>
              <a:t>30/07/2021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0AA04-9CB2-4D1D-9CB4-23F55D0CD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17A08-0B48-4BEE-975D-B7B67DD56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6560-DDEA-4289-A6B6-5FF75CB3E4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497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E8F97-5F48-4CFD-A206-B86378DD9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7C09B-0DFF-432D-9C8F-8F48AC2E0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494E1-026B-40CD-AF21-2BABAE9D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4FAB-43FC-40DC-AD76-B1C9CEF3E0BF}" type="datetimeFigureOut">
              <a:rPr lang="en-NZ" smtClean="0"/>
              <a:t>30/07/2021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E0DDE-9576-4BEF-B36F-CA198EB2A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B1758-44AC-4FBF-901F-7A45A9A96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6560-DDEA-4289-A6B6-5FF75CB3E4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249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2138F-F8B3-4B06-B7ED-F9A6F0CB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44CFC-34CA-401B-A1AA-23D26B49D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9984E-C5A3-457C-B91F-FADAF7832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4FAB-43FC-40DC-AD76-B1C9CEF3E0BF}" type="datetimeFigureOut">
              <a:rPr lang="en-NZ" smtClean="0"/>
              <a:t>30/07/2021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D8015-F6D5-420B-9C52-F8AAE2D43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BCDD5-4BCD-479C-9FAA-558E6799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6560-DDEA-4289-A6B6-5FF75CB3E4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296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7988-6C55-4A82-976A-1543D466E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6DDC4-D95F-45A8-9A88-4677C1FB55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371D-894E-4D8C-A6FF-B49DDE7C7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3059E-64BF-4F41-A37E-76AB299E3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4FAB-43FC-40DC-AD76-B1C9CEF3E0BF}" type="datetimeFigureOut">
              <a:rPr lang="en-NZ" smtClean="0"/>
              <a:t>30/07/2021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62D7E-7CE7-45EB-B533-70197470C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15403-B809-4B1F-B146-44477E32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6560-DDEA-4289-A6B6-5FF75CB3E4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48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4A948-EE41-4EF4-AD0B-E8A7B2E8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3EE65-D2B2-4E71-A948-376B4856E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30146-19F5-4825-B87E-48CAE5A89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3D17D-783A-478D-94B8-EB5F42E46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ABFAED-E079-4488-A0A3-E1CA8D80E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EF27ED-8EA5-461E-A3D1-A3BB51FCA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4FAB-43FC-40DC-AD76-B1C9CEF3E0BF}" type="datetimeFigureOut">
              <a:rPr lang="en-NZ" smtClean="0"/>
              <a:t>30/07/2021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DAAB05-563C-40B2-8E9A-1B59CEDF4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5630F8-35C8-4575-AEDF-A9116924F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6560-DDEA-4289-A6B6-5FF75CB3E4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128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33CE9-82CA-481E-A01E-DE7BCA609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38AAFA-F676-483B-909C-2097B4950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4FAB-43FC-40DC-AD76-B1C9CEF3E0BF}" type="datetimeFigureOut">
              <a:rPr lang="en-NZ" smtClean="0"/>
              <a:t>30/07/2021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0FE5E-3FD7-4702-8534-9AADCAF7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0EF10F-E763-4928-8793-B195ABC0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6560-DDEA-4289-A6B6-5FF75CB3E4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129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8F03C6-ACDF-45BA-9CBF-9E8FA58FB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4FAB-43FC-40DC-AD76-B1C9CEF3E0BF}" type="datetimeFigureOut">
              <a:rPr lang="en-NZ" smtClean="0"/>
              <a:t>30/07/2021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B76D99-825B-473F-9820-BCFD273C1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2C39A-95F4-45B5-A3A0-EBF80234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6560-DDEA-4289-A6B6-5FF75CB3E4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672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8C5FA-03A7-45F8-A3C6-F608CB5F9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13CBD-196A-48CA-8608-200E0C196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D39C4-25C3-4946-B521-9FBA09E15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DF190-158F-48E5-98DB-E115470EE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4FAB-43FC-40DC-AD76-B1C9CEF3E0BF}" type="datetimeFigureOut">
              <a:rPr lang="en-NZ" smtClean="0"/>
              <a:t>30/07/2021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130AB-40A0-4F86-BCA5-829D385B9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7D327-898A-4E7E-B19E-E894A2B1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6560-DDEA-4289-A6B6-5FF75CB3E4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164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72AC6-1A80-4EDE-810B-EFF4F70D3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5ADD66-2C60-409A-B876-74499AD8B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1931E-7D94-4553-BD44-EF34489E6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5520B-16C4-43AA-A9EE-ECEBE25D1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4FAB-43FC-40DC-AD76-B1C9CEF3E0BF}" type="datetimeFigureOut">
              <a:rPr lang="en-NZ" smtClean="0"/>
              <a:t>30/07/2021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A0826F-608D-4910-A9D5-14937181B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B5669C-0945-453C-9293-2B99555A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6560-DDEA-4289-A6B6-5FF75CB3E4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328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37ACD7-94AC-4337-950B-9AFF2DE98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F708F-CFB7-4843-A878-05124E937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E271B-B63D-4BCB-9190-F4783868AF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F4FAB-43FC-40DC-AD76-B1C9CEF3E0BF}" type="datetimeFigureOut">
              <a:rPr lang="en-NZ" smtClean="0"/>
              <a:t>30/07/2021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8B2A4-1B90-4229-BA56-46F427DA3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03105-D632-4C83-BFDD-249F8AF5C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56560-DDEA-4289-A6B6-5FF75CB3E4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477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1FB0C976-3CAC-476A-B8DA-50DD45AB9587}"/>
              </a:ext>
            </a:extLst>
          </p:cNvPr>
          <p:cNvGrpSpPr/>
          <p:nvPr/>
        </p:nvGrpSpPr>
        <p:grpSpPr>
          <a:xfrm>
            <a:off x="1085632" y="1003786"/>
            <a:ext cx="1827317" cy="1833544"/>
            <a:chOff x="1394915" y="1166657"/>
            <a:chExt cx="4726744" cy="474285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71054B1-803B-4BC5-9B41-D5EB41EB12D9}"/>
                </a:ext>
              </a:extLst>
            </p:cNvPr>
            <p:cNvGrpSpPr/>
            <p:nvPr/>
          </p:nvGrpSpPr>
          <p:grpSpPr>
            <a:xfrm>
              <a:off x="1394915" y="1166657"/>
              <a:ext cx="4726744" cy="2363372"/>
              <a:chOff x="1394915" y="1166657"/>
              <a:chExt cx="4726744" cy="2363372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6DA3E5A2-2E38-49BC-92E4-E8D66E840AF6}"/>
                  </a:ext>
                </a:extLst>
              </p:cNvPr>
              <p:cNvGrpSpPr/>
              <p:nvPr/>
            </p:nvGrpSpPr>
            <p:grpSpPr>
              <a:xfrm rot="16200000" flipH="1">
                <a:off x="1394915" y="1166657"/>
                <a:ext cx="2363372" cy="2363372"/>
                <a:chOff x="1477108" y="1364566"/>
                <a:chExt cx="2363372" cy="2363372"/>
              </a:xfrm>
            </p:grpSpPr>
            <p:sp>
              <p:nvSpPr>
                <p:cNvPr id="3" name="Right Triangle 2">
                  <a:extLst>
                    <a:ext uri="{FF2B5EF4-FFF2-40B4-BE49-F238E27FC236}">
                      <a16:creationId xmlns:a16="http://schemas.microsoft.com/office/drawing/2014/main" id="{C259E004-E0CC-41F7-B370-B0DF0B17CB8F}"/>
                    </a:ext>
                  </a:extLst>
                </p:cNvPr>
                <p:cNvSpPr/>
                <p:nvPr/>
              </p:nvSpPr>
              <p:spPr>
                <a:xfrm>
                  <a:off x="1477108" y="1364566"/>
                  <a:ext cx="2363372" cy="2363372"/>
                </a:xfrm>
                <a:prstGeom prst="rtTriangl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" name="Right Triangle 3">
                  <a:extLst>
                    <a:ext uri="{FF2B5EF4-FFF2-40B4-BE49-F238E27FC236}">
                      <a16:creationId xmlns:a16="http://schemas.microsoft.com/office/drawing/2014/main" id="{554B1121-B28D-47A9-AC51-A19A7EA17FE7}"/>
                    </a:ext>
                  </a:extLst>
                </p:cNvPr>
                <p:cNvSpPr/>
                <p:nvPr/>
              </p:nvSpPr>
              <p:spPr>
                <a:xfrm rot="10800000">
                  <a:off x="1477108" y="1364566"/>
                  <a:ext cx="2363372" cy="2363372"/>
                </a:xfrm>
                <a:prstGeom prst="rtTriangl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877D21D0-3050-4EFD-AFBE-894E15F5960A}"/>
                  </a:ext>
                </a:extLst>
              </p:cNvPr>
              <p:cNvGrpSpPr/>
              <p:nvPr/>
            </p:nvGrpSpPr>
            <p:grpSpPr>
              <a:xfrm flipH="1">
                <a:off x="3758287" y="1166657"/>
                <a:ext cx="2363372" cy="2363372"/>
                <a:chOff x="1477108" y="1364566"/>
                <a:chExt cx="2363372" cy="2363372"/>
              </a:xfrm>
            </p:grpSpPr>
            <p:sp>
              <p:nvSpPr>
                <p:cNvPr id="11" name="Right Triangle 10">
                  <a:extLst>
                    <a:ext uri="{FF2B5EF4-FFF2-40B4-BE49-F238E27FC236}">
                      <a16:creationId xmlns:a16="http://schemas.microsoft.com/office/drawing/2014/main" id="{BC650DE1-A08E-461F-9B0B-A8DFF8FD2DBA}"/>
                    </a:ext>
                  </a:extLst>
                </p:cNvPr>
                <p:cNvSpPr/>
                <p:nvPr/>
              </p:nvSpPr>
              <p:spPr>
                <a:xfrm>
                  <a:off x="1477108" y="1364566"/>
                  <a:ext cx="2363372" cy="2363372"/>
                </a:xfrm>
                <a:prstGeom prst="rtTriangl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" name="Right Triangle 11">
                  <a:extLst>
                    <a:ext uri="{FF2B5EF4-FFF2-40B4-BE49-F238E27FC236}">
                      <a16:creationId xmlns:a16="http://schemas.microsoft.com/office/drawing/2014/main" id="{31E8DE33-35C6-441E-B05B-F0F3F3E3FA27}"/>
                    </a:ext>
                  </a:extLst>
                </p:cNvPr>
                <p:cNvSpPr/>
                <p:nvPr/>
              </p:nvSpPr>
              <p:spPr>
                <a:xfrm rot="10800000">
                  <a:off x="1477108" y="1364566"/>
                  <a:ext cx="2363372" cy="2363372"/>
                </a:xfrm>
                <a:prstGeom prst="rtTriangl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E672564-B818-449F-A22B-3A6ECC8884DE}"/>
                </a:ext>
              </a:extLst>
            </p:cNvPr>
            <p:cNvGrpSpPr/>
            <p:nvPr/>
          </p:nvGrpSpPr>
          <p:grpSpPr>
            <a:xfrm rot="10800000">
              <a:off x="1394915" y="3546137"/>
              <a:ext cx="4726744" cy="2363372"/>
              <a:chOff x="1394915" y="1166657"/>
              <a:chExt cx="4726744" cy="2363372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919B37E4-195A-42B8-BC60-FB2E96F90372}"/>
                  </a:ext>
                </a:extLst>
              </p:cNvPr>
              <p:cNvGrpSpPr/>
              <p:nvPr/>
            </p:nvGrpSpPr>
            <p:grpSpPr>
              <a:xfrm rot="16200000" flipH="1">
                <a:off x="1394915" y="1166657"/>
                <a:ext cx="2363372" cy="2363372"/>
                <a:chOff x="1477108" y="1364566"/>
                <a:chExt cx="2363372" cy="2363372"/>
              </a:xfrm>
            </p:grpSpPr>
            <p:sp>
              <p:nvSpPr>
                <p:cNvPr id="19" name="Right Triangle 18">
                  <a:extLst>
                    <a:ext uri="{FF2B5EF4-FFF2-40B4-BE49-F238E27FC236}">
                      <a16:creationId xmlns:a16="http://schemas.microsoft.com/office/drawing/2014/main" id="{76F6C090-C81E-49C1-854C-0627292D458A}"/>
                    </a:ext>
                  </a:extLst>
                </p:cNvPr>
                <p:cNvSpPr/>
                <p:nvPr/>
              </p:nvSpPr>
              <p:spPr>
                <a:xfrm>
                  <a:off x="1477108" y="1364566"/>
                  <a:ext cx="2363372" cy="2363372"/>
                </a:xfrm>
                <a:prstGeom prst="rtTriangl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0" name="Right Triangle 19">
                  <a:extLst>
                    <a:ext uri="{FF2B5EF4-FFF2-40B4-BE49-F238E27FC236}">
                      <a16:creationId xmlns:a16="http://schemas.microsoft.com/office/drawing/2014/main" id="{471992D4-1BCE-44CD-B35D-44B07A096873}"/>
                    </a:ext>
                  </a:extLst>
                </p:cNvPr>
                <p:cNvSpPr/>
                <p:nvPr/>
              </p:nvSpPr>
              <p:spPr>
                <a:xfrm rot="10800000">
                  <a:off x="1477108" y="1364566"/>
                  <a:ext cx="2363372" cy="2363372"/>
                </a:xfrm>
                <a:prstGeom prst="rtTriangl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52F24A03-07BD-4359-A022-F91288F20442}"/>
                  </a:ext>
                </a:extLst>
              </p:cNvPr>
              <p:cNvGrpSpPr/>
              <p:nvPr/>
            </p:nvGrpSpPr>
            <p:grpSpPr>
              <a:xfrm flipH="1">
                <a:off x="3758287" y="1166657"/>
                <a:ext cx="2363372" cy="2363372"/>
                <a:chOff x="1477108" y="1364566"/>
                <a:chExt cx="2363372" cy="2363372"/>
              </a:xfrm>
            </p:grpSpPr>
            <p:sp>
              <p:nvSpPr>
                <p:cNvPr id="17" name="Right Triangle 16">
                  <a:extLst>
                    <a:ext uri="{FF2B5EF4-FFF2-40B4-BE49-F238E27FC236}">
                      <a16:creationId xmlns:a16="http://schemas.microsoft.com/office/drawing/2014/main" id="{67546022-8278-4475-BC05-6195E6B19B0C}"/>
                    </a:ext>
                  </a:extLst>
                </p:cNvPr>
                <p:cNvSpPr/>
                <p:nvPr/>
              </p:nvSpPr>
              <p:spPr>
                <a:xfrm>
                  <a:off x="1477108" y="1364566"/>
                  <a:ext cx="2363372" cy="2363372"/>
                </a:xfrm>
                <a:prstGeom prst="rtTriangl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8" name="Right Triangle 17">
                  <a:extLst>
                    <a:ext uri="{FF2B5EF4-FFF2-40B4-BE49-F238E27FC236}">
                      <a16:creationId xmlns:a16="http://schemas.microsoft.com/office/drawing/2014/main" id="{09DFAA07-E1C9-4D34-8BE9-CCEC9AE94B3C}"/>
                    </a:ext>
                  </a:extLst>
                </p:cNvPr>
                <p:cNvSpPr/>
                <p:nvPr/>
              </p:nvSpPr>
              <p:spPr>
                <a:xfrm rot="10800000">
                  <a:off x="1477108" y="1364566"/>
                  <a:ext cx="2363372" cy="2363372"/>
                </a:xfrm>
                <a:prstGeom prst="rtTriangl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</p:grpSp>
      <p:sp>
        <p:nvSpPr>
          <p:cNvPr id="87" name="Arc 86">
            <a:extLst>
              <a:ext uri="{FF2B5EF4-FFF2-40B4-BE49-F238E27FC236}">
                <a16:creationId xmlns:a16="http://schemas.microsoft.com/office/drawing/2014/main" id="{3E36F70A-E6A9-42CA-9C7E-7CF53B8851CD}"/>
              </a:ext>
            </a:extLst>
          </p:cNvPr>
          <p:cNvSpPr/>
          <p:nvPr/>
        </p:nvSpPr>
        <p:spPr>
          <a:xfrm>
            <a:off x="8081682" y="1871725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404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rc 86">
            <a:extLst>
              <a:ext uri="{FF2B5EF4-FFF2-40B4-BE49-F238E27FC236}">
                <a16:creationId xmlns:a16="http://schemas.microsoft.com/office/drawing/2014/main" id="{3E36F70A-E6A9-42CA-9C7E-7CF53B8851CD}"/>
              </a:ext>
            </a:extLst>
          </p:cNvPr>
          <p:cNvSpPr/>
          <p:nvPr/>
        </p:nvSpPr>
        <p:spPr>
          <a:xfrm>
            <a:off x="8081682" y="1871725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40FB7B4-B230-498B-8D4F-1F7F930CC85E}"/>
              </a:ext>
            </a:extLst>
          </p:cNvPr>
          <p:cNvGrpSpPr/>
          <p:nvPr/>
        </p:nvGrpSpPr>
        <p:grpSpPr>
          <a:xfrm>
            <a:off x="452087" y="576598"/>
            <a:ext cx="1811255" cy="1811217"/>
            <a:chOff x="3428369" y="988975"/>
            <a:chExt cx="1811255" cy="181121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3EB7FEB-766C-4893-82D6-9F8E3691BEDF}"/>
                </a:ext>
              </a:extLst>
            </p:cNvPr>
            <p:cNvSpPr/>
            <p:nvPr/>
          </p:nvSpPr>
          <p:spPr>
            <a:xfrm>
              <a:off x="3428407" y="988975"/>
              <a:ext cx="1811217" cy="18112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Octagon 6">
              <a:extLst>
                <a:ext uri="{FF2B5EF4-FFF2-40B4-BE49-F238E27FC236}">
                  <a16:creationId xmlns:a16="http://schemas.microsoft.com/office/drawing/2014/main" id="{3C4EBF1B-4D02-40B3-8479-C8DF4B23EAD4}"/>
                </a:ext>
              </a:extLst>
            </p:cNvPr>
            <p:cNvSpPr/>
            <p:nvPr/>
          </p:nvSpPr>
          <p:spPr>
            <a:xfrm>
              <a:off x="3428407" y="988975"/>
              <a:ext cx="1811217" cy="1811217"/>
            </a:xfrm>
            <a:prstGeom prst="octag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729B972-DEFE-4850-8783-AC147DBED10A}"/>
                </a:ext>
              </a:extLst>
            </p:cNvPr>
            <p:cNvGrpSpPr/>
            <p:nvPr/>
          </p:nvGrpSpPr>
          <p:grpSpPr>
            <a:xfrm>
              <a:off x="3957497" y="988975"/>
              <a:ext cx="757938" cy="1811217"/>
              <a:chOff x="3957497" y="1019241"/>
              <a:chExt cx="757938" cy="1780951"/>
            </a:xfrm>
          </p:grpSpPr>
          <p:sp>
            <p:nvSpPr>
              <p:cNvPr id="8" name="Isosceles Triangle 7">
                <a:extLst>
                  <a:ext uri="{FF2B5EF4-FFF2-40B4-BE49-F238E27FC236}">
                    <a16:creationId xmlns:a16="http://schemas.microsoft.com/office/drawing/2014/main" id="{D2FC209A-D0C8-4C46-8238-38DB647024E7}"/>
                  </a:ext>
                </a:extLst>
              </p:cNvPr>
              <p:cNvSpPr/>
              <p:nvPr/>
            </p:nvSpPr>
            <p:spPr>
              <a:xfrm>
                <a:off x="3962400" y="1917444"/>
                <a:ext cx="753035" cy="88274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" name="Isosceles Triangle 21">
                <a:extLst>
                  <a:ext uri="{FF2B5EF4-FFF2-40B4-BE49-F238E27FC236}">
                    <a16:creationId xmlns:a16="http://schemas.microsoft.com/office/drawing/2014/main" id="{472AC8B4-D36A-4B4C-8859-9D3C7807085A}"/>
                  </a:ext>
                </a:extLst>
              </p:cNvPr>
              <p:cNvSpPr/>
              <p:nvPr/>
            </p:nvSpPr>
            <p:spPr>
              <a:xfrm flipV="1">
                <a:off x="3957497" y="1019241"/>
                <a:ext cx="753035" cy="88274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FAF4CB5-6743-411B-9FB1-91B0A5966D66}"/>
                </a:ext>
              </a:extLst>
            </p:cNvPr>
            <p:cNvGrpSpPr/>
            <p:nvPr/>
          </p:nvGrpSpPr>
          <p:grpSpPr>
            <a:xfrm rot="5400000">
              <a:off x="3955009" y="988976"/>
              <a:ext cx="757938" cy="1811217"/>
              <a:chOff x="3957497" y="1019241"/>
              <a:chExt cx="757938" cy="1780951"/>
            </a:xfrm>
            <a:solidFill>
              <a:srgbClr val="FF0000"/>
            </a:solidFill>
          </p:grpSpPr>
          <p:sp>
            <p:nvSpPr>
              <p:cNvPr id="25" name="Isosceles Triangle 24">
                <a:extLst>
                  <a:ext uri="{FF2B5EF4-FFF2-40B4-BE49-F238E27FC236}">
                    <a16:creationId xmlns:a16="http://schemas.microsoft.com/office/drawing/2014/main" id="{C10D5D4E-A851-43AE-B65D-AA2AEDAEBEC6}"/>
                  </a:ext>
                </a:extLst>
              </p:cNvPr>
              <p:cNvSpPr/>
              <p:nvPr/>
            </p:nvSpPr>
            <p:spPr>
              <a:xfrm>
                <a:off x="3962400" y="1917444"/>
                <a:ext cx="753035" cy="88274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" name="Isosceles Triangle 25">
                <a:extLst>
                  <a:ext uri="{FF2B5EF4-FFF2-40B4-BE49-F238E27FC236}">
                    <a16:creationId xmlns:a16="http://schemas.microsoft.com/office/drawing/2014/main" id="{A5B69B5E-5F8D-48B1-BDF7-709FE1F071E4}"/>
                  </a:ext>
                </a:extLst>
              </p:cNvPr>
              <p:cNvSpPr/>
              <p:nvPr/>
            </p:nvSpPr>
            <p:spPr>
              <a:xfrm flipV="1">
                <a:off x="3957497" y="1019241"/>
                <a:ext cx="753035" cy="88274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A8AC2E43-2CF4-4A14-9736-31E430306188}"/>
              </a:ext>
            </a:extLst>
          </p:cNvPr>
          <p:cNvSpPr txBox="1"/>
          <p:nvPr/>
        </p:nvSpPr>
        <p:spPr>
          <a:xfrm>
            <a:off x="268941" y="155388"/>
            <a:ext cx="3926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translation</a:t>
            </a:r>
            <a:endParaRPr lang="en-NZ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6CBB244-34BE-40AB-9B3B-8591815BC47C}"/>
              </a:ext>
            </a:extLst>
          </p:cNvPr>
          <p:cNvGrpSpPr/>
          <p:nvPr/>
        </p:nvGrpSpPr>
        <p:grpSpPr>
          <a:xfrm>
            <a:off x="2260841" y="579249"/>
            <a:ext cx="1811255" cy="1811217"/>
            <a:chOff x="3428369" y="988975"/>
            <a:chExt cx="1811255" cy="1811217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1A21FFC-D514-4369-9019-1F9F0EF253CA}"/>
                </a:ext>
              </a:extLst>
            </p:cNvPr>
            <p:cNvSpPr/>
            <p:nvPr/>
          </p:nvSpPr>
          <p:spPr>
            <a:xfrm>
              <a:off x="3428407" y="988975"/>
              <a:ext cx="1811217" cy="18112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Octagon 30">
              <a:extLst>
                <a:ext uri="{FF2B5EF4-FFF2-40B4-BE49-F238E27FC236}">
                  <a16:creationId xmlns:a16="http://schemas.microsoft.com/office/drawing/2014/main" id="{42BDC929-FDF6-46F9-BD05-224DBE7021D6}"/>
                </a:ext>
              </a:extLst>
            </p:cNvPr>
            <p:cNvSpPr/>
            <p:nvPr/>
          </p:nvSpPr>
          <p:spPr>
            <a:xfrm>
              <a:off x="3428407" y="988975"/>
              <a:ext cx="1811217" cy="1811217"/>
            </a:xfrm>
            <a:prstGeom prst="octag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61CCFAA-4E28-400F-8942-B934AA01E89C}"/>
                </a:ext>
              </a:extLst>
            </p:cNvPr>
            <p:cNvGrpSpPr/>
            <p:nvPr/>
          </p:nvGrpSpPr>
          <p:grpSpPr>
            <a:xfrm>
              <a:off x="3957497" y="988975"/>
              <a:ext cx="757938" cy="1811217"/>
              <a:chOff x="3957497" y="1019241"/>
              <a:chExt cx="757938" cy="1780951"/>
            </a:xfrm>
          </p:grpSpPr>
          <p:sp>
            <p:nvSpPr>
              <p:cNvPr id="36" name="Isosceles Triangle 35">
                <a:extLst>
                  <a:ext uri="{FF2B5EF4-FFF2-40B4-BE49-F238E27FC236}">
                    <a16:creationId xmlns:a16="http://schemas.microsoft.com/office/drawing/2014/main" id="{D2D28018-49A5-48F2-8B08-8AF5357B6771}"/>
                  </a:ext>
                </a:extLst>
              </p:cNvPr>
              <p:cNvSpPr/>
              <p:nvPr/>
            </p:nvSpPr>
            <p:spPr>
              <a:xfrm>
                <a:off x="3962400" y="1917444"/>
                <a:ext cx="753035" cy="88274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Isosceles Triangle 36">
                <a:extLst>
                  <a:ext uri="{FF2B5EF4-FFF2-40B4-BE49-F238E27FC236}">
                    <a16:creationId xmlns:a16="http://schemas.microsoft.com/office/drawing/2014/main" id="{47B6D2B3-18C9-4F98-A8D8-F89339A99393}"/>
                  </a:ext>
                </a:extLst>
              </p:cNvPr>
              <p:cNvSpPr/>
              <p:nvPr/>
            </p:nvSpPr>
            <p:spPr>
              <a:xfrm flipV="1">
                <a:off x="3957497" y="1019241"/>
                <a:ext cx="753035" cy="88274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DCE82A3-40F7-4456-9504-5EF34CAFCA66}"/>
                </a:ext>
              </a:extLst>
            </p:cNvPr>
            <p:cNvGrpSpPr/>
            <p:nvPr/>
          </p:nvGrpSpPr>
          <p:grpSpPr>
            <a:xfrm rot="5400000">
              <a:off x="3955009" y="988976"/>
              <a:ext cx="757938" cy="1811217"/>
              <a:chOff x="3957497" y="1019241"/>
              <a:chExt cx="757938" cy="1780951"/>
            </a:xfrm>
            <a:solidFill>
              <a:srgbClr val="FF0000"/>
            </a:solidFill>
          </p:grpSpPr>
          <p:sp>
            <p:nvSpPr>
              <p:cNvPr id="34" name="Isosceles Triangle 33">
                <a:extLst>
                  <a:ext uri="{FF2B5EF4-FFF2-40B4-BE49-F238E27FC236}">
                    <a16:creationId xmlns:a16="http://schemas.microsoft.com/office/drawing/2014/main" id="{AF4F1F4F-4595-4D79-BAB9-2E0ED2C20CB9}"/>
                  </a:ext>
                </a:extLst>
              </p:cNvPr>
              <p:cNvSpPr/>
              <p:nvPr/>
            </p:nvSpPr>
            <p:spPr>
              <a:xfrm>
                <a:off x="3962400" y="1917444"/>
                <a:ext cx="753035" cy="88274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Isosceles Triangle 34">
                <a:extLst>
                  <a:ext uri="{FF2B5EF4-FFF2-40B4-BE49-F238E27FC236}">
                    <a16:creationId xmlns:a16="http://schemas.microsoft.com/office/drawing/2014/main" id="{00675A6D-B75C-4F61-8170-A2CA0186B4B7}"/>
                  </a:ext>
                </a:extLst>
              </p:cNvPr>
              <p:cNvSpPr/>
              <p:nvPr/>
            </p:nvSpPr>
            <p:spPr>
              <a:xfrm flipV="1">
                <a:off x="3957497" y="1019241"/>
                <a:ext cx="753035" cy="88274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549012C-8EAD-4D39-B98C-20CA3020A7E6}"/>
              </a:ext>
            </a:extLst>
          </p:cNvPr>
          <p:cNvGrpSpPr/>
          <p:nvPr/>
        </p:nvGrpSpPr>
        <p:grpSpPr>
          <a:xfrm>
            <a:off x="444210" y="2390715"/>
            <a:ext cx="1811255" cy="1811217"/>
            <a:chOff x="3428369" y="988975"/>
            <a:chExt cx="1811255" cy="1811217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B5FC1DC-DE84-4363-A19D-AD5EB7F52F0A}"/>
                </a:ext>
              </a:extLst>
            </p:cNvPr>
            <p:cNvSpPr/>
            <p:nvPr/>
          </p:nvSpPr>
          <p:spPr>
            <a:xfrm>
              <a:off x="3428407" y="988975"/>
              <a:ext cx="1811217" cy="18112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6" name="Octagon 75">
              <a:extLst>
                <a:ext uri="{FF2B5EF4-FFF2-40B4-BE49-F238E27FC236}">
                  <a16:creationId xmlns:a16="http://schemas.microsoft.com/office/drawing/2014/main" id="{B38B3ADC-5F85-4A12-ADEB-4A8AFCC253F0}"/>
                </a:ext>
              </a:extLst>
            </p:cNvPr>
            <p:cNvSpPr/>
            <p:nvPr/>
          </p:nvSpPr>
          <p:spPr>
            <a:xfrm>
              <a:off x="3428407" y="988975"/>
              <a:ext cx="1811217" cy="1811217"/>
            </a:xfrm>
            <a:prstGeom prst="octag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C6323EB5-569D-409D-BC17-AC42B637B2BD}"/>
                </a:ext>
              </a:extLst>
            </p:cNvPr>
            <p:cNvGrpSpPr/>
            <p:nvPr/>
          </p:nvGrpSpPr>
          <p:grpSpPr>
            <a:xfrm>
              <a:off x="3957497" y="988975"/>
              <a:ext cx="757938" cy="1811217"/>
              <a:chOff x="3957497" y="1019241"/>
              <a:chExt cx="757938" cy="1780951"/>
            </a:xfrm>
          </p:grpSpPr>
          <p:sp>
            <p:nvSpPr>
              <p:cNvPr id="81" name="Isosceles Triangle 80">
                <a:extLst>
                  <a:ext uri="{FF2B5EF4-FFF2-40B4-BE49-F238E27FC236}">
                    <a16:creationId xmlns:a16="http://schemas.microsoft.com/office/drawing/2014/main" id="{8E7A821B-DFB7-43AD-A326-217EF621E439}"/>
                  </a:ext>
                </a:extLst>
              </p:cNvPr>
              <p:cNvSpPr/>
              <p:nvPr/>
            </p:nvSpPr>
            <p:spPr>
              <a:xfrm>
                <a:off x="3962400" y="1917444"/>
                <a:ext cx="753035" cy="88274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2" name="Isosceles Triangle 81">
                <a:extLst>
                  <a:ext uri="{FF2B5EF4-FFF2-40B4-BE49-F238E27FC236}">
                    <a16:creationId xmlns:a16="http://schemas.microsoft.com/office/drawing/2014/main" id="{8D39199C-F7F5-4BC5-9D67-8BA95E41A828}"/>
                  </a:ext>
                </a:extLst>
              </p:cNvPr>
              <p:cNvSpPr/>
              <p:nvPr/>
            </p:nvSpPr>
            <p:spPr>
              <a:xfrm flipV="1">
                <a:off x="3957497" y="1019241"/>
                <a:ext cx="753035" cy="88274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B65765D4-AAAD-4108-A379-A73CB163BCB3}"/>
                </a:ext>
              </a:extLst>
            </p:cNvPr>
            <p:cNvGrpSpPr/>
            <p:nvPr/>
          </p:nvGrpSpPr>
          <p:grpSpPr>
            <a:xfrm rot="5400000">
              <a:off x="3955009" y="988976"/>
              <a:ext cx="757938" cy="1811217"/>
              <a:chOff x="3957497" y="1019241"/>
              <a:chExt cx="757938" cy="1780951"/>
            </a:xfrm>
            <a:solidFill>
              <a:srgbClr val="FF0000"/>
            </a:solidFill>
          </p:grpSpPr>
          <p:sp>
            <p:nvSpPr>
              <p:cNvPr id="79" name="Isosceles Triangle 78">
                <a:extLst>
                  <a:ext uri="{FF2B5EF4-FFF2-40B4-BE49-F238E27FC236}">
                    <a16:creationId xmlns:a16="http://schemas.microsoft.com/office/drawing/2014/main" id="{A8432EBD-F26C-4E0A-B760-AA2C72C4678D}"/>
                  </a:ext>
                </a:extLst>
              </p:cNvPr>
              <p:cNvSpPr/>
              <p:nvPr/>
            </p:nvSpPr>
            <p:spPr>
              <a:xfrm>
                <a:off x="3962400" y="1917444"/>
                <a:ext cx="753035" cy="88274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0" name="Isosceles Triangle 79">
                <a:extLst>
                  <a:ext uri="{FF2B5EF4-FFF2-40B4-BE49-F238E27FC236}">
                    <a16:creationId xmlns:a16="http://schemas.microsoft.com/office/drawing/2014/main" id="{87F21A9C-33C5-467D-9886-4198D4FDD5AD}"/>
                  </a:ext>
                </a:extLst>
              </p:cNvPr>
              <p:cNvSpPr/>
              <p:nvPr/>
            </p:nvSpPr>
            <p:spPr>
              <a:xfrm flipV="1">
                <a:off x="3957497" y="1019241"/>
                <a:ext cx="753035" cy="88274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6472AB0-F011-4447-A95B-1833810AA7DB}"/>
              </a:ext>
            </a:extLst>
          </p:cNvPr>
          <p:cNvGrpSpPr/>
          <p:nvPr/>
        </p:nvGrpSpPr>
        <p:grpSpPr>
          <a:xfrm>
            <a:off x="2263942" y="2388063"/>
            <a:ext cx="1811255" cy="1811217"/>
            <a:chOff x="3428369" y="988975"/>
            <a:chExt cx="1811255" cy="1811217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6CBB905-11FB-4EBF-8FFB-6900618D4077}"/>
                </a:ext>
              </a:extLst>
            </p:cNvPr>
            <p:cNvSpPr/>
            <p:nvPr/>
          </p:nvSpPr>
          <p:spPr>
            <a:xfrm>
              <a:off x="3428407" y="988975"/>
              <a:ext cx="1811217" cy="18112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5" name="Octagon 84">
              <a:extLst>
                <a:ext uri="{FF2B5EF4-FFF2-40B4-BE49-F238E27FC236}">
                  <a16:creationId xmlns:a16="http://schemas.microsoft.com/office/drawing/2014/main" id="{D30A1DAC-5072-47C0-8EB1-92C3DC40F6F5}"/>
                </a:ext>
              </a:extLst>
            </p:cNvPr>
            <p:cNvSpPr/>
            <p:nvPr/>
          </p:nvSpPr>
          <p:spPr>
            <a:xfrm>
              <a:off x="3428407" y="988975"/>
              <a:ext cx="1811217" cy="1811217"/>
            </a:xfrm>
            <a:prstGeom prst="octag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A6021EE3-F16B-4865-84D6-3D46C0716ABA}"/>
                </a:ext>
              </a:extLst>
            </p:cNvPr>
            <p:cNvGrpSpPr/>
            <p:nvPr/>
          </p:nvGrpSpPr>
          <p:grpSpPr>
            <a:xfrm>
              <a:off x="3957497" y="988975"/>
              <a:ext cx="757938" cy="1811217"/>
              <a:chOff x="3957497" y="1019241"/>
              <a:chExt cx="757938" cy="1780951"/>
            </a:xfrm>
          </p:grpSpPr>
          <p:sp>
            <p:nvSpPr>
              <p:cNvPr id="91" name="Isosceles Triangle 90">
                <a:extLst>
                  <a:ext uri="{FF2B5EF4-FFF2-40B4-BE49-F238E27FC236}">
                    <a16:creationId xmlns:a16="http://schemas.microsoft.com/office/drawing/2014/main" id="{E5B5C72E-E27E-4FC1-9327-0F64E0CF9BE9}"/>
                  </a:ext>
                </a:extLst>
              </p:cNvPr>
              <p:cNvSpPr/>
              <p:nvPr/>
            </p:nvSpPr>
            <p:spPr>
              <a:xfrm>
                <a:off x="3962400" y="1917444"/>
                <a:ext cx="753035" cy="88274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2" name="Isosceles Triangle 91">
                <a:extLst>
                  <a:ext uri="{FF2B5EF4-FFF2-40B4-BE49-F238E27FC236}">
                    <a16:creationId xmlns:a16="http://schemas.microsoft.com/office/drawing/2014/main" id="{B7CDFE50-9B9B-49A2-99A5-55EECD75DDDE}"/>
                  </a:ext>
                </a:extLst>
              </p:cNvPr>
              <p:cNvSpPr/>
              <p:nvPr/>
            </p:nvSpPr>
            <p:spPr>
              <a:xfrm flipV="1">
                <a:off x="3957497" y="1019241"/>
                <a:ext cx="753035" cy="88274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D0E7D2A6-CA33-4D75-8AF9-A956E1D03B47}"/>
                </a:ext>
              </a:extLst>
            </p:cNvPr>
            <p:cNvGrpSpPr/>
            <p:nvPr/>
          </p:nvGrpSpPr>
          <p:grpSpPr>
            <a:xfrm rot="5400000">
              <a:off x="3955009" y="988976"/>
              <a:ext cx="757938" cy="1811217"/>
              <a:chOff x="3957497" y="1019241"/>
              <a:chExt cx="757938" cy="1780951"/>
            </a:xfrm>
            <a:solidFill>
              <a:srgbClr val="FF0000"/>
            </a:solidFill>
          </p:grpSpPr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8F603B9B-9104-4D4D-9033-6815DD5385D2}"/>
                  </a:ext>
                </a:extLst>
              </p:cNvPr>
              <p:cNvSpPr/>
              <p:nvPr/>
            </p:nvSpPr>
            <p:spPr>
              <a:xfrm>
                <a:off x="3962400" y="1917444"/>
                <a:ext cx="753035" cy="88274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0" name="Isosceles Triangle 89">
                <a:extLst>
                  <a:ext uri="{FF2B5EF4-FFF2-40B4-BE49-F238E27FC236}">
                    <a16:creationId xmlns:a16="http://schemas.microsoft.com/office/drawing/2014/main" id="{8BF236C7-82CF-49BA-B84C-09A2C6E4014E}"/>
                  </a:ext>
                </a:extLst>
              </p:cNvPr>
              <p:cNvSpPr/>
              <p:nvPr/>
            </p:nvSpPr>
            <p:spPr>
              <a:xfrm flipV="1">
                <a:off x="3957497" y="1019241"/>
                <a:ext cx="753035" cy="88274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C7B5B89-2516-4AF2-8748-6766AC730FBD}"/>
              </a:ext>
            </a:extLst>
          </p:cNvPr>
          <p:cNvGrpSpPr/>
          <p:nvPr/>
        </p:nvGrpSpPr>
        <p:grpSpPr>
          <a:xfrm>
            <a:off x="4075932" y="579718"/>
            <a:ext cx="1811255" cy="1811217"/>
            <a:chOff x="3428369" y="988975"/>
            <a:chExt cx="1811255" cy="1811217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798C653B-4D07-41C9-9B57-71E6FDFDB275}"/>
                </a:ext>
              </a:extLst>
            </p:cNvPr>
            <p:cNvSpPr/>
            <p:nvPr/>
          </p:nvSpPr>
          <p:spPr>
            <a:xfrm>
              <a:off x="3428407" y="988975"/>
              <a:ext cx="1811217" cy="18112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5" name="Octagon 94">
              <a:extLst>
                <a:ext uri="{FF2B5EF4-FFF2-40B4-BE49-F238E27FC236}">
                  <a16:creationId xmlns:a16="http://schemas.microsoft.com/office/drawing/2014/main" id="{40C1C319-0DE3-4EB9-B3DF-9138580C20AB}"/>
                </a:ext>
              </a:extLst>
            </p:cNvPr>
            <p:cNvSpPr/>
            <p:nvPr/>
          </p:nvSpPr>
          <p:spPr>
            <a:xfrm>
              <a:off x="3428407" y="988975"/>
              <a:ext cx="1811217" cy="1811217"/>
            </a:xfrm>
            <a:prstGeom prst="octag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7D02AB20-4E18-466A-98EE-DDC615FFE6EF}"/>
                </a:ext>
              </a:extLst>
            </p:cNvPr>
            <p:cNvGrpSpPr/>
            <p:nvPr/>
          </p:nvGrpSpPr>
          <p:grpSpPr>
            <a:xfrm>
              <a:off x="3957497" y="988975"/>
              <a:ext cx="757938" cy="1811217"/>
              <a:chOff x="3957497" y="1019241"/>
              <a:chExt cx="757938" cy="1780951"/>
            </a:xfrm>
          </p:grpSpPr>
          <p:sp>
            <p:nvSpPr>
              <p:cNvPr id="100" name="Isosceles Triangle 99">
                <a:extLst>
                  <a:ext uri="{FF2B5EF4-FFF2-40B4-BE49-F238E27FC236}">
                    <a16:creationId xmlns:a16="http://schemas.microsoft.com/office/drawing/2014/main" id="{2D7EF204-2103-4A10-8391-E45BCA94E30F}"/>
                  </a:ext>
                </a:extLst>
              </p:cNvPr>
              <p:cNvSpPr/>
              <p:nvPr/>
            </p:nvSpPr>
            <p:spPr>
              <a:xfrm>
                <a:off x="3962400" y="1917444"/>
                <a:ext cx="753035" cy="88274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1" name="Isosceles Triangle 100">
                <a:extLst>
                  <a:ext uri="{FF2B5EF4-FFF2-40B4-BE49-F238E27FC236}">
                    <a16:creationId xmlns:a16="http://schemas.microsoft.com/office/drawing/2014/main" id="{4EEE9352-F029-4D13-A4A9-0DDF69BC22A7}"/>
                  </a:ext>
                </a:extLst>
              </p:cNvPr>
              <p:cNvSpPr/>
              <p:nvPr/>
            </p:nvSpPr>
            <p:spPr>
              <a:xfrm flipV="1">
                <a:off x="3957497" y="1019241"/>
                <a:ext cx="753035" cy="88274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38A01432-6903-4F7A-954F-D8286ECD9219}"/>
                </a:ext>
              </a:extLst>
            </p:cNvPr>
            <p:cNvGrpSpPr/>
            <p:nvPr/>
          </p:nvGrpSpPr>
          <p:grpSpPr>
            <a:xfrm rot="5400000">
              <a:off x="3955009" y="988976"/>
              <a:ext cx="757938" cy="1811217"/>
              <a:chOff x="3957497" y="1019241"/>
              <a:chExt cx="757938" cy="1780951"/>
            </a:xfrm>
            <a:solidFill>
              <a:srgbClr val="FF0000"/>
            </a:solidFill>
          </p:grpSpPr>
          <p:sp>
            <p:nvSpPr>
              <p:cNvPr id="98" name="Isosceles Triangle 97">
                <a:extLst>
                  <a:ext uri="{FF2B5EF4-FFF2-40B4-BE49-F238E27FC236}">
                    <a16:creationId xmlns:a16="http://schemas.microsoft.com/office/drawing/2014/main" id="{98DBD8E5-CD22-422A-9D9C-4F74527FEB57}"/>
                  </a:ext>
                </a:extLst>
              </p:cNvPr>
              <p:cNvSpPr/>
              <p:nvPr/>
            </p:nvSpPr>
            <p:spPr>
              <a:xfrm>
                <a:off x="3962400" y="1917444"/>
                <a:ext cx="753035" cy="88274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9" name="Isosceles Triangle 98">
                <a:extLst>
                  <a:ext uri="{FF2B5EF4-FFF2-40B4-BE49-F238E27FC236}">
                    <a16:creationId xmlns:a16="http://schemas.microsoft.com/office/drawing/2014/main" id="{6077C5F1-BBA9-4B63-BE2F-E0AF115348EB}"/>
                  </a:ext>
                </a:extLst>
              </p:cNvPr>
              <p:cNvSpPr/>
              <p:nvPr/>
            </p:nvSpPr>
            <p:spPr>
              <a:xfrm flipV="1">
                <a:off x="3957497" y="1019241"/>
                <a:ext cx="753035" cy="88274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12AB1F58-897B-4D70-8400-EF5616259FFE}"/>
              </a:ext>
            </a:extLst>
          </p:cNvPr>
          <p:cNvGrpSpPr/>
          <p:nvPr/>
        </p:nvGrpSpPr>
        <p:grpSpPr>
          <a:xfrm>
            <a:off x="4075949" y="2395921"/>
            <a:ext cx="1811255" cy="1811217"/>
            <a:chOff x="3428369" y="988975"/>
            <a:chExt cx="1811255" cy="1811217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982509C4-1AF8-4E52-B13F-78A795075D20}"/>
                </a:ext>
              </a:extLst>
            </p:cNvPr>
            <p:cNvSpPr/>
            <p:nvPr/>
          </p:nvSpPr>
          <p:spPr>
            <a:xfrm>
              <a:off x="3428407" y="988975"/>
              <a:ext cx="1811217" cy="18112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4" name="Octagon 103">
              <a:extLst>
                <a:ext uri="{FF2B5EF4-FFF2-40B4-BE49-F238E27FC236}">
                  <a16:creationId xmlns:a16="http://schemas.microsoft.com/office/drawing/2014/main" id="{68BF8B92-8F1C-4804-9121-5B08C32CABF1}"/>
                </a:ext>
              </a:extLst>
            </p:cNvPr>
            <p:cNvSpPr/>
            <p:nvPr/>
          </p:nvSpPr>
          <p:spPr>
            <a:xfrm>
              <a:off x="3428407" y="988975"/>
              <a:ext cx="1811217" cy="1811217"/>
            </a:xfrm>
            <a:prstGeom prst="octag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A16A2B8D-26FD-434A-8727-A8C3A126F08B}"/>
                </a:ext>
              </a:extLst>
            </p:cNvPr>
            <p:cNvGrpSpPr/>
            <p:nvPr/>
          </p:nvGrpSpPr>
          <p:grpSpPr>
            <a:xfrm>
              <a:off x="3957497" y="988975"/>
              <a:ext cx="757938" cy="1811217"/>
              <a:chOff x="3957497" y="1019241"/>
              <a:chExt cx="757938" cy="1780951"/>
            </a:xfrm>
          </p:grpSpPr>
          <p:sp>
            <p:nvSpPr>
              <p:cNvPr id="109" name="Isosceles Triangle 108">
                <a:extLst>
                  <a:ext uri="{FF2B5EF4-FFF2-40B4-BE49-F238E27FC236}">
                    <a16:creationId xmlns:a16="http://schemas.microsoft.com/office/drawing/2014/main" id="{B39893CB-100D-49E7-9B14-2A86FCE75201}"/>
                  </a:ext>
                </a:extLst>
              </p:cNvPr>
              <p:cNvSpPr/>
              <p:nvPr/>
            </p:nvSpPr>
            <p:spPr>
              <a:xfrm>
                <a:off x="3962400" y="1917444"/>
                <a:ext cx="753035" cy="88274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0" name="Isosceles Triangle 109">
                <a:extLst>
                  <a:ext uri="{FF2B5EF4-FFF2-40B4-BE49-F238E27FC236}">
                    <a16:creationId xmlns:a16="http://schemas.microsoft.com/office/drawing/2014/main" id="{B38EB168-DEB3-482E-929C-6A9D727BCBC1}"/>
                  </a:ext>
                </a:extLst>
              </p:cNvPr>
              <p:cNvSpPr/>
              <p:nvPr/>
            </p:nvSpPr>
            <p:spPr>
              <a:xfrm flipV="1">
                <a:off x="3957497" y="1019241"/>
                <a:ext cx="753035" cy="88274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9AC44070-5A04-48EC-83C8-3AAF88DE0823}"/>
                </a:ext>
              </a:extLst>
            </p:cNvPr>
            <p:cNvGrpSpPr/>
            <p:nvPr/>
          </p:nvGrpSpPr>
          <p:grpSpPr>
            <a:xfrm rot="5400000">
              <a:off x="3955009" y="988976"/>
              <a:ext cx="757938" cy="1811217"/>
              <a:chOff x="3957497" y="1019241"/>
              <a:chExt cx="757938" cy="1780951"/>
            </a:xfrm>
            <a:solidFill>
              <a:srgbClr val="FF0000"/>
            </a:solidFill>
          </p:grpSpPr>
          <p:sp>
            <p:nvSpPr>
              <p:cNvPr id="107" name="Isosceles Triangle 106">
                <a:extLst>
                  <a:ext uri="{FF2B5EF4-FFF2-40B4-BE49-F238E27FC236}">
                    <a16:creationId xmlns:a16="http://schemas.microsoft.com/office/drawing/2014/main" id="{0AEEF745-F6A8-4A9C-98A2-81E237252F5A}"/>
                  </a:ext>
                </a:extLst>
              </p:cNvPr>
              <p:cNvSpPr/>
              <p:nvPr/>
            </p:nvSpPr>
            <p:spPr>
              <a:xfrm>
                <a:off x="3962400" y="1917444"/>
                <a:ext cx="753035" cy="88274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8" name="Isosceles Triangle 107">
                <a:extLst>
                  <a:ext uri="{FF2B5EF4-FFF2-40B4-BE49-F238E27FC236}">
                    <a16:creationId xmlns:a16="http://schemas.microsoft.com/office/drawing/2014/main" id="{7C4DF152-0970-41BA-BADA-86F6DC3EF8EC}"/>
                  </a:ext>
                </a:extLst>
              </p:cNvPr>
              <p:cNvSpPr/>
              <p:nvPr/>
            </p:nvSpPr>
            <p:spPr>
              <a:xfrm flipV="1">
                <a:off x="3957497" y="1019241"/>
                <a:ext cx="753035" cy="88274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F981644-D7D3-404B-9805-F94A92754E9E}"/>
              </a:ext>
            </a:extLst>
          </p:cNvPr>
          <p:cNvGrpSpPr/>
          <p:nvPr/>
        </p:nvGrpSpPr>
        <p:grpSpPr>
          <a:xfrm>
            <a:off x="5880850" y="584704"/>
            <a:ext cx="1811255" cy="1811217"/>
            <a:chOff x="3428369" y="988975"/>
            <a:chExt cx="1811255" cy="1811217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FF9C4706-0945-4CAE-B470-FB1BC8B3A88F}"/>
                </a:ext>
              </a:extLst>
            </p:cNvPr>
            <p:cNvSpPr/>
            <p:nvPr/>
          </p:nvSpPr>
          <p:spPr>
            <a:xfrm>
              <a:off x="3428407" y="988975"/>
              <a:ext cx="1811217" cy="18112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3" name="Octagon 112">
              <a:extLst>
                <a:ext uri="{FF2B5EF4-FFF2-40B4-BE49-F238E27FC236}">
                  <a16:creationId xmlns:a16="http://schemas.microsoft.com/office/drawing/2014/main" id="{8B4022BA-4C5A-403A-B759-B0C9FFFC2B68}"/>
                </a:ext>
              </a:extLst>
            </p:cNvPr>
            <p:cNvSpPr/>
            <p:nvPr/>
          </p:nvSpPr>
          <p:spPr>
            <a:xfrm>
              <a:off x="3428407" y="988975"/>
              <a:ext cx="1811217" cy="1811217"/>
            </a:xfrm>
            <a:prstGeom prst="octag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954591D9-3CE1-45B4-980A-C3A3CB5CA03B}"/>
                </a:ext>
              </a:extLst>
            </p:cNvPr>
            <p:cNvGrpSpPr/>
            <p:nvPr/>
          </p:nvGrpSpPr>
          <p:grpSpPr>
            <a:xfrm>
              <a:off x="3957497" y="988975"/>
              <a:ext cx="757938" cy="1811217"/>
              <a:chOff x="3957497" y="1019241"/>
              <a:chExt cx="757938" cy="1780951"/>
            </a:xfrm>
          </p:grpSpPr>
          <p:sp>
            <p:nvSpPr>
              <p:cNvPr id="118" name="Isosceles Triangle 117">
                <a:extLst>
                  <a:ext uri="{FF2B5EF4-FFF2-40B4-BE49-F238E27FC236}">
                    <a16:creationId xmlns:a16="http://schemas.microsoft.com/office/drawing/2014/main" id="{536491D0-9427-481C-A03B-39666B4C77D9}"/>
                  </a:ext>
                </a:extLst>
              </p:cNvPr>
              <p:cNvSpPr/>
              <p:nvPr/>
            </p:nvSpPr>
            <p:spPr>
              <a:xfrm>
                <a:off x="3962400" y="1917444"/>
                <a:ext cx="753035" cy="88274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9" name="Isosceles Triangle 118">
                <a:extLst>
                  <a:ext uri="{FF2B5EF4-FFF2-40B4-BE49-F238E27FC236}">
                    <a16:creationId xmlns:a16="http://schemas.microsoft.com/office/drawing/2014/main" id="{3DB1CA9A-E2D6-467A-80F9-D1DC1AF7A420}"/>
                  </a:ext>
                </a:extLst>
              </p:cNvPr>
              <p:cNvSpPr/>
              <p:nvPr/>
            </p:nvSpPr>
            <p:spPr>
              <a:xfrm flipV="1">
                <a:off x="3957497" y="1019241"/>
                <a:ext cx="753035" cy="88274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32EA0275-BE65-4F07-8E3D-92F30D7A8E7F}"/>
                </a:ext>
              </a:extLst>
            </p:cNvPr>
            <p:cNvGrpSpPr/>
            <p:nvPr/>
          </p:nvGrpSpPr>
          <p:grpSpPr>
            <a:xfrm rot="5400000">
              <a:off x="3955009" y="988976"/>
              <a:ext cx="757938" cy="1811217"/>
              <a:chOff x="3957497" y="1019241"/>
              <a:chExt cx="757938" cy="1780951"/>
            </a:xfrm>
            <a:solidFill>
              <a:srgbClr val="FF0000"/>
            </a:solidFill>
          </p:grpSpPr>
          <p:sp>
            <p:nvSpPr>
              <p:cNvPr id="116" name="Isosceles Triangle 115">
                <a:extLst>
                  <a:ext uri="{FF2B5EF4-FFF2-40B4-BE49-F238E27FC236}">
                    <a16:creationId xmlns:a16="http://schemas.microsoft.com/office/drawing/2014/main" id="{650972B9-9F53-43D4-994D-DF69B149B57E}"/>
                  </a:ext>
                </a:extLst>
              </p:cNvPr>
              <p:cNvSpPr/>
              <p:nvPr/>
            </p:nvSpPr>
            <p:spPr>
              <a:xfrm>
                <a:off x="3962400" y="1917444"/>
                <a:ext cx="753035" cy="88274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7" name="Isosceles Triangle 116">
                <a:extLst>
                  <a:ext uri="{FF2B5EF4-FFF2-40B4-BE49-F238E27FC236}">
                    <a16:creationId xmlns:a16="http://schemas.microsoft.com/office/drawing/2014/main" id="{6C53D4CD-53CC-4EA9-AD82-30F6BDDF1189}"/>
                  </a:ext>
                </a:extLst>
              </p:cNvPr>
              <p:cNvSpPr/>
              <p:nvPr/>
            </p:nvSpPr>
            <p:spPr>
              <a:xfrm flipV="1">
                <a:off x="3957497" y="1019241"/>
                <a:ext cx="753035" cy="88274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D216E1ED-748A-4E23-B8A0-0D4E59F3C505}"/>
              </a:ext>
            </a:extLst>
          </p:cNvPr>
          <p:cNvGrpSpPr/>
          <p:nvPr/>
        </p:nvGrpSpPr>
        <p:grpSpPr>
          <a:xfrm>
            <a:off x="5880867" y="2400907"/>
            <a:ext cx="1811255" cy="1811217"/>
            <a:chOff x="3428369" y="988975"/>
            <a:chExt cx="1811255" cy="1811217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6DB35455-9A6F-4185-A3E9-0D2D31BACA75}"/>
                </a:ext>
              </a:extLst>
            </p:cNvPr>
            <p:cNvSpPr/>
            <p:nvPr/>
          </p:nvSpPr>
          <p:spPr>
            <a:xfrm>
              <a:off x="3428407" y="988975"/>
              <a:ext cx="1811217" cy="18112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2" name="Octagon 121">
              <a:extLst>
                <a:ext uri="{FF2B5EF4-FFF2-40B4-BE49-F238E27FC236}">
                  <a16:creationId xmlns:a16="http://schemas.microsoft.com/office/drawing/2014/main" id="{C38BD869-FBE4-475B-A458-2F796AB6EA06}"/>
                </a:ext>
              </a:extLst>
            </p:cNvPr>
            <p:cNvSpPr/>
            <p:nvPr/>
          </p:nvSpPr>
          <p:spPr>
            <a:xfrm>
              <a:off x="3428407" y="988975"/>
              <a:ext cx="1811217" cy="1811217"/>
            </a:xfrm>
            <a:prstGeom prst="octag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DEDD2B95-661C-4DA6-9532-E29BF26CD00D}"/>
                </a:ext>
              </a:extLst>
            </p:cNvPr>
            <p:cNvGrpSpPr/>
            <p:nvPr/>
          </p:nvGrpSpPr>
          <p:grpSpPr>
            <a:xfrm>
              <a:off x="3957497" y="988975"/>
              <a:ext cx="757938" cy="1811217"/>
              <a:chOff x="3957497" y="1019241"/>
              <a:chExt cx="757938" cy="1780951"/>
            </a:xfrm>
          </p:grpSpPr>
          <p:sp>
            <p:nvSpPr>
              <p:cNvPr id="127" name="Isosceles Triangle 126">
                <a:extLst>
                  <a:ext uri="{FF2B5EF4-FFF2-40B4-BE49-F238E27FC236}">
                    <a16:creationId xmlns:a16="http://schemas.microsoft.com/office/drawing/2014/main" id="{A6D91AA4-FFB1-4644-8B8B-E17286508723}"/>
                  </a:ext>
                </a:extLst>
              </p:cNvPr>
              <p:cNvSpPr/>
              <p:nvPr/>
            </p:nvSpPr>
            <p:spPr>
              <a:xfrm>
                <a:off x="3962400" y="1917444"/>
                <a:ext cx="753035" cy="88274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8" name="Isosceles Triangle 127">
                <a:extLst>
                  <a:ext uri="{FF2B5EF4-FFF2-40B4-BE49-F238E27FC236}">
                    <a16:creationId xmlns:a16="http://schemas.microsoft.com/office/drawing/2014/main" id="{D8795887-0593-4315-B766-EA374F73D8B4}"/>
                  </a:ext>
                </a:extLst>
              </p:cNvPr>
              <p:cNvSpPr/>
              <p:nvPr/>
            </p:nvSpPr>
            <p:spPr>
              <a:xfrm flipV="1">
                <a:off x="3957497" y="1019241"/>
                <a:ext cx="753035" cy="88274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F0D3ECB6-20C9-4565-86BB-7E03035989AE}"/>
                </a:ext>
              </a:extLst>
            </p:cNvPr>
            <p:cNvGrpSpPr/>
            <p:nvPr/>
          </p:nvGrpSpPr>
          <p:grpSpPr>
            <a:xfrm rot="5400000">
              <a:off x="3955009" y="988976"/>
              <a:ext cx="757938" cy="1811217"/>
              <a:chOff x="3957497" y="1019241"/>
              <a:chExt cx="757938" cy="1780951"/>
            </a:xfrm>
            <a:solidFill>
              <a:srgbClr val="FF0000"/>
            </a:solidFill>
          </p:grpSpPr>
          <p:sp>
            <p:nvSpPr>
              <p:cNvPr id="125" name="Isosceles Triangle 124">
                <a:extLst>
                  <a:ext uri="{FF2B5EF4-FFF2-40B4-BE49-F238E27FC236}">
                    <a16:creationId xmlns:a16="http://schemas.microsoft.com/office/drawing/2014/main" id="{61AC4A7D-8394-4394-84CB-C022E11698E1}"/>
                  </a:ext>
                </a:extLst>
              </p:cNvPr>
              <p:cNvSpPr/>
              <p:nvPr/>
            </p:nvSpPr>
            <p:spPr>
              <a:xfrm>
                <a:off x="3962400" y="1917444"/>
                <a:ext cx="753035" cy="88274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6" name="Isosceles Triangle 125">
                <a:extLst>
                  <a:ext uri="{FF2B5EF4-FFF2-40B4-BE49-F238E27FC236}">
                    <a16:creationId xmlns:a16="http://schemas.microsoft.com/office/drawing/2014/main" id="{31483DE0-CCC1-443E-BEBC-AFE729F6D086}"/>
                  </a:ext>
                </a:extLst>
              </p:cNvPr>
              <p:cNvSpPr/>
              <p:nvPr/>
            </p:nvSpPr>
            <p:spPr>
              <a:xfrm flipV="1">
                <a:off x="3957497" y="1019241"/>
                <a:ext cx="753035" cy="88274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2153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92C53290-5749-4064-96E9-83A852D26677}"/>
              </a:ext>
            </a:extLst>
          </p:cNvPr>
          <p:cNvGrpSpPr/>
          <p:nvPr/>
        </p:nvGrpSpPr>
        <p:grpSpPr>
          <a:xfrm>
            <a:off x="656406" y="918768"/>
            <a:ext cx="1784558" cy="1786457"/>
            <a:chOff x="452125" y="588028"/>
            <a:chExt cx="1784558" cy="178645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781BA81-9263-4BF5-AF4F-38EFB594D459}"/>
                </a:ext>
              </a:extLst>
            </p:cNvPr>
            <p:cNvSpPr/>
            <p:nvPr/>
          </p:nvSpPr>
          <p:spPr>
            <a:xfrm>
              <a:off x="452125" y="588028"/>
              <a:ext cx="892279" cy="89227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DFF869E-0757-47AC-B242-EBF9A8270A27}"/>
                </a:ext>
              </a:extLst>
            </p:cNvPr>
            <p:cNvSpPr/>
            <p:nvPr/>
          </p:nvSpPr>
          <p:spPr>
            <a:xfrm>
              <a:off x="1344404" y="588028"/>
              <a:ext cx="892279" cy="89227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4297BF2-10CC-4949-B810-E6AA531092C9}"/>
                </a:ext>
              </a:extLst>
            </p:cNvPr>
            <p:cNvSpPr/>
            <p:nvPr/>
          </p:nvSpPr>
          <p:spPr>
            <a:xfrm>
              <a:off x="452125" y="1482206"/>
              <a:ext cx="892279" cy="89227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3AF2B8E-3B9D-4704-8FBB-DB3E8A62A081}"/>
                </a:ext>
              </a:extLst>
            </p:cNvPr>
            <p:cNvSpPr/>
            <p:nvPr/>
          </p:nvSpPr>
          <p:spPr>
            <a:xfrm>
              <a:off x="1344404" y="1482206"/>
              <a:ext cx="892279" cy="892279"/>
            </a:xfrm>
            <a:prstGeom prst="rect">
              <a:avLst/>
            </a:prstGeom>
            <a:solidFill>
              <a:srgbClr val="33CC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312C73B-44D8-47C8-B8ED-7F1DED1B882D}"/>
              </a:ext>
            </a:extLst>
          </p:cNvPr>
          <p:cNvSpPr txBox="1"/>
          <p:nvPr/>
        </p:nvSpPr>
        <p:spPr>
          <a:xfrm>
            <a:off x="421341" y="307788"/>
            <a:ext cx="3926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vertical reflection and translation</a:t>
            </a:r>
            <a:endParaRPr lang="en-NZ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30820A6-F0F0-472C-BAA0-FFFF9EB3E57F}"/>
              </a:ext>
            </a:extLst>
          </p:cNvPr>
          <p:cNvGrpSpPr/>
          <p:nvPr/>
        </p:nvGrpSpPr>
        <p:grpSpPr>
          <a:xfrm flipH="1">
            <a:off x="2440963" y="916968"/>
            <a:ext cx="1796064" cy="1788258"/>
            <a:chOff x="452125" y="597683"/>
            <a:chExt cx="1784558" cy="177680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05D8904-F0F4-4D83-9A81-5F8D3B720DAD}"/>
                </a:ext>
              </a:extLst>
            </p:cNvPr>
            <p:cNvSpPr/>
            <p:nvPr/>
          </p:nvSpPr>
          <p:spPr>
            <a:xfrm>
              <a:off x="452125" y="597683"/>
              <a:ext cx="892279" cy="89227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B5E5774-81EB-45D4-8E45-F3C1AE5160E0}"/>
                </a:ext>
              </a:extLst>
            </p:cNvPr>
            <p:cNvSpPr/>
            <p:nvPr/>
          </p:nvSpPr>
          <p:spPr>
            <a:xfrm>
              <a:off x="1344404" y="597683"/>
              <a:ext cx="892279" cy="89227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2E257B4-98B6-4285-80F4-F448FD2F0B8C}"/>
                </a:ext>
              </a:extLst>
            </p:cNvPr>
            <p:cNvSpPr/>
            <p:nvPr/>
          </p:nvSpPr>
          <p:spPr>
            <a:xfrm>
              <a:off x="452125" y="1482206"/>
              <a:ext cx="892279" cy="89227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A3ABCFF-1F64-4109-A186-A7DFF2D1559B}"/>
                </a:ext>
              </a:extLst>
            </p:cNvPr>
            <p:cNvSpPr/>
            <p:nvPr/>
          </p:nvSpPr>
          <p:spPr>
            <a:xfrm>
              <a:off x="1344404" y="1482206"/>
              <a:ext cx="892279" cy="892279"/>
            </a:xfrm>
            <a:prstGeom prst="rect">
              <a:avLst/>
            </a:prstGeom>
            <a:solidFill>
              <a:srgbClr val="33CC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C791390-6B80-4AFB-A45B-8BAFFBF896BD}"/>
              </a:ext>
            </a:extLst>
          </p:cNvPr>
          <p:cNvGrpSpPr/>
          <p:nvPr/>
        </p:nvGrpSpPr>
        <p:grpSpPr>
          <a:xfrm flipV="1">
            <a:off x="650652" y="2707124"/>
            <a:ext cx="1784558" cy="1786457"/>
            <a:chOff x="452125" y="588028"/>
            <a:chExt cx="1784558" cy="178645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56D9C63-5E1B-4A86-A442-204AC293DFBE}"/>
                </a:ext>
              </a:extLst>
            </p:cNvPr>
            <p:cNvSpPr/>
            <p:nvPr/>
          </p:nvSpPr>
          <p:spPr>
            <a:xfrm>
              <a:off x="452125" y="588028"/>
              <a:ext cx="892279" cy="89227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C11CF9C-EB36-40E8-A8CE-D92BDC8A3106}"/>
                </a:ext>
              </a:extLst>
            </p:cNvPr>
            <p:cNvSpPr/>
            <p:nvPr/>
          </p:nvSpPr>
          <p:spPr>
            <a:xfrm>
              <a:off x="1344404" y="588028"/>
              <a:ext cx="892279" cy="89227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E1F08E1-2636-4F1E-8F7E-D95E5E92245E}"/>
                </a:ext>
              </a:extLst>
            </p:cNvPr>
            <p:cNvSpPr/>
            <p:nvPr/>
          </p:nvSpPr>
          <p:spPr>
            <a:xfrm>
              <a:off x="452125" y="1482206"/>
              <a:ext cx="892279" cy="89227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E8B703C-59EF-4864-B08B-EF1315A27693}"/>
                </a:ext>
              </a:extLst>
            </p:cNvPr>
            <p:cNvSpPr/>
            <p:nvPr/>
          </p:nvSpPr>
          <p:spPr>
            <a:xfrm>
              <a:off x="1344404" y="1482206"/>
              <a:ext cx="892279" cy="892279"/>
            </a:xfrm>
            <a:prstGeom prst="rect">
              <a:avLst/>
            </a:prstGeom>
            <a:solidFill>
              <a:srgbClr val="33CC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70E9F04-C176-458A-9504-D588B97FF30C}"/>
              </a:ext>
            </a:extLst>
          </p:cNvPr>
          <p:cNvGrpSpPr/>
          <p:nvPr/>
        </p:nvGrpSpPr>
        <p:grpSpPr>
          <a:xfrm flipH="1" flipV="1">
            <a:off x="2446715" y="2708073"/>
            <a:ext cx="1784558" cy="1786457"/>
            <a:chOff x="452125" y="588028"/>
            <a:chExt cx="1784558" cy="1786457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45A5E67-0454-4090-BE36-73372BB90745}"/>
                </a:ext>
              </a:extLst>
            </p:cNvPr>
            <p:cNvSpPr/>
            <p:nvPr/>
          </p:nvSpPr>
          <p:spPr>
            <a:xfrm>
              <a:off x="452125" y="588028"/>
              <a:ext cx="892279" cy="89227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FEA7E28-3FAA-4E56-8256-CC0A8FE9B2F9}"/>
                </a:ext>
              </a:extLst>
            </p:cNvPr>
            <p:cNvSpPr/>
            <p:nvPr/>
          </p:nvSpPr>
          <p:spPr>
            <a:xfrm>
              <a:off x="1344404" y="588028"/>
              <a:ext cx="892279" cy="89227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B84FD77-AFA6-4D70-8F22-1852CF4CB018}"/>
                </a:ext>
              </a:extLst>
            </p:cNvPr>
            <p:cNvSpPr/>
            <p:nvPr/>
          </p:nvSpPr>
          <p:spPr>
            <a:xfrm>
              <a:off x="452125" y="1482206"/>
              <a:ext cx="892279" cy="89227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ECE8C6D-4966-4696-A996-C4130EE486F2}"/>
                </a:ext>
              </a:extLst>
            </p:cNvPr>
            <p:cNvSpPr/>
            <p:nvPr/>
          </p:nvSpPr>
          <p:spPr>
            <a:xfrm>
              <a:off x="1344404" y="1482206"/>
              <a:ext cx="892279" cy="892279"/>
            </a:xfrm>
            <a:prstGeom prst="rect">
              <a:avLst/>
            </a:prstGeom>
            <a:solidFill>
              <a:srgbClr val="33CC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FC962E5-295E-45A9-8936-19E47FFEAB91}"/>
              </a:ext>
            </a:extLst>
          </p:cNvPr>
          <p:cNvGrpSpPr/>
          <p:nvPr/>
        </p:nvGrpSpPr>
        <p:grpSpPr>
          <a:xfrm>
            <a:off x="4248533" y="913965"/>
            <a:ext cx="1784558" cy="1786457"/>
            <a:chOff x="452125" y="588028"/>
            <a:chExt cx="1784558" cy="178645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FA6B9E8-772C-468F-B7AF-460627552EA7}"/>
                </a:ext>
              </a:extLst>
            </p:cNvPr>
            <p:cNvSpPr/>
            <p:nvPr/>
          </p:nvSpPr>
          <p:spPr>
            <a:xfrm>
              <a:off x="452125" y="588028"/>
              <a:ext cx="892279" cy="89227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18B3780-370B-4D4E-ACC0-2761371265FA}"/>
                </a:ext>
              </a:extLst>
            </p:cNvPr>
            <p:cNvSpPr/>
            <p:nvPr/>
          </p:nvSpPr>
          <p:spPr>
            <a:xfrm>
              <a:off x="1344404" y="588028"/>
              <a:ext cx="892279" cy="89227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3FCAF5C-84EE-4C08-84D4-FB745EA69B71}"/>
                </a:ext>
              </a:extLst>
            </p:cNvPr>
            <p:cNvSpPr/>
            <p:nvPr/>
          </p:nvSpPr>
          <p:spPr>
            <a:xfrm>
              <a:off x="452125" y="1482206"/>
              <a:ext cx="892279" cy="89227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F165CB2-D422-4376-AD90-C6648D69762D}"/>
                </a:ext>
              </a:extLst>
            </p:cNvPr>
            <p:cNvSpPr/>
            <p:nvPr/>
          </p:nvSpPr>
          <p:spPr>
            <a:xfrm>
              <a:off x="1344404" y="1482206"/>
              <a:ext cx="892279" cy="892279"/>
            </a:xfrm>
            <a:prstGeom prst="rect">
              <a:avLst/>
            </a:prstGeom>
            <a:solidFill>
              <a:srgbClr val="33CC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20BD700-9EEF-438B-AEF4-9259CC027A42}"/>
              </a:ext>
            </a:extLst>
          </p:cNvPr>
          <p:cNvGrpSpPr/>
          <p:nvPr/>
        </p:nvGrpSpPr>
        <p:grpSpPr>
          <a:xfrm flipV="1">
            <a:off x="4242779" y="2702321"/>
            <a:ext cx="1784558" cy="1786457"/>
            <a:chOff x="452125" y="588028"/>
            <a:chExt cx="1784558" cy="1786457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76EA9D2-9EBB-4BB1-97E9-36C6AE66BF1E}"/>
                </a:ext>
              </a:extLst>
            </p:cNvPr>
            <p:cNvSpPr/>
            <p:nvPr/>
          </p:nvSpPr>
          <p:spPr>
            <a:xfrm>
              <a:off x="452125" y="588028"/>
              <a:ext cx="892279" cy="89227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A9369E7-C351-4A7C-80C5-BA5200F0CCC3}"/>
                </a:ext>
              </a:extLst>
            </p:cNvPr>
            <p:cNvSpPr/>
            <p:nvPr/>
          </p:nvSpPr>
          <p:spPr>
            <a:xfrm>
              <a:off x="1344404" y="588028"/>
              <a:ext cx="892279" cy="89227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D8975F2-2891-4783-BA66-BDC64635D8C6}"/>
                </a:ext>
              </a:extLst>
            </p:cNvPr>
            <p:cNvSpPr/>
            <p:nvPr/>
          </p:nvSpPr>
          <p:spPr>
            <a:xfrm>
              <a:off x="452125" y="1482206"/>
              <a:ext cx="892279" cy="89227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528F07D-8DCC-454C-AB1E-E65B8DD8A8FC}"/>
                </a:ext>
              </a:extLst>
            </p:cNvPr>
            <p:cNvSpPr/>
            <p:nvPr/>
          </p:nvSpPr>
          <p:spPr>
            <a:xfrm>
              <a:off x="1344404" y="1482206"/>
              <a:ext cx="892279" cy="892279"/>
            </a:xfrm>
            <a:prstGeom prst="rect">
              <a:avLst/>
            </a:prstGeom>
            <a:solidFill>
              <a:srgbClr val="33CC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B6A0DB9-FC43-40FD-833E-BC87D7BABE85}"/>
              </a:ext>
            </a:extLst>
          </p:cNvPr>
          <p:cNvGrpSpPr/>
          <p:nvPr/>
        </p:nvGrpSpPr>
        <p:grpSpPr>
          <a:xfrm flipH="1">
            <a:off x="6033088" y="912115"/>
            <a:ext cx="1796064" cy="1788258"/>
            <a:chOff x="452125" y="597683"/>
            <a:chExt cx="1784558" cy="1776802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4E2E287-1E6E-4202-B8E7-FBC56DC0DBD8}"/>
                </a:ext>
              </a:extLst>
            </p:cNvPr>
            <p:cNvSpPr/>
            <p:nvPr/>
          </p:nvSpPr>
          <p:spPr>
            <a:xfrm>
              <a:off x="452125" y="597683"/>
              <a:ext cx="892279" cy="89227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9F561CA-A022-4508-8773-E0D277F133A9}"/>
                </a:ext>
              </a:extLst>
            </p:cNvPr>
            <p:cNvSpPr/>
            <p:nvPr/>
          </p:nvSpPr>
          <p:spPr>
            <a:xfrm>
              <a:off x="1344404" y="597683"/>
              <a:ext cx="892279" cy="89227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8312E9B-2748-41CA-A75C-D09B7B9729F9}"/>
                </a:ext>
              </a:extLst>
            </p:cNvPr>
            <p:cNvSpPr/>
            <p:nvPr/>
          </p:nvSpPr>
          <p:spPr>
            <a:xfrm>
              <a:off x="452125" y="1482206"/>
              <a:ext cx="892279" cy="89227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DE66644-6D10-4114-ADDA-F8493D850155}"/>
                </a:ext>
              </a:extLst>
            </p:cNvPr>
            <p:cNvSpPr/>
            <p:nvPr/>
          </p:nvSpPr>
          <p:spPr>
            <a:xfrm>
              <a:off x="1344404" y="1482206"/>
              <a:ext cx="892279" cy="892279"/>
            </a:xfrm>
            <a:prstGeom prst="rect">
              <a:avLst/>
            </a:prstGeom>
            <a:solidFill>
              <a:srgbClr val="33CC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5AD3C5A-AC75-4DA8-B3B3-D51BA646AED5}"/>
              </a:ext>
            </a:extLst>
          </p:cNvPr>
          <p:cNvGrpSpPr/>
          <p:nvPr/>
        </p:nvGrpSpPr>
        <p:grpSpPr>
          <a:xfrm flipH="1" flipV="1">
            <a:off x="6038840" y="2703220"/>
            <a:ext cx="1784558" cy="1786457"/>
            <a:chOff x="452125" y="588028"/>
            <a:chExt cx="1784558" cy="1786457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956AD61-34CC-47AD-B4E5-40D724905D57}"/>
                </a:ext>
              </a:extLst>
            </p:cNvPr>
            <p:cNvSpPr/>
            <p:nvPr/>
          </p:nvSpPr>
          <p:spPr>
            <a:xfrm>
              <a:off x="452125" y="588028"/>
              <a:ext cx="892279" cy="89227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C338910-5BD4-40C1-B12E-65FE42B33F86}"/>
                </a:ext>
              </a:extLst>
            </p:cNvPr>
            <p:cNvSpPr/>
            <p:nvPr/>
          </p:nvSpPr>
          <p:spPr>
            <a:xfrm>
              <a:off x="1344404" y="588028"/>
              <a:ext cx="892279" cy="89227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127CC9A-3428-4310-8783-AC2F8933DB5F}"/>
                </a:ext>
              </a:extLst>
            </p:cNvPr>
            <p:cNvSpPr/>
            <p:nvPr/>
          </p:nvSpPr>
          <p:spPr>
            <a:xfrm>
              <a:off x="452125" y="1482206"/>
              <a:ext cx="892279" cy="89227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21271A2-BDFA-4634-A055-A2FA6D43517E}"/>
                </a:ext>
              </a:extLst>
            </p:cNvPr>
            <p:cNvSpPr/>
            <p:nvPr/>
          </p:nvSpPr>
          <p:spPr>
            <a:xfrm>
              <a:off x="1344404" y="1482206"/>
              <a:ext cx="892279" cy="892279"/>
            </a:xfrm>
            <a:prstGeom prst="rect">
              <a:avLst/>
            </a:prstGeom>
            <a:solidFill>
              <a:srgbClr val="33CC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90314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3</cp:revision>
  <dcterms:created xsi:type="dcterms:W3CDTF">2021-07-30T01:00:41Z</dcterms:created>
  <dcterms:modified xsi:type="dcterms:W3CDTF">2021-07-30T02:32:59Z</dcterms:modified>
</cp:coreProperties>
</file>