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GBo2cXan/KEi+hwv3Ynl+ne5K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85e1e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85e1e0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285e1e05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d285e1e05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285e1e05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d285e1e05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9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285e1e05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d285e1e05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pirate-1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2475" y="399375"/>
            <a:ext cx="5345550" cy="605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 descr="treasure-chest.png"/>
          <p:cNvPicPr preferRelativeResize="0"/>
          <p:nvPr/>
        </p:nvPicPr>
        <p:blipFill rotWithShape="1">
          <a:blip r:embed="rId3">
            <a:alphaModFix/>
          </a:blip>
          <a:srcRect l="1333" r="1333"/>
          <a:stretch/>
        </p:blipFill>
        <p:spPr>
          <a:xfrm>
            <a:off x="3134150" y="575400"/>
            <a:ext cx="5481151" cy="56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85e1e058_0_0"/>
          <p:cNvSpPr txBox="1">
            <a:spLocks noGrp="1"/>
          </p:cNvSpPr>
          <p:nvPr>
            <p:ph type="body" idx="1"/>
          </p:nvPr>
        </p:nvSpPr>
        <p:spPr>
          <a:xfrm>
            <a:off x="521700" y="4746975"/>
            <a:ext cx="11148600" cy="17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/>
              <a:t>Captain Pegleg, Bad Belinda, and Rough Rewa admired their haul from a robbery, eight gold bars.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/>
              <a:t>“I’ll take three bars and you two can share the rest,” offered the Captain.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/>
              <a:t>“Oh, I don’t think so, “ replied Belinda, “We all get equal shares according to pirate rules.”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“You getting three bars, and us only getting 2½ bars each, sounds very unequal,” added Rewa.</a:t>
            </a:r>
            <a:endParaRPr/>
          </a:p>
        </p:txBody>
      </p:sp>
      <p:pic>
        <p:nvPicPr>
          <p:cNvPr id="99" name="Google Shape;99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2642498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3513902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4385306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5256709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6128113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6999516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7870920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d285e1e058_0_0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8742324" y="2742287"/>
            <a:ext cx="807178" cy="1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d285e1e058_0_0" descr="captain-hook-pirate.png"/>
          <p:cNvPicPr preferRelativeResize="0"/>
          <p:nvPr/>
        </p:nvPicPr>
        <p:blipFill rotWithShape="1">
          <a:blip r:embed="rId4">
            <a:alphaModFix/>
          </a:blip>
          <a:srcRect l="2308" r="2298"/>
          <a:stretch/>
        </p:blipFill>
        <p:spPr>
          <a:xfrm flipH="1">
            <a:off x="3449689" y="415500"/>
            <a:ext cx="1457997" cy="21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d285e1e058_0_0" descr="pirate-g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0986" y="415500"/>
            <a:ext cx="1130028" cy="21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d285e1e058_0_0" descr="pirate-gu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325" y="417782"/>
            <a:ext cx="1361450" cy="2054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2364462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4253591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5198156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6142720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7087285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4;gd285e1e058_2_3" descr="gold-bar.png">
            <a:extLst>
              <a:ext uri="{FF2B5EF4-FFF2-40B4-BE49-F238E27FC236}">
                <a16:creationId xmlns:a16="http://schemas.microsoft.com/office/drawing/2014/main" id="{77324A44-7C3A-4B64-83F4-4DDBF4F7E0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3307202" y="423109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d285e1e058_2_3" descr="captain-hook-pirate.png"/>
          <p:cNvPicPr preferRelativeResize="0"/>
          <p:nvPr/>
        </p:nvPicPr>
        <p:blipFill rotWithShape="1">
          <a:blip r:embed="rId4">
            <a:alphaModFix/>
          </a:blip>
          <a:srcRect l="2308" r="2298"/>
          <a:stretch/>
        </p:blipFill>
        <p:spPr>
          <a:xfrm flipH="1">
            <a:off x="1264563" y="451850"/>
            <a:ext cx="1411300" cy="205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d285e1e058_2_3" descr="pirate-g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8770" y="451850"/>
            <a:ext cx="1093836" cy="20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d285e1e058_2_3" descr="pirate-gu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09592" y="487044"/>
            <a:ext cx="1317846" cy="198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1;p5" descr="gold-bar.png">
            <a:extLst>
              <a:ext uri="{FF2B5EF4-FFF2-40B4-BE49-F238E27FC236}">
                <a16:creationId xmlns:a16="http://schemas.microsoft.com/office/drawing/2014/main" id="{18AD9DCD-5632-485B-9DF6-A4201E3930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147" t="13863" r="27631" b="49313"/>
          <a:stretch/>
        </p:blipFill>
        <p:spPr>
          <a:xfrm>
            <a:off x="8031863" y="4225474"/>
            <a:ext cx="851125" cy="94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2;p5" descr="gold-bar.png">
            <a:extLst>
              <a:ext uri="{FF2B5EF4-FFF2-40B4-BE49-F238E27FC236}">
                <a16:creationId xmlns:a16="http://schemas.microsoft.com/office/drawing/2014/main" id="{BD79C347-93DB-41F3-9A43-6703B9B8D6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238" t="50524" r="27542" b="12652"/>
          <a:stretch/>
        </p:blipFill>
        <p:spPr>
          <a:xfrm>
            <a:off x="8031863" y="5168924"/>
            <a:ext cx="851125" cy="9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3;p5" descr="gold-bar.png">
            <a:extLst>
              <a:ext uri="{FF2B5EF4-FFF2-40B4-BE49-F238E27FC236}">
                <a16:creationId xmlns:a16="http://schemas.microsoft.com/office/drawing/2014/main" id="{0535A825-AB67-4B83-B972-7C8A32659E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147" t="13863" r="27631" b="49313"/>
          <a:stretch/>
        </p:blipFill>
        <p:spPr>
          <a:xfrm>
            <a:off x="8976413" y="4231824"/>
            <a:ext cx="851125" cy="94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4;p5" descr="gold-bar.png">
            <a:extLst>
              <a:ext uri="{FF2B5EF4-FFF2-40B4-BE49-F238E27FC236}">
                <a16:creationId xmlns:a16="http://schemas.microsoft.com/office/drawing/2014/main" id="{259BF1E8-7457-4090-A456-7FFE00F98D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238" t="50524" r="57159" b="12652"/>
          <a:stretch/>
        </p:blipFill>
        <p:spPr>
          <a:xfrm>
            <a:off x="8976414" y="5168924"/>
            <a:ext cx="305699" cy="9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4;p5" descr="gold-bar.png">
            <a:extLst>
              <a:ext uri="{FF2B5EF4-FFF2-40B4-BE49-F238E27FC236}">
                <a16:creationId xmlns:a16="http://schemas.microsoft.com/office/drawing/2014/main" id="{89B1230D-F133-4E16-B352-72633473FF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901" t="50524" r="42018" b="12652"/>
          <a:stretch/>
        </p:blipFill>
        <p:spPr>
          <a:xfrm>
            <a:off x="9265446" y="5168924"/>
            <a:ext cx="296112" cy="9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4;p5" descr="gold-bar.png">
            <a:extLst>
              <a:ext uri="{FF2B5EF4-FFF2-40B4-BE49-F238E27FC236}">
                <a16:creationId xmlns:a16="http://schemas.microsoft.com/office/drawing/2014/main" id="{44A15A96-818A-43EF-B8DA-7B5A17FC2F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377" t="50524" r="27542" b="12652"/>
          <a:stretch/>
        </p:blipFill>
        <p:spPr>
          <a:xfrm>
            <a:off x="9531427" y="5169736"/>
            <a:ext cx="296112" cy="94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0391 -0.26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1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1039 -0.26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3958 -0.259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03958 -0.25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9935 -0.26806 L 0.19935 -0.26783 L 0.19935 -0.2680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3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9935 -0.26806 L 0.19935 -0.26783 L 0.19935 -0.26806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115 L 0.00013 0.03681 " pathEditMode="relative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52 0.03796 " pathEditMode="relative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52 0.03796 " pathEditMode="relative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0052 0.037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579 L -0.41341 -0.248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3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3681 L -0.10456 -0.361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23 L 0.1181 -0.242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4051 L -0.00651 0.04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3796 L 0.01354 0.03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6551 L -0.46276 -0.231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1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6644 L -0.18464 -0.22523 " pathEditMode="relative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662 L 0.0905 -0.22176 " pathEditMode="relative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2364462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4253591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5198156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6142720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d285e1e058_2_3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7087285" y="421654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d285e1e058_2_3" descr="gold-bar.png"/>
          <p:cNvPicPr preferRelativeResize="0"/>
          <p:nvPr/>
        </p:nvPicPr>
        <p:blipFill rotWithShape="1">
          <a:blip r:embed="rId3">
            <a:alphaModFix/>
          </a:blip>
          <a:srcRect l="26672" t="13863" r="28044" b="62269"/>
          <a:stretch/>
        </p:blipFill>
        <p:spPr>
          <a:xfrm>
            <a:off x="8031825" y="4216550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d285e1e058_2_3" descr="gold-bar.png"/>
          <p:cNvPicPr preferRelativeResize="0"/>
          <p:nvPr/>
        </p:nvPicPr>
        <p:blipFill rotWithShape="1">
          <a:blip r:embed="rId3">
            <a:alphaModFix/>
          </a:blip>
          <a:srcRect l="25498" t="37964" r="28048" b="38170"/>
          <a:stretch/>
        </p:blipFill>
        <p:spPr>
          <a:xfrm>
            <a:off x="8011875" y="4828025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d285e1e058_2_3" descr="gold-bar.png"/>
          <p:cNvPicPr preferRelativeResize="0"/>
          <p:nvPr/>
        </p:nvPicPr>
        <p:blipFill rotWithShape="1">
          <a:blip r:embed="rId3">
            <a:alphaModFix/>
          </a:blip>
          <a:srcRect l="26518" t="62562" r="27806" b="13572"/>
          <a:stretch/>
        </p:blipFill>
        <p:spPr>
          <a:xfrm>
            <a:off x="8031825" y="5439500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d285e1e058_2_3" descr="gold-bar.png"/>
          <p:cNvPicPr preferRelativeResize="0"/>
          <p:nvPr/>
        </p:nvPicPr>
        <p:blipFill rotWithShape="1">
          <a:blip r:embed="rId3">
            <a:alphaModFix/>
          </a:blip>
          <a:srcRect l="26672" t="13863" r="28044" b="62269"/>
          <a:stretch/>
        </p:blipFill>
        <p:spPr>
          <a:xfrm>
            <a:off x="8956425" y="4216550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d285e1e058_2_3" descr="gold-bar.png"/>
          <p:cNvPicPr preferRelativeResize="0"/>
          <p:nvPr/>
        </p:nvPicPr>
        <p:blipFill rotWithShape="1">
          <a:blip r:embed="rId3">
            <a:alphaModFix/>
          </a:blip>
          <a:srcRect l="25498" t="37964" r="28048" b="38170"/>
          <a:stretch/>
        </p:blipFill>
        <p:spPr>
          <a:xfrm>
            <a:off x="8936475" y="4828025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d285e1e058_2_3" descr="gold-bar.png"/>
          <p:cNvPicPr preferRelativeResize="0"/>
          <p:nvPr/>
        </p:nvPicPr>
        <p:blipFill rotWithShape="1">
          <a:blip r:embed="rId3">
            <a:alphaModFix/>
          </a:blip>
          <a:srcRect l="26518" t="62562" r="27806" b="13572"/>
          <a:stretch/>
        </p:blipFill>
        <p:spPr>
          <a:xfrm>
            <a:off x="8956425" y="5439500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4;gd285e1e058_2_3" descr="gold-bar.png">
            <a:extLst>
              <a:ext uri="{FF2B5EF4-FFF2-40B4-BE49-F238E27FC236}">
                <a16:creationId xmlns:a16="http://schemas.microsoft.com/office/drawing/2014/main" id="{77324A44-7C3A-4B64-83F4-4DDBF4F7E0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3307202" y="4231099"/>
            <a:ext cx="874947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d285e1e058_2_3" descr="captain-hook-pirate.png"/>
          <p:cNvPicPr preferRelativeResize="0"/>
          <p:nvPr/>
        </p:nvPicPr>
        <p:blipFill rotWithShape="1">
          <a:blip r:embed="rId4">
            <a:alphaModFix/>
          </a:blip>
          <a:srcRect l="2308" r="2298"/>
          <a:stretch/>
        </p:blipFill>
        <p:spPr>
          <a:xfrm flipH="1">
            <a:off x="1264563" y="451850"/>
            <a:ext cx="1411300" cy="205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d285e1e058_2_3" descr="pirate-g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8770" y="451850"/>
            <a:ext cx="1093836" cy="20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d285e1e058_2_3" descr="pirate-gu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09592" y="487044"/>
            <a:ext cx="1317846" cy="1988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9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0391 -0.26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1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1039 -0.26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3958 -0.259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03958 -0.25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9935 -0.26806 L 0.19935 -0.26783 L 0.19935 -0.2680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3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9935 -0.26806 L 0.19935 -0.26783 L 0.19935 -0.26806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52 0.046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3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00052 0.0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0052 0.04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3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0.00052 0.0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699 L 0.00156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699 L 0.00156 0.093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7.40741E-7 L -0.41263 -0.203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-10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8854 -0.10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699 L -0.11732 -0.2733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-160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699 L -0.19154 -0.178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9329 L 0.12656 -0.26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0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9329 L 0.20247 -0.362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d285e1e058_2_21" descr="captain-hook-pirate.png"/>
          <p:cNvPicPr preferRelativeResize="0"/>
          <p:nvPr/>
        </p:nvPicPr>
        <p:blipFill rotWithShape="1">
          <a:blip r:embed="rId3">
            <a:alphaModFix/>
          </a:blip>
          <a:srcRect l="2308" r="2298"/>
          <a:stretch/>
        </p:blipFill>
        <p:spPr>
          <a:xfrm flipH="1">
            <a:off x="1264563" y="451850"/>
            <a:ext cx="1411300" cy="205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d285e1e058_2_21" descr="pirate-g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8770" y="451850"/>
            <a:ext cx="1093836" cy="20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d285e1e058_2_21" descr="pirate-gu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9592" y="487044"/>
            <a:ext cx="1317846" cy="198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2384400" y="448201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2364450" y="5093488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2384400" y="570496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3328975" y="448201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3308602" y="5093488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3328975" y="570496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4273538" y="448201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4253588" y="5093488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4273538" y="570496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5218113" y="448201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5198163" y="5093488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5218113" y="5704963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6182650" y="450758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6162700" y="5119063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6182650" y="573053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7127225" y="450758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7107275" y="5119063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7127225" y="573053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8071788" y="450758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8051838" y="5119063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8071788" y="573053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d285e1e058_2_21" descr="gold-bar.png"/>
          <p:cNvPicPr preferRelativeResize="0"/>
          <p:nvPr/>
        </p:nvPicPr>
        <p:blipFill rotWithShape="1">
          <a:blip r:embed="rId6">
            <a:alphaModFix/>
          </a:blip>
          <a:srcRect l="26672" t="13863" r="28044" b="62269"/>
          <a:stretch/>
        </p:blipFill>
        <p:spPr>
          <a:xfrm>
            <a:off x="9016363" y="4507588"/>
            <a:ext cx="855000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d285e1e058_2_21" descr="gold-bar.png"/>
          <p:cNvPicPr preferRelativeResize="0"/>
          <p:nvPr/>
        </p:nvPicPr>
        <p:blipFill rotWithShape="1">
          <a:blip r:embed="rId6">
            <a:alphaModFix/>
          </a:blip>
          <a:srcRect l="25498" t="37964" r="28048" b="38170"/>
          <a:stretch/>
        </p:blipFill>
        <p:spPr>
          <a:xfrm>
            <a:off x="8996413" y="5119063"/>
            <a:ext cx="874951" cy="6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d285e1e058_2_21" descr="gold-bar.png"/>
          <p:cNvPicPr preferRelativeResize="0"/>
          <p:nvPr/>
        </p:nvPicPr>
        <p:blipFill rotWithShape="1">
          <a:blip r:embed="rId6">
            <a:alphaModFix/>
          </a:blip>
          <a:srcRect l="26518" t="62562" r="27806" b="13572"/>
          <a:stretch/>
        </p:blipFill>
        <p:spPr>
          <a:xfrm>
            <a:off x="9016363" y="5730538"/>
            <a:ext cx="855000" cy="6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1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1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1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1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1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755 " pathEditMode="relative" ptsTypes="AA">
                                      <p:cBhvr>
                                        <p:cTn id="2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2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2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2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3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3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3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2 " pathEditMode="relative" ptsTypes="AA">
                                      <p:cBhvr>
                                        <p:cTn id="3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11576 -0.25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073 -0.33519 " pathEditMode="relative" ptsTypes="AA">
                                      <p:cBhvr>
                                        <p:cTn id="4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51575 -0.435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19505 -0.159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0065 -0.2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43776 -0.346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7357 -0.064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2096 -0.16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36289 -0.261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6745 -0.252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2682 -0.331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36667 -0.440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4219 -0.1629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4844 -0.24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8698 -0.355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41706 -0.068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12422 -0.164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1003 -0.2680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1745 -0.2555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1731 -0.32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21224 -0.4393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49596 -0.164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19479 -0.2307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1306 -0.3439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/>
        </p:nvSpPr>
        <p:spPr>
          <a:xfrm>
            <a:off x="626861" y="5636625"/>
            <a:ext cx="9836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Pirates equally share three gold bars.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gold does each pirate get?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4649350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5638074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gold-bar.png"/>
          <p:cNvPicPr preferRelativeResize="0"/>
          <p:nvPr/>
        </p:nvPicPr>
        <p:blipFill rotWithShape="1">
          <a:blip r:embed="rId3">
            <a:alphaModFix/>
          </a:blip>
          <a:srcRect l="25500" t="13864" r="26987" b="13238"/>
          <a:stretch/>
        </p:blipFill>
        <p:spPr>
          <a:xfrm>
            <a:off x="6626798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788" y="474053"/>
            <a:ext cx="1688950" cy="24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5316" y="633913"/>
            <a:ext cx="1986585" cy="239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6997" y="633913"/>
            <a:ext cx="964031" cy="23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0100" y="917717"/>
            <a:ext cx="914400" cy="202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5826" y="668700"/>
            <a:ext cx="1340683" cy="23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626861" y="5648025"/>
            <a:ext cx="9836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Pirates equally share seven gold bars.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gold does each pirate get?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848" y="502075"/>
            <a:ext cx="950777" cy="23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905" y="536384"/>
            <a:ext cx="1322250" cy="229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 descr="pirate-g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8311" y="536384"/>
            <a:ext cx="1219901" cy="229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6">
            <a:alphaModFix/>
          </a:blip>
          <a:srcRect b="6419"/>
          <a:stretch/>
        </p:blipFill>
        <p:spPr>
          <a:xfrm>
            <a:off x="3201375" y="565602"/>
            <a:ext cx="1322243" cy="223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4649350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5638074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6626798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2671900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3660624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7615524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gold-bar.png"/>
          <p:cNvPicPr preferRelativeResize="0"/>
          <p:nvPr/>
        </p:nvPicPr>
        <p:blipFill rotWithShape="1">
          <a:blip r:embed="rId7">
            <a:alphaModFix/>
          </a:blip>
          <a:srcRect l="25500" t="13864" r="26987" b="13238"/>
          <a:stretch/>
        </p:blipFill>
        <p:spPr>
          <a:xfrm>
            <a:off x="8604248" y="3417525"/>
            <a:ext cx="915852" cy="19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114</Words>
  <Application>Microsoft Office PowerPoint</Application>
  <PresentationFormat>Widescreen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7</cp:revision>
  <dcterms:created xsi:type="dcterms:W3CDTF">2021-03-23T23:04:02Z</dcterms:created>
  <dcterms:modified xsi:type="dcterms:W3CDTF">2021-04-27T03:11:00Z</dcterms:modified>
</cp:coreProperties>
</file>