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2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9869E-6B21-4E83-B5BF-4B509F318A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2C7056-C0BE-4E51-85AB-5432467B12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706CF-7A2C-40CE-AADC-0DA7C63C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C8F13-5AE1-4562-9D6B-5E4EE1346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91C2C-4379-4D4C-B084-38973D31E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751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510C7-92B9-417F-83C2-93E5800C5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2B3D1-5415-41B3-B492-75893FA40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6ECD6-7F98-49B7-B428-6790D5857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16A63-9BB8-4506-9235-3ECBDA869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85391-518F-427D-A6E8-B2FBF87B8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0669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B269B-71CD-4F27-B37D-5B396DE5A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B177E9-0EF0-499A-89AE-8239617E3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1B6E2-129C-4946-AD1D-CA813C35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A75F0-D36E-47E2-B4A2-64E02A06C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A52AF-D5C9-47C2-972B-681E03067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898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53407-962E-438F-A015-4764ADE4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017FC-1633-42CD-B669-11AFE7517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64D6F-6090-4384-B1B3-1F7E2ED39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FFA99-6BE8-4043-A925-7EC93C55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683C8-6959-4ACC-A80B-5C5D75D41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79280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47628-D83E-4022-B53C-0D385BA4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7DC767-A4D7-4106-9A74-705E8BB4A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106EA-2456-4281-9648-D091CFE50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F7EA7-B3F4-4481-B637-F3D0BEF7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AB159-879B-4B28-91D1-B03445BDA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132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18D87-B1C5-4918-A06C-8E862848C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C8B52-F8B9-48CC-951B-6A71E0111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E4AB44-2304-4C19-961F-7874ADC2FA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018BB-58B5-4D73-A3A2-92D3FC062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D109A1-B962-418D-B521-D3BC01372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319BA-C990-4566-AAC9-6644648EF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6707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1E472-5C2C-404C-AD0E-C73F3C8DA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A8320-B96F-4E41-8B2C-3C48BCAB92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0BE90A-5F3E-4303-B10F-13CB9CDDD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3FAC4B-2923-4832-BB37-6A61081AB4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61ABB-6057-4BD3-96A7-45E65238D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7C66F1-7E94-4AE7-BFC0-9D5417F2C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203622-F3F3-4102-9B06-5011A573D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6923A1-FE90-4291-BA1E-DB6FE2842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56000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CAFC-1403-44D9-A522-22CA606D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8B5FE4-AF5C-485B-8FE4-6568FFDF6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AD373C-A962-4A3A-8C43-3FE3EC387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66773A-CF07-4B9B-A3E0-BF6089F3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14402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C0EDB9-3D20-4BD3-B9C3-3B12E2EDA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1BF13-EFA0-4B4E-9336-8D25ECEB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5B22D-9DC7-46E4-AA89-F09F60750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31704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8EE24-A04A-47E0-B352-32532963E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DD3D1-F8D1-4C24-B64A-C1F9EBE4D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3048E-9D67-4455-85F3-BCB3B1F6E7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0C5A4-DF68-4533-BB2B-B3EAD4CC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DF366C-467C-4E1E-9B63-8269E2835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19856-4FB4-49C8-AC04-8615EFF3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90391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A744-6C98-46AF-90DF-AB4F2F85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ACD0BF-4D10-48EC-8EBD-F13EC3F8FD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A0EA45-1277-463D-B19C-3EC410FE3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E531E-37AD-4CBC-860D-6A22EDD05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0F274-A9F7-4ADA-8BAA-A987A8436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31CCE-526A-4361-931C-1EB03AB58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6018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632905-68B4-4D59-AE6D-0BBC9D535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43ECD-573E-4C92-98EE-C5FC6BC285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77D58-D4D7-4339-86AA-961BC6AFE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A3107-BFF6-431C-9A09-70CB55ECF4D0}" type="datetimeFigureOut">
              <a:rPr lang="en-NZ" smtClean="0"/>
              <a:t>26/11/20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93BBD-F837-42F1-9835-3AEDA072F3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E7E51-E74A-4A14-B920-2206C691BB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435A0-E34B-40F5-9131-213EB1211A88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1677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B2B5F5B-9EA1-4BF8-BC4E-5E172C18D394}"/>
              </a:ext>
            </a:extLst>
          </p:cNvPr>
          <p:cNvSpPr txBox="1"/>
          <p:nvPr/>
        </p:nvSpPr>
        <p:spPr>
          <a:xfrm>
            <a:off x="337626" y="5176911"/>
            <a:ext cx="10353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Dolphins and the orcas compete for the same food though they rarely fight.</a:t>
            </a:r>
          </a:p>
          <a:p>
            <a:r>
              <a:rPr lang="mi-NZ" sz="2400" dirty="0"/>
              <a:t>Marines scientists sometimes monitor the populations in areas where the species may be under threat.</a:t>
            </a:r>
            <a:endParaRPr lang="en-NZ" sz="2400" dirty="0"/>
          </a:p>
        </p:txBody>
      </p:sp>
      <p:pic>
        <p:nvPicPr>
          <p:cNvPr id="3" name="Picture 2" descr="A dolphin swimming in a body of water&#10;&#10;Description automatically generated">
            <a:extLst>
              <a:ext uri="{FF2B5EF4-FFF2-40B4-BE49-F238E27FC236}">
                <a16:creationId xmlns:a16="http://schemas.microsoft.com/office/drawing/2014/main" id="{6790CAA0-F57C-5C44-AF81-DEA155DE8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2" y="202754"/>
            <a:ext cx="5763558" cy="4325284"/>
          </a:xfrm>
          <a:prstGeom prst="rect">
            <a:avLst/>
          </a:prstGeom>
        </p:spPr>
      </p:pic>
      <p:pic>
        <p:nvPicPr>
          <p:cNvPr id="6" name="Picture 5" descr="A dolphin swimming in a pool of water&#10;&#10;Description automatically generated">
            <a:extLst>
              <a:ext uri="{FF2B5EF4-FFF2-40B4-BE49-F238E27FC236}">
                <a16:creationId xmlns:a16="http://schemas.microsoft.com/office/drawing/2014/main" id="{4962706F-9752-0349-A604-B5D4E91D3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29" y="621437"/>
            <a:ext cx="5518636" cy="367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1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D7D63F-F657-4602-9EDE-447A1C1E634B}"/>
              </a:ext>
            </a:extLst>
          </p:cNvPr>
          <p:cNvSpPr txBox="1"/>
          <p:nvPr/>
        </p:nvSpPr>
        <p:spPr>
          <a:xfrm>
            <a:off x="393896" y="5657671"/>
            <a:ext cx="8574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i-NZ" sz="2400" dirty="0"/>
              <a:t>The dolphins and orcas are sometimes tagged, and photographed,  so their movements can be tracked.</a:t>
            </a:r>
          </a:p>
          <a:p>
            <a:endParaRPr lang="en-NZ" sz="2400" dirty="0"/>
          </a:p>
        </p:txBody>
      </p:sp>
      <p:pic>
        <p:nvPicPr>
          <p:cNvPr id="4" name="Picture 3" descr="A person riding on the back of a boat in a body of water&#10;&#10;Description automatically generated">
            <a:extLst>
              <a:ext uri="{FF2B5EF4-FFF2-40B4-BE49-F238E27FC236}">
                <a16:creationId xmlns:a16="http://schemas.microsoft.com/office/drawing/2014/main" id="{990A37E4-49AC-0947-A4C0-9EEB649273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61" y="448406"/>
            <a:ext cx="7224347" cy="481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40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8E7E29-4956-491B-83B5-0F6B4F28B2BE}"/>
              </a:ext>
            </a:extLst>
          </p:cNvPr>
          <p:cNvSpPr txBox="1"/>
          <p:nvPr/>
        </p:nvSpPr>
        <p:spPr>
          <a:xfrm>
            <a:off x="553329" y="5805155"/>
            <a:ext cx="11085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Two surveys off the coast of Kaikoura, in different months, showed these data.</a:t>
            </a:r>
          </a:p>
          <a:p>
            <a:r>
              <a:rPr lang="en-NZ" sz="2400" dirty="0"/>
              <a:t>What fraction of the animals located were orcas? What fraction were dolphins?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EEFDF-6D76-4D48-A9FE-788B28D2E743}"/>
              </a:ext>
            </a:extLst>
          </p:cNvPr>
          <p:cNvSpPr txBox="1"/>
          <p:nvPr/>
        </p:nvSpPr>
        <p:spPr>
          <a:xfrm>
            <a:off x="1377461" y="822012"/>
            <a:ext cx="34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/>
              <a:t>January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58EAF-8AD5-4B2F-8B88-06DEA0DB66B7}"/>
              </a:ext>
            </a:extLst>
          </p:cNvPr>
          <p:cNvSpPr txBox="1"/>
          <p:nvPr/>
        </p:nvSpPr>
        <p:spPr>
          <a:xfrm>
            <a:off x="7353886" y="822011"/>
            <a:ext cx="34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/>
              <a:t>July</a:t>
            </a:r>
          </a:p>
        </p:txBody>
      </p:sp>
      <p:pic>
        <p:nvPicPr>
          <p:cNvPr id="15" name="Picture 14" descr="A picture containing bird, swan, flower, flying&#10;&#10;Description automatically generated">
            <a:extLst>
              <a:ext uri="{FF2B5EF4-FFF2-40B4-BE49-F238E27FC236}">
                <a16:creationId xmlns:a16="http://schemas.microsoft.com/office/drawing/2014/main" id="{2B2A2A60-75AF-E741-97C9-4C10B17DB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04" y="1600320"/>
            <a:ext cx="4116216" cy="2305890"/>
          </a:xfrm>
          <a:prstGeom prst="rect">
            <a:avLst/>
          </a:prstGeom>
        </p:spPr>
      </p:pic>
      <p:pic>
        <p:nvPicPr>
          <p:cNvPr id="17" name="Picture 16" descr="A picture containing fish, bird&#10;&#10;Description automatically generated">
            <a:extLst>
              <a:ext uri="{FF2B5EF4-FFF2-40B4-BE49-F238E27FC236}">
                <a16:creationId xmlns:a16="http://schemas.microsoft.com/office/drawing/2014/main" id="{8D4819B9-0D4D-E542-8C96-F3DBD774A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9" y="1600320"/>
            <a:ext cx="5238819" cy="26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41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DE6ED14-8B47-C447-BFF2-9F898C663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07" y="1074656"/>
            <a:ext cx="1380871" cy="4053526"/>
          </a:xfrm>
          <a:prstGeom prst="rect">
            <a:avLst/>
          </a:prstGeom>
        </p:spPr>
      </p:pic>
      <p:pic>
        <p:nvPicPr>
          <p:cNvPr id="8" name="Picture 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03AEB71-246F-334D-BB39-B63412834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3" y="864365"/>
            <a:ext cx="1293679" cy="4747446"/>
          </a:xfrm>
          <a:prstGeom prst="rect">
            <a:avLst/>
          </a:prstGeom>
        </p:spPr>
      </p:pic>
      <p:sp>
        <p:nvSpPr>
          <p:cNvPr id="47" name="Flowchart: Terminator 46">
            <a:extLst>
              <a:ext uri="{FF2B5EF4-FFF2-40B4-BE49-F238E27FC236}">
                <a16:creationId xmlns:a16="http://schemas.microsoft.com/office/drawing/2014/main" id="{C46EACFC-14EF-4BFC-9786-A1709212098B}"/>
              </a:ext>
            </a:extLst>
          </p:cNvPr>
          <p:cNvSpPr/>
          <p:nvPr/>
        </p:nvSpPr>
        <p:spPr>
          <a:xfrm>
            <a:off x="745588" y="543503"/>
            <a:ext cx="3427137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0" name="Flowchart: Terminator 49">
            <a:extLst>
              <a:ext uri="{FF2B5EF4-FFF2-40B4-BE49-F238E27FC236}">
                <a16:creationId xmlns:a16="http://schemas.microsoft.com/office/drawing/2014/main" id="{28EA1508-1977-42C1-B149-632639CF41D6}"/>
              </a:ext>
            </a:extLst>
          </p:cNvPr>
          <p:cNvSpPr/>
          <p:nvPr/>
        </p:nvSpPr>
        <p:spPr>
          <a:xfrm>
            <a:off x="745587" y="543502"/>
            <a:ext cx="1586929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1" name="Flowchart: Terminator 50">
            <a:extLst>
              <a:ext uri="{FF2B5EF4-FFF2-40B4-BE49-F238E27FC236}">
                <a16:creationId xmlns:a16="http://schemas.microsoft.com/office/drawing/2014/main" id="{419DAA89-2AB2-455F-8CF0-9FB41D68F339}"/>
              </a:ext>
            </a:extLst>
          </p:cNvPr>
          <p:cNvSpPr/>
          <p:nvPr/>
        </p:nvSpPr>
        <p:spPr>
          <a:xfrm>
            <a:off x="4200304" y="540923"/>
            <a:ext cx="161160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2" name="Flowchart: Terminator 51">
            <a:extLst>
              <a:ext uri="{FF2B5EF4-FFF2-40B4-BE49-F238E27FC236}">
                <a16:creationId xmlns:a16="http://schemas.microsoft.com/office/drawing/2014/main" id="{0182B3F1-1AE4-4CCB-9436-34E9A1BE4372}"/>
              </a:ext>
            </a:extLst>
          </p:cNvPr>
          <p:cNvSpPr/>
          <p:nvPr/>
        </p:nvSpPr>
        <p:spPr>
          <a:xfrm>
            <a:off x="2289525" y="543501"/>
            <a:ext cx="1586929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3" name="Flowchart: Terminator 52">
            <a:extLst>
              <a:ext uri="{FF2B5EF4-FFF2-40B4-BE49-F238E27FC236}">
                <a16:creationId xmlns:a16="http://schemas.microsoft.com/office/drawing/2014/main" id="{C7A48583-468D-4199-9B91-6F81ACFAB2D5}"/>
              </a:ext>
            </a:extLst>
          </p:cNvPr>
          <p:cNvSpPr/>
          <p:nvPr/>
        </p:nvSpPr>
        <p:spPr>
          <a:xfrm>
            <a:off x="5869062" y="540922"/>
            <a:ext cx="161160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4" name="Flowchart: Terminator 53">
            <a:extLst>
              <a:ext uri="{FF2B5EF4-FFF2-40B4-BE49-F238E27FC236}">
                <a16:creationId xmlns:a16="http://schemas.microsoft.com/office/drawing/2014/main" id="{1B32D75B-2E6E-44F1-BF2C-9153FE3DD090}"/>
              </a:ext>
            </a:extLst>
          </p:cNvPr>
          <p:cNvSpPr/>
          <p:nvPr/>
        </p:nvSpPr>
        <p:spPr>
          <a:xfrm>
            <a:off x="7575076" y="544610"/>
            <a:ext cx="161160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5" name="Flowchart: Terminator 54">
            <a:extLst>
              <a:ext uri="{FF2B5EF4-FFF2-40B4-BE49-F238E27FC236}">
                <a16:creationId xmlns:a16="http://schemas.microsoft.com/office/drawing/2014/main" id="{09B77803-FB51-4762-915C-3D05325D69F0}"/>
              </a:ext>
            </a:extLst>
          </p:cNvPr>
          <p:cNvSpPr/>
          <p:nvPr/>
        </p:nvSpPr>
        <p:spPr>
          <a:xfrm>
            <a:off x="9339084" y="544609"/>
            <a:ext cx="161160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6" name="Flowchart: Terminator 55">
            <a:extLst>
              <a:ext uri="{FF2B5EF4-FFF2-40B4-BE49-F238E27FC236}">
                <a16:creationId xmlns:a16="http://schemas.microsoft.com/office/drawing/2014/main" id="{B01A73E1-BD6D-4E1A-8B81-2A98C80953DE}"/>
              </a:ext>
            </a:extLst>
          </p:cNvPr>
          <p:cNvSpPr/>
          <p:nvPr/>
        </p:nvSpPr>
        <p:spPr>
          <a:xfrm>
            <a:off x="4085286" y="540922"/>
            <a:ext cx="3427137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8" name="Flowchart: Terminator 57">
            <a:extLst>
              <a:ext uri="{FF2B5EF4-FFF2-40B4-BE49-F238E27FC236}">
                <a16:creationId xmlns:a16="http://schemas.microsoft.com/office/drawing/2014/main" id="{FD71F141-BC20-4D11-85AC-C9BE601A6B89}"/>
              </a:ext>
            </a:extLst>
          </p:cNvPr>
          <p:cNvSpPr/>
          <p:nvPr/>
        </p:nvSpPr>
        <p:spPr>
          <a:xfrm>
            <a:off x="7567387" y="540921"/>
            <a:ext cx="3427137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8" name="Picture 4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179DCDF-B299-904D-93D7-9AA8A303E2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101" y="864365"/>
            <a:ext cx="1293679" cy="4747446"/>
          </a:xfrm>
          <a:prstGeom prst="rect">
            <a:avLst/>
          </a:prstGeom>
        </p:spPr>
      </p:pic>
      <p:pic>
        <p:nvPicPr>
          <p:cNvPr id="57" name="Picture 56" descr="A close up of a logo&#10;&#10;Description automatically generated">
            <a:extLst>
              <a:ext uri="{FF2B5EF4-FFF2-40B4-BE49-F238E27FC236}">
                <a16:creationId xmlns:a16="http://schemas.microsoft.com/office/drawing/2014/main" id="{6B70149B-B966-6B48-AA3D-651E886F2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437" y="1074656"/>
            <a:ext cx="1380871" cy="4053526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E00768B7-2B1F-3B4C-A30C-5D8888B21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823" y="1074656"/>
            <a:ext cx="1380871" cy="4053526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FF36B83F-678B-0243-9358-FBA5F3BA6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794" y="1074656"/>
            <a:ext cx="1380871" cy="405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8" grpId="0" animBg="1"/>
      <p:bldP spid="5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wan, bird&#10;&#10;Description automatically generated">
            <a:extLst>
              <a:ext uri="{FF2B5EF4-FFF2-40B4-BE49-F238E27FC236}">
                <a16:creationId xmlns:a16="http://schemas.microsoft.com/office/drawing/2014/main" id="{82FAC31A-D7FF-3240-A60B-F4AA78814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65" y="1749291"/>
            <a:ext cx="1712081" cy="3303593"/>
          </a:xfrm>
          <a:prstGeom prst="rect">
            <a:avLst/>
          </a:prstGeom>
        </p:spPr>
      </p:pic>
      <p:pic>
        <p:nvPicPr>
          <p:cNvPr id="10" name="Picture 9" descr="A picture containing light&#10;&#10;Description automatically generated">
            <a:extLst>
              <a:ext uri="{FF2B5EF4-FFF2-40B4-BE49-F238E27FC236}">
                <a16:creationId xmlns:a16="http://schemas.microsoft.com/office/drawing/2014/main" id="{31676B37-3558-AA4F-B8E4-554C27510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45" y="1553677"/>
            <a:ext cx="1587500" cy="3771900"/>
          </a:xfrm>
          <a:prstGeom prst="rect">
            <a:avLst/>
          </a:prstGeom>
        </p:spPr>
      </p:pic>
      <p:sp>
        <p:nvSpPr>
          <p:cNvPr id="58" name="Flowchart: Terminator 57">
            <a:extLst>
              <a:ext uri="{FF2B5EF4-FFF2-40B4-BE49-F238E27FC236}">
                <a16:creationId xmlns:a16="http://schemas.microsoft.com/office/drawing/2014/main" id="{FD71F141-BC20-4D11-85AC-C9BE601A6B89}"/>
              </a:ext>
            </a:extLst>
          </p:cNvPr>
          <p:cNvSpPr/>
          <p:nvPr/>
        </p:nvSpPr>
        <p:spPr>
          <a:xfrm>
            <a:off x="2310374" y="858274"/>
            <a:ext cx="182539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6" name="Flowchart: Terminator 45">
            <a:extLst>
              <a:ext uri="{FF2B5EF4-FFF2-40B4-BE49-F238E27FC236}">
                <a16:creationId xmlns:a16="http://schemas.microsoft.com/office/drawing/2014/main" id="{B4F619BA-FC4B-48F7-9966-5FD853638683}"/>
              </a:ext>
            </a:extLst>
          </p:cNvPr>
          <p:cNvSpPr/>
          <p:nvPr/>
        </p:nvSpPr>
        <p:spPr>
          <a:xfrm>
            <a:off x="4110605" y="858274"/>
            <a:ext cx="182539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8" name="Flowchart: Terminator 47">
            <a:extLst>
              <a:ext uri="{FF2B5EF4-FFF2-40B4-BE49-F238E27FC236}">
                <a16:creationId xmlns:a16="http://schemas.microsoft.com/office/drawing/2014/main" id="{5FA07C9D-3EA9-446E-BAAF-65FDE0122D5A}"/>
              </a:ext>
            </a:extLst>
          </p:cNvPr>
          <p:cNvSpPr/>
          <p:nvPr/>
        </p:nvSpPr>
        <p:spPr>
          <a:xfrm>
            <a:off x="5961240" y="838200"/>
            <a:ext cx="182539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9" name="Flowchart: Terminator 48">
            <a:extLst>
              <a:ext uri="{FF2B5EF4-FFF2-40B4-BE49-F238E27FC236}">
                <a16:creationId xmlns:a16="http://schemas.microsoft.com/office/drawing/2014/main" id="{F5660AEB-63F3-4E06-8BDA-E3C7B7D982AF}"/>
              </a:ext>
            </a:extLst>
          </p:cNvPr>
          <p:cNvSpPr/>
          <p:nvPr/>
        </p:nvSpPr>
        <p:spPr>
          <a:xfrm>
            <a:off x="7761471" y="838200"/>
            <a:ext cx="182539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0" name="Picture 29" descr="A picture containing swan, bird&#10;&#10;Description automatically generated">
            <a:extLst>
              <a:ext uri="{FF2B5EF4-FFF2-40B4-BE49-F238E27FC236}">
                <a16:creationId xmlns:a16="http://schemas.microsoft.com/office/drawing/2014/main" id="{F281CBE8-974F-054E-944B-B072DF3EC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4" y="1749291"/>
            <a:ext cx="1712081" cy="3303593"/>
          </a:xfrm>
          <a:prstGeom prst="rect">
            <a:avLst/>
          </a:prstGeom>
        </p:spPr>
      </p:pic>
      <p:pic>
        <p:nvPicPr>
          <p:cNvPr id="35" name="Picture 34" descr="A picture containing swan, bird&#10;&#10;Description automatically generated">
            <a:extLst>
              <a:ext uri="{FF2B5EF4-FFF2-40B4-BE49-F238E27FC236}">
                <a16:creationId xmlns:a16="http://schemas.microsoft.com/office/drawing/2014/main" id="{FAFE7976-B439-1340-852E-0C3F0BBDB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796" y="1749291"/>
            <a:ext cx="1712081" cy="330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1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46" grpId="0" animBg="1"/>
      <p:bldP spid="46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8E7E29-4956-491B-83B5-0F6B4F28B2BE}"/>
              </a:ext>
            </a:extLst>
          </p:cNvPr>
          <p:cNvSpPr txBox="1"/>
          <p:nvPr/>
        </p:nvSpPr>
        <p:spPr>
          <a:xfrm>
            <a:off x="553329" y="5805155"/>
            <a:ext cx="11085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These data are from two surveys in Otago Harbour, in different months</a:t>
            </a:r>
          </a:p>
          <a:p>
            <a:r>
              <a:rPr lang="en-NZ" sz="2400" dirty="0"/>
              <a:t>What fractions can you find in the data?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54DAFA-39E5-154B-A16A-5C3856F0D5AF}"/>
              </a:ext>
            </a:extLst>
          </p:cNvPr>
          <p:cNvSpPr txBox="1"/>
          <p:nvPr/>
        </p:nvSpPr>
        <p:spPr>
          <a:xfrm>
            <a:off x="1377461" y="822012"/>
            <a:ext cx="34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/>
              <a:t>January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92487B-A4E8-AC41-B81F-5DA814521B5C}"/>
              </a:ext>
            </a:extLst>
          </p:cNvPr>
          <p:cNvSpPr txBox="1"/>
          <p:nvPr/>
        </p:nvSpPr>
        <p:spPr>
          <a:xfrm>
            <a:off x="7353886" y="822011"/>
            <a:ext cx="34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/>
              <a:t>July</a:t>
            </a:r>
          </a:p>
        </p:txBody>
      </p:sp>
      <p:pic>
        <p:nvPicPr>
          <p:cNvPr id="13" name="Picture 12" descr="A picture containing bird, duck, computer, swan&#10;&#10;Description automatically generated">
            <a:extLst>
              <a:ext uri="{FF2B5EF4-FFF2-40B4-BE49-F238E27FC236}">
                <a16:creationId xmlns:a16="http://schemas.microsoft.com/office/drawing/2014/main" id="{476475E9-7850-BB48-9AB7-FCEDD403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75" y="1841304"/>
            <a:ext cx="4737035" cy="2373208"/>
          </a:xfrm>
          <a:prstGeom prst="rect">
            <a:avLst/>
          </a:prstGeom>
        </p:spPr>
      </p:pic>
      <p:pic>
        <p:nvPicPr>
          <p:cNvPr id="15" name="Picture 14" descr="A picture containing bird, swan, flower, computer&#10;&#10;Description automatically generated">
            <a:extLst>
              <a:ext uri="{FF2B5EF4-FFF2-40B4-BE49-F238E27FC236}">
                <a16:creationId xmlns:a16="http://schemas.microsoft.com/office/drawing/2014/main" id="{98FF0DCB-18BB-2B40-9790-74BB9670DB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994" y="1774325"/>
            <a:ext cx="3852224" cy="219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47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E89C321-5C9A-1A43-8BCE-6F698CFF4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836" y="1237529"/>
            <a:ext cx="1260575" cy="4625963"/>
          </a:xfrm>
          <a:prstGeom prst="rect">
            <a:avLst/>
          </a:prstGeom>
        </p:spPr>
      </p:pic>
      <p:sp>
        <p:nvSpPr>
          <p:cNvPr id="51" name="Flowchart: Terminator 50">
            <a:extLst>
              <a:ext uri="{FF2B5EF4-FFF2-40B4-BE49-F238E27FC236}">
                <a16:creationId xmlns:a16="http://schemas.microsoft.com/office/drawing/2014/main" id="{419DAA89-2AB2-455F-8CF0-9FB41D68F339}"/>
              </a:ext>
            </a:extLst>
          </p:cNvPr>
          <p:cNvSpPr/>
          <p:nvPr/>
        </p:nvSpPr>
        <p:spPr>
          <a:xfrm>
            <a:off x="6704886" y="900494"/>
            <a:ext cx="161160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2" name="Flowchart: Terminator 51">
            <a:extLst>
              <a:ext uri="{FF2B5EF4-FFF2-40B4-BE49-F238E27FC236}">
                <a16:creationId xmlns:a16="http://schemas.microsoft.com/office/drawing/2014/main" id="{0182B3F1-1AE4-4CCB-9436-34E9A1BE4372}"/>
              </a:ext>
            </a:extLst>
          </p:cNvPr>
          <p:cNvSpPr/>
          <p:nvPr/>
        </p:nvSpPr>
        <p:spPr>
          <a:xfrm>
            <a:off x="1867907" y="896300"/>
            <a:ext cx="1586929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4" name="Flowchart: Terminator 53">
            <a:extLst>
              <a:ext uri="{FF2B5EF4-FFF2-40B4-BE49-F238E27FC236}">
                <a16:creationId xmlns:a16="http://schemas.microsoft.com/office/drawing/2014/main" id="{1B32D75B-2E6E-44F1-BF2C-9153FE3DD090}"/>
              </a:ext>
            </a:extLst>
          </p:cNvPr>
          <p:cNvSpPr/>
          <p:nvPr/>
        </p:nvSpPr>
        <p:spPr>
          <a:xfrm>
            <a:off x="3454836" y="896300"/>
            <a:ext cx="161160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5" name="Flowchart: Terminator 54">
            <a:extLst>
              <a:ext uri="{FF2B5EF4-FFF2-40B4-BE49-F238E27FC236}">
                <a16:creationId xmlns:a16="http://schemas.microsoft.com/office/drawing/2014/main" id="{09B77803-FB51-4762-915C-3D05325D69F0}"/>
              </a:ext>
            </a:extLst>
          </p:cNvPr>
          <p:cNvSpPr/>
          <p:nvPr/>
        </p:nvSpPr>
        <p:spPr>
          <a:xfrm>
            <a:off x="5051285" y="896300"/>
            <a:ext cx="161160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0" name="Flowchart: Terminator 59">
            <a:extLst>
              <a:ext uri="{FF2B5EF4-FFF2-40B4-BE49-F238E27FC236}">
                <a16:creationId xmlns:a16="http://schemas.microsoft.com/office/drawing/2014/main" id="{1A5A1F57-A15D-4FFF-8F02-2326C098E789}"/>
              </a:ext>
            </a:extLst>
          </p:cNvPr>
          <p:cNvSpPr/>
          <p:nvPr/>
        </p:nvSpPr>
        <p:spPr>
          <a:xfrm>
            <a:off x="8461919" y="896300"/>
            <a:ext cx="1611608" cy="5125777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E26B7-30B4-463D-83E3-F6A08D599BB6}"/>
              </a:ext>
            </a:extLst>
          </p:cNvPr>
          <p:cNvSpPr txBox="1"/>
          <p:nvPr/>
        </p:nvSpPr>
        <p:spPr>
          <a:xfrm>
            <a:off x="258901" y="139183"/>
            <a:ext cx="34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Otago Harbour in January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E503FDB4-ED07-9343-834D-810EDEC2E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41" y="1446411"/>
            <a:ext cx="1401950" cy="4115403"/>
          </a:xfrm>
          <a:prstGeom prst="rect">
            <a:avLst/>
          </a:prstGeom>
        </p:spPr>
      </p:pic>
      <p:pic>
        <p:nvPicPr>
          <p:cNvPr id="47" name="Picture 4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0AF2B6BB-2AC5-8D41-A2D0-E398F5F5A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966" y="1237529"/>
            <a:ext cx="1260575" cy="4625963"/>
          </a:xfrm>
          <a:prstGeom prst="rect">
            <a:avLst/>
          </a:prstGeom>
        </p:spPr>
      </p:pic>
      <p:pic>
        <p:nvPicPr>
          <p:cNvPr id="50" name="Picture 4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0A735AD-7928-B84A-835A-A1CC21F4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96" y="1237529"/>
            <a:ext cx="1260575" cy="4625963"/>
          </a:xfrm>
          <a:prstGeom prst="rect">
            <a:avLst/>
          </a:prstGeom>
        </p:spPr>
      </p:pic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940CF460-C8A7-FB45-85D1-92430C7B2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734" y="1446411"/>
            <a:ext cx="1401950" cy="411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8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lowchart: Terminator 50">
            <a:extLst>
              <a:ext uri="{FF2B5EF4-FFF2-40B4-BE49-F238E27FC236}">
                <a16:creationId xmlns:a16="http://schemas.microsoft.com/office/drawing/2014/main" id="{419DAA89-2AB2-455F-8CF0-9FB41D68F339}"/>
              </a:ext>
            </a:extLst>
          </p:cNvPr>
          <p:cNvSpPr/>
          <p:nvPr/>
        </p:nvSpPr>
        <p:spPr>
          <a:xfrm>
            <a:off x="6704886" y="1861391"/>
            <a:ext cx="1611608" cy="3707511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2" name="Flowchart: Terminator 51">
            <a:extLst>
              <a:ext uri="{FF2B5EF4-FFF2-40B4-BE49-F238E27FC236}">
                <a16:creationId xmlns:a16="http://schemas.microsoft.com/office/drawing/2014/main" id="{0182B3F1-1AE4-4CCB-9436-34E9A1BE4372}"/>
              </a:ext>
            </a:extLst>
          </p:cNvPr>
          <p:cNvSpPr/>
          <p:nvPr/>
        </p:nvSpPr>
        <p:spPr>
          <a:xfrm>
            <a:off x="1867907" y="1857197"/>
            <a:ext cx="1586929" cy="3707511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4" name="Flowchart: Terminator 53">
            <a:extLst>
              <a:ext uri="{FF2B5EF4-FFF2-40B4-BE49-F238E27FC236}">
                <a16:creationId xmlns:a16="http://schemas.microsoft.com/office/drawing/2014/main" id="{1B32D75B-2E6E-44F1-BF2C-9153FE3DD090}"/>
              </a:ext>
            </a:extLst>
          </p:cNvPr>
          <p:cNvSpPr/>
          <p:nvPr/>
        </p:nvSpPr>
        <p:spPr>
          <a:xfrm>
            <a:off x="3454836" y="1857197"/>
            <a:ext cx="1611608" cy="3707511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55" name="Flowchart: Terminator 54">
            <a:extLst>
              <a:ext uri="{FF2B5EF4-FFF2-40B4-BE49-F238E27FC236}">
                <a16:creationId xmlns:a16="http://schemas.microsoft.com/office/drawing/2014/main" id="{09B77803-FB51-4762-915C-3D05325D69F0}"/>
              </a:ext>
            </a:extLst>
          </p:cNvPr>
          <p:cNvSpPr/>
          <p:nvPr/>
        </p:nvSpPr>
        <p:spPr>
          <a:xfrm>
            <a:off x="5051285" y="1857197"/>
            <a:ext cx="1611608" cy="3707511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0" name="Flowchart: Terminator 59">
            <a:extLst>
              <a:ext uri="{FF2B5EF4-FFF2-40B4-BE49-F238E27FC236}">
                <a16:creationId xmlns:a16="http://schemas.microsoft.com/office/drawing/2014/main" id="{1A5A1F57-A15D-4FFF-8F02-2326C098E789}"/>
              </a:ext>
            </a:extLst>
          </p:cNvPr>
          <p:cNvSpPr/>
          <p:nvPr/>
        </p:nvSpPr>
        <p:spPr>
          <a:xfrm>
            <a:off x="8461919" y="1857197"/>
            <a:ext cx="1611608" cy="3707511"/>
          </a:xfrm>
          <a:prstGeom prst="flowChartTermina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8E26B7-30B4-463D-83E3-F6A08D599BB6}"/>
              </a:ext>
            </a:extLst>
          </p:cNvPr>
          <p:cNvSpPr txBox="1"/>
          <p:nvPr/>
        </p:nvSpPr>
        <p:spPr>
          <a:xfrm>
            <a:off x="205012" y="176891"/>
            <a:ext cx="3460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dirty="0"/>
              <a:t>Otago Harbour in July</a:t>
            </a:r>
          </a:p>
        </p:txBody>
      </p:sp>
      <p:pic>
        <p:nvPicPr>
          <p:cNvPr id="31" name="Picture 30" descr="A picture containing swan, bird&#10;&#10;Description automatically generated">
            <a:extLst>
              <a:ext uri="{FF2B5EF4-FFF2-40B4-BE49-F238E27FC236}">
                <a16:creationId xmlns:a16="http://schemas.microsoft.com/office/drawing/2014/main" id="{47DC9636-B639-7843-AABD-6E1A9BE84C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318" y="2364503"/>
            <a:ext cx="1422501" cy="2744825"/>
          </a:xfrm>
          <a:prstGeom prst="rect">
            <a:avLst/>
          </a:prstGeom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id="{70816F18-57F5-CC44-B475-A49E1C34B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74" y="2279662"/>
            <a:ext cx="1285327" cy="3053938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id="{1AD698A6-492F-4B43-ACE5-77D64A62CF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65" y="2279662"/>
            <a:ext cx="1285327" cy="3053938"/>
          </a:xfrm>
          <a:prstGeom prst="rect">
            <a:avLst/>
          </a:prstGeom>
        </p:spPr>
      </p:pic>
      <p:pic>
        <p:nvPicPr>
          <p:cNvPr id="34" name="Picture 33" descr="A picture containing light&#10;&#10;Description automatically generated">
            <a:extLst>
              <a:ext uri="{FF2B5EF4-FFF2-40B4-BE49-F238E27FC236}">
                <a16:creationId xmlns:a16="http://schemas.microsoft.com/office/drawing/2014/main" id="{725A1010-5D5D-D243-9DA2-700C7C6BF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88" y="2279662"/>
            <a:ext cx="1285327" cy="3053938"/>
          </a:xfrm>
          <a:prstGeom prst="rect">
            <a:avLst/>
          </a:prstGeom>
        </p:spPr>
      </p:pic>
      <p:pic>
        <p:nvPicPr>
          <p:cNvPr id="40" name="Picture 39" descr="A picture containing swan, bird&#10;&#10;Description automatically generated">
            <a:extLst>
              <a:ext uri="{FF2B5EF4-FFF2-40B4-BE49-F238E27FC236}">
                <a16:creationId xmlns:a16="http://schemas.microsoft.com/office/drawing/2014/main" id="{14B5FA0F-0D10-FC42-AF03-221053A89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16" y="2364503"/>
            <a:ext cx="1422501" cy="274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9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  <p:bldP spid="55" grpId="0" animBg="1"/>
      <p:bldP spid="6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112</Words>
  <Application>Microsoft Macintosh PowerPoint</Application>
  <PresentationFormat>Widescreen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Wright</dc:creator>
  <cp:lastModifiedBy>Lucy Richardson</cp:lastModifiedBy>
  <cp:revision>29</cp:revision>
  <dcterms:created xsi:type="dcterms:W3CDTF">2020-11-05T02:23:52Z</dcterms:created>
  <dcterms:modified xsi:type="dcterms:W3CDTF">2020-11-25T22:27:41Z</dcterms:modified>
</cp:coreProperties>
</file>