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77" autoAdjust="0"/>
    <p:restoredTop sz="94660"/>
  </p:normalViewPr>
  <p:slideViewPr>
    <p:cSldViewPr snapToGrid="0">
      <p:cViewPr varScale="1">
        <p:scale>
          <a:sx n="172" d="100"/>
          <a:sy n="172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9F698-F37F-4645-9F8E-0961E8C48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A483A-0F6B-4221-B595-C2E5A4830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CBABD-1A2F-4BA2-8205-B0F0C5FC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609C0-4900-42D9-9612-B4BBB8A7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732FC-FAB4-4097-9EEE-0348A579C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159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ACCE-78BC-430A-83A5-3C8BA74C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2A573-4655-486C-8F7B-802898083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48C9B-C8CA-4FB5-ABB1-F9BF0525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62490-F04B-4E2B-8C32-C3F3E4374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F5A4-7665-445E-A763-D4DEF4D0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9205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2AFCAD-298D-4FD1-A832-99E069BC7E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35BFA-46F2-4475-B5A6-2BD9F7AB8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96B01-C8A6-40E0-B03A-914937DB2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BDDC3-0FBE-47C6-976F-E0612F75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9723A-A795-4F76-81AC-DC85A0A0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925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6044-3295-4813-AE93-3E4A32C0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BEF13-E6E3-4466-986F-B8CB29A83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76CF-F25B-4D35-A556-E8AFAED0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6331-3288-4FED-8FE5-B54B71C0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5A69-3DC6-4CF0-BAF9-D07FBCB9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392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A850F-6D4C-427D-B7B3-ED9A2C8FB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4F51C-9C15-46DC-8DED-71EE9E6AD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280C-2797-44FF-B0B5-7CCE1752C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1A3B2-B4B2-493F-9463-77CD853D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E1FE4-97B1-4FEA-915F-B09897CDA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3804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361BC-BC3E-4B8B-81F4-A17FCB56E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DEF18-DED4-446E-AD5E-A4F986BB5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3AE0D-7F78-42E9-ACF5-35393D670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11B98-31E7-469D-B264-84D83515D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DC425-4361-4250-A961-42B421E8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E1DDB-8D9F-478C-923C-DD6B20CB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263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BFA94-8598-44F5-977F-43F64E5E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76085-7B98-4D5C-BA26-A4DCF05D3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7E284-BA32-4C1A-93FC-0F63E39E1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68BFB-BB30-4DEB-A0C6-79056B512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028C2-8F3D-4460-9FFC-8E97A58013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E3AF4-C411-4737-89E9-6BB4B1AC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73D56-49E3-4EEA-8855-BBA1D912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92C9B-35D3-49BD-8025-3E24B3B6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401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968D-6CFA-49A5-867C-F0EE4637D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29A52-F628-45A3-92C9-9D647738D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AC56C-4D50-419E-B3AF-34064FBE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15ACB-39F6-4784-A396-254F3DB9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767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302FC-DF47-48B4-8445-D6210DB4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05FEE5-3975-4DCB-BCDF-87EE4951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F454E-CE38-47CF-B6E8-6D526906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196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F356D-FE98-4E85-8EEA-1F6216EC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5706-290C-4BF5-99C6-2F5ED2A87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21CED-B3AD-452F-97FD-B7FA254CE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1EF659-555E-49BC-95D5-09749EC1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452E9-6D90-4380-83C3-E9002908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F81F6-81EC-4740-830A-14E8610E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238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11B9-6E72-423E-87C1-760D17D4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756B0-7782-47E2-B3F4-0809B6572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79958-8AC1-4EC7-9FC2-BAB8D519E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74F74-05DE-4B8A-9605-58D391C0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8DFBC-E6D7-4A45-8659-908032F4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777FA-EC66-495D-B04F-8DCEA9995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464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AC2E3-215F-4FD1-AAAD-E0E205F1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02642-ECCF-4775-B429-EDAF7968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CF2BF-EFC7-40A1-B049-7EB07968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C2A3-7761-45B3-869E-C04FC04480C6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B7027-CC1E-48D3-8251-8BB1EB089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A7C28-B7A6-4669-BD5D-287D4D391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A6805-AB44-442E-A589-5758D9CCC70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394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709C1B-95E0-4AD0-8059-CF9375191B73}"/>
                  </a:ext>
                </a:extLst>
              </p:cNvPr>
              <p:cNvSpPr txBox="1"/>
              <p:nvPr/>
            </p:nvSpPr>
            <p:spPr>
              <a:xfrm>
                <a:off x="281356" y="773723"/>
                <a:ext cx="1788438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sz="36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709C1B-95E0-4AD0-8059-CF937519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6" y="773723"/>
                <a:ext cx="1788438" cy="10762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F8D2D-4D8D-40F6-BEA4-F2C1631DCB42}"/>
                  </a:ext>
                </a:extLst>
              </p:cNvPr>
              <p:cNvSpPr txBox="1"/>
              <p:nvPr/>
            </p:nvSpPr>
            <p:spPr>
              <a:xfrm>
                <a:off x="3576041" y="773723"/>
                <a:ext cx="1788438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F8D2D-4D8D-40F6-BEA4-F2C1631DC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41" y="773723"/>
                <a:ext cx="1788438" cy="1076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1FE15-3F37-4C45-87AC-07B1270CF989}"/>
                  </a:ext>
                </a:extLst>
              </p:cNvPr>
              <p:cNvSpPr txBox="1"/>
              <p:nvPr/>
            </p:nvSpPr>
            <p:spPr>
              <a:xfrm>
                <a:off x="6876759" y="715734"/>
                <a:ext cx="1687449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1FE15-3F37-4C45-87AC-07B1270C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759" y="715734"/>
                <a:ext cx="1687449" cy="1120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289B52-3EC1-408A-9C3A-177D7A579840}"/>
                  </a:ext>
                </a:extLst>
              </p:cNvPr>
              <p:cNvSpPr txBox="1"/>
              <p:nvPr/>
            </p:nvSpPr>
            <p:spPr>
              <a:xfrm>
                <a:off x="9795132" y="752787"/>
                <a:ext cx="1942327" cy="11181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289B52-3EC1-408A-9C3A-177D7A579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132" y="752787"/>
                <a:ext cx="1942327" cy="11181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B951BA-D47B-435F-9C53-3C050447BE34}"/>
                  </a:ext>
                </a:extLst>
              </p:cNvPr>
              <p:cNvSpPr txBox="1"/>
              <p:nvPr/>
            </p:nvSpPr>
            <p:spPr>
              <a:xfrm>
                <a:off x="281356" y="2698652"/>
                <a:ext cx="1788438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B951BA-D47B-435F-9C53-3C050447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6" y="2698652"/>
                <a:ext cx="1788438" cy="10762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6A0EB0-EF9A-4B17-9842-72D76E3EB1A4}"/>
                  </a:ext>
                </a:extLst>
              </p:cNvPr>
              <p:cNvSpPr txBox="1"/>
              <p:nvPr/>
            </p:nvSpPr>
            <p:spPr>
              <a:xfrm>
                <a:off x="6876759" y="2640663"/>
                <a:ext cx="1942327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6A0EB0-EF9A-4B17-9842-72D76E3EB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759" y="2640663"/>
                <a:ext cx="1942327" cy="1120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1DADAF-FCE8-4BC0-B436-A3067A28D175}"/>
                  </a:ext>
                </a:extLst>
              </p:cNvPr>
              <p:cNvSpPr txBox="1"/>
              <p:nvPr/>
            </p:nvSpPr>
            <p:spPr>
              <a:xfrm>
                <a:off x="3628291" y="2662623"/>
                <a:ext cx="1788438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1DADAF-FCE8-4BC0-B436-A3067A28D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291" y="2662623"/>
                <a:ext cx="1788438" cy="10762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796223-F4A8-416F-AA01-C14F7E803B38}"/>
                  </a:ext>
                </a:extLst>
              </p:cNvPr>
              <p:cNvSpPr txBox="1"/>
              <p:nvPr/>
            </p:nvSpPr>
            <p:spPr>
              <a:xfrm>
                <a:off x="9795131" y="2640036"/>
                <a:ext cx="1687449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796223-F4A8-416F-AA01-C14F7E803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5131" y="2640036"/>
                <a:ext cx="1687449" cy="11201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903202-0BE3-4B21-A046-F6CE6F50C484}"/>
                  </a:ext>
                </a:extLst>
              </p:cNvPr>
              <p:cNvSpPr txBox="1"/>
              <p:nvPr/>
            </p:nvSpPr>
            <p:spPr>
              <a:xfrm>
                <a:off x="229106" y="4806461"/>
                <a:ext cx="2260811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903202-0BE3-4B21-A046-F6CE6F50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06" y="4806461"/>
                <a:ext cx="2260811" cy="11557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C13C1-894B-4A87-989E-C61095FCF12D}"/>
                  </a:ext>
                </a:extLst>
              </p:cNvPr>
              <p:cNvSpPr txBox="1"/>
              <p:nvPr/>
            </p:nvSpPr>
            <p:spPr>
              <a:xfrm>
                <a:off x="3576041" y="4806460"/>
                <a:ext cx="2260811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C13C1-894B-4A87-989E-C61095FCF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041" y="4806460"/>
                <a:ext cx="2260811" cy="11557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B5FA10-C8CE-46D7-B251-9036423FA122}"/>
                  </a:ext>
                </a:extLst>
              </p:cNvPr>
              <p:cNvSpPr txBox="1"/>
              <p:nvPr/>
            </p:nvSpPr>
            <p:spPr>
              <a:xfrm>
                <a:off x="6687343" y="4806461"/>
                <a:ext cx="2159822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B5FA10-C8CE-46D7-B251-9036423F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7343" y="4806461"/>
                <a:ext cx="2159822" cy="11557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B6FA11-6B7E-4528-B1B3-6C066A5311D0}"/>
                  </a:ext>
                </a:extLst>
              </p:cNvPr>
              <p:cNvSpPr txBox="1"/>
              <p:nvPr/>
            </p:nvSpPr>
            <p:spPr>
              <a:xfrm>
                <a:off x="9686384" y="4806459"/>
                <a:ext cx="2197204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B6FA11-6B7E-4528-B1B3-6C066A531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384" y="4806459"/>
                <a:ext cx="2197204" cy="11557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850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709C1B-95E0-4AD0-8059-CF9375191B73}"/>
                  </a:ext>
                </a:extLst>
              </p:cNvPr>
              <p:cNvSpPr txBox="1"/>
              <p:nvPr/>
            </p:nvSpPr>
            <p:spPr>
              <a:xfrm>
                <a:off x="1012877" y="773723"/>
                <a:ext cx="1942327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sz="360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6 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709C1B-95E0-4AD0-8059-CF937519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7" y="773723"/>
                <a:ext cx="1942327" cy="10762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F8D2D-4D8D-40F6-BEA4-F2C1631DCB42}"/>
                  </a:ext>
                </a:extLst>
              </p:cNvPr>
              <p:cNvSpPr txBox="1"/>
              <p:nvPr/>
            </p:nvSpPr>
            <p:spPr>
              <a:xfrm>
                <a:off x="3758925" y="773723"/>
                <a:ext cx="1942327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F8D2D-4D8D-40F6-BEA4-F2C1631DC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925" y="773723"/>
                <a:ext cx="1942327" cy="10762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1FE15-3F37-4C45-87AC-07B1270CF989}"/>
                  </a:ext>
                </a:extLst>
              </p:cNvPr>
              <p:cNvSpPr txBox="1"/>
              <p:nvPr/>
            </p:nvSpPr>
            <p:spPr>
              <a:xfrm>
                <a:off x="6609474" y="715734"/>
                <a:ext cx="1995226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1FE15-3F37-4C45-87AC-07B1270C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474" y="715734"/>
                <a:ext cx="1995226" cy="1120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289B52-3EC1-408A-9C3A-177D7A579840}"/>
                  </a:ext>
                </a:extLst>
              </p:cNvPr>
              <p:cNvSpPr txBox="1"/>
              <p:nvPr/>
            </p:nvSpPr>
            <p:spPr>
              <a:xfrm>
                <a:off x="9218357" y="752787"/>
                <a:ext cx="1995226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289B52-3EC1-408A-9C3A-177D7A579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57" y="752787"/>
                <a:ext cx="1995226" cy="11201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B951BA-D47B-435F-9C53-3C050447BE34}"/>
                  </a:ext>
                </a:extLst>
              </p:cNvPr>
              <p:cNvSpPr txBox="1"/>
              <p:nvPr/>
            </p:nvSpPr>
            <p:spPr>
              <a:xfrm>
                <a:off x="1012877" y="2698652"/>
                <a:ext cx="1740348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NZ" sz="36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4B951BA-D47B-435F-9C53-3C050447B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877" y="2698652"/>
                <a:ext cx="1740348" cy="10762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6A0EB0-EF9A-4B17-9842-72D76E3EB1A4}"/>
                  </a:ext>
                </a:extLst>
              </p:cNvPr>
              <p:cNvSpPr txBox="1"/>
              <p:nvPr/>
            </p:nvSpPr>
            <p:spPr>
              <a:xfrm>
                <a:off x="6609474" y="2640663"/>
                <a:ext cx="1995226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D6A0EB0-EF9A-4B17-9842-72D76E3EB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474" y="2640663"/>
                <a:ext cx="1995226" cy="1120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1DADAF-FCE8-4BC0-B436-A3067A28D175}"/>
                  </a:ext>
                </a:extLst>
              </p:cNvPr>
              <p:cNvSpPr txBox="1"/>
              <p:nvPr/>
            </p:nvSpPr>
            <p:spPr>
              <a:xfrm>
                <a:off x="3811175" y="2662623"/>
                <a:ext cx="1995226" cy="1076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11DADAF-FCE8-4BC0-B436-A3067A28D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75" y="2662623"/>
                <a:ext cx="1995226" cy="10762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796223-F4A8-416F-AA01-C14F7E803B38}"/>
                  </a:ext>
                </a:extLst>
              </p:cNvPr>
              <p:cNvSpPr txBox="1"/>
              <p:nvPr/>
            </p:nvSpPr>
            <p:spPr>
              <a:xfrm>
                <a:off x="9218356" y="2640036"/>
                <a:ext cx="1995226" cy="1120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mi-NZ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796223-F4A8-416F-AA01-C14F7E803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8356" y="2640036"/>
                <a:ext cx="1995226" cy="11201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903202-0BE3-4B21-A046-F6CE6F50C484}"/>
                  </a:ext>
                </a:extLst>
              </p:cNvPr>
              <p:cNvSpPr txBox="1"/>
              <p:nvPr/>
            </p:nvSpPr>
            <p:spPr>
              <a:xfrm>
                <a:off x="960627" y="4806461"/>
                <a:ext cx="2520498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903202-0BE3-4B21-A046-F6CE6F50C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627" y="4806461"/>
                <a:ext cx="2520498" cy="11557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C13C1-894B-4A87-989E-C61095FCF12D}"/>
                  </a:ext>
                </a:extLst>
              </p:cNvPr>
              <p:cNvSpPr txBox="1"/>
              <p:nvPr/>
            </p:nvSpPr>
            <p:spPr>
              <a:xfrm>
                <a:off x="3758925" y="4806460"/>
                <a:ext cx="2265620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NZ" sz="3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mi-NZ" sz="3600" b="0" i="0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D4C13C1-894B-4A87-989E-C61095FCF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925" y="4806460"/>
                <a:ext cx="2265620" cy="11557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B5FA10-C8CE-46D7-B251-9036423FA122}"/>
                  </a:ext>
                </a:extLst>
              </p:cNvPr>
              <p:cNvSpPr txBox="1"/>
              <p:nvPr/>
            </p:nvSpPr>
            <p:spPr>
              <a:xfrm>
                <a:off x="6420058" y="4806461"/>
                <a:ext cx="2318519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B5FA10-C8CE-46D7-B251-9036423FA1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058" y="4806461"/>
                <a:ext cx="2318519" cy="11557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B6FA11-6B7E-4528-B1B3-6C066A5311D0}"/>
                  </a:ext>
                </a:extLst>
              </p:cNvPr>
              <p:cNvSpPr txBox="1"/>
              <p:nvPr/>
            </p:nvSpPr>
            <p:spPr>
              <a:xfrm>
                <a:off x="9109609" y="4806459"/>
                <a:ext cx="2520497" cy="11557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den>
                      </m:f>
                      <m:r>
                        <a:rPr lang="en-NZ" sz="3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mi-NZ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  <m:r>
                                <a:rPr lang="mi-NZ" sz="3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num>
                        <m:den>
                          <m:r>
                            <a:rPr lang="mi-NZ" sz="3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NZ" sz="3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EB6FA11-6B7E-4528-B1B3-6C066A531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609" y="4806459"/>
                <a:ext cx="2520497" cy="11557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35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318FF2-776B-460B-BC08-2C8D295D37E0}"/>
              </a:ext>
            </a:extLst>
          </p:cNvPr>
          <p:cNvSpPr txBox="1"/>
          <p:nvPr/>
        </p:nvSpPr>
        <p:spPr>
          <a:xfrm>
            <a:off x="323558" y="5478865"/>
            <a:ext cx="1116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Three goats share two hay bales equally. Each goat gets the same amount.</a:t>
            </a:r>
          </a:p>
          <a:p>
            <a:r>
              <a:rPr lang="mi-NZ" sz="2400" dirty="0"/>
              <a:t>Six sheep share four hay bales equally.</a:t>
            </a:r>
          </a:p>
          <a:p>
            <a:r>
              <a:rPr lang="mi-NZ" sz="2400" dirty="0"/>
              <a:t>Which animal gets more hay, a goat or a sheep?</a:t>
            </a:r>
            <a:endParaRPr lang="en-NZ" sz="2400" dirty="0"/>
          </a:p>
        </p:txBody>
      </p:sp>
      <p:pic>
        <p:nvPicPr>
          <p:cNvPr id="8" name="Picture 7" descr="A goat standing on a field&#10;&#10;Description automatically generated">
            <a:extLst>
              <a:ext uri="{FF2B5EF4-FFF2-40B4-BE49-F238E27FC236}">
                <a16:creationId xmlns:a16="http://schemas.microsoft.com/office/drawing/2014/main" id="{02893551-D1F0-5B44-8FD8-2FABBE03B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8" y="817864"/>
            <a:ext cx="3849004" cy="4219649"/>
          </a:xfrm>
          <a:prstGeom prst="rect">
            <a:avLst/>
          </a:prstGeom>
        </p:spPr>
      </p:pic>
      <p:pic>
        <p:nvPicPr>
          <p:cNvPr id="10" name="Picture 9" descr="A sheep standing and looking at the camera&#10;&#10;Description automatically generated">
            <a:extLst>
              <a:ext uri="{FF2B5EF4-FFF2-40B4-BE49-F238E27FC236}">
                <a16:creationId xmlns:a16="http://schemas.microsoft.com/office/drawing/2014/main" id="{B1A86FDA-A6B8-B440-A783-316435C86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526" y="1447802"/>
            <a:ext cx="4317355" cy="3589711"/>
          </a:xfrm>
          <a:prstGeom prst="rect">
            <a:avLst/>
          </a:prstGeom>
        </p:spPr>
      </p:pic>
      <p:pic>
        <p:nvPicPr>
          <p:cNvPr id="12" name="Picture 11" descr="A pile of hay&#10;&#10;Description automatically generated">
            <a:extLst>
              <a:ext uri="{FF2B5EF4-FFF2-40B4-BE49-F238E27FC236}">
                <a16:creationId xmlns:a16="http://schemas.microsoft.com/office/drawing/2014/main" id="{B9352DA1-F4D1-6748-8752-25C37B273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53" y="2588473"/>
            <a:ext cx="2980073" cy="24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2F468D-FFEE-4EE2-B33D-9FAE54AEF315}"/>
              </a:ext>
            </a:extLst>
          </p:cNvPr>
          <p:cNvSpPr txBox="1"/>
          <p:nvPr/>
        </p:nvSpPr>
        <p:spPr>
          <a:xfrm>
            <a:off x="323558" y="5478865"/>
            <a:ext cx="1116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Three kiore share four kumara equally. Each rat gets the same amount.</a:t>
            </a:r>
          </a:p>
          <a:p>
            <a:r>
              <a:rPr lang="mi-NZ" sz="2400" dirty="0"/>
              <a:t>Nine heihei share twelve kumara equally.</a:t>
            </a:r>
          </a:p>
          <a:p>
            <a:r>
              <a:rPr lang="mi-NZ" sz="2400" dirty="0"/>
              <a:t>Which animal gets more kumara, a rat or a hen?</a:t>
            </a:r>
            <a:endParaRPr lang="en-NZ" sz="2400" dirty="0"/>
          </a:p>
        </p:txBody>
      </p:sp>
      <p:pic>
        <p:nvPicPr>
          <p:cNvPr id="4" name="Picture 3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F33054BF-CD94-9F43-BFAB-19A8673D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6" y="1992351"/>
            <a:ext cx="4631774" cy="3085171"/>
          </a:xfrm>
          <a:prstGeom prst="rect">
            <a:avLst/>
          </a:prstGeom>
        </p:spPr>
      </p:pic>
      <p:pic>
        <p:nvPicPr>
          <p:cNvPr id="7" name="Picture 6" descr="A bird sitting on top of a chicken&#10;&#10;Description automatically generated">
            <a:extLst>
              <a:ext uri="{FF2B5EF4-FFF2-40B4-BE49-F238E27FC236}">
                <a16:creationId xmlns:a16="http://schemas.microsoft.com/office/drawing/2014/main" id="{86C8F13D-DB47-F84A-8414-ADE785062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681" y="674790"/>
            <a:ext cx="3765761" cy="4306090"/>
          </a:xfrm>
          <a:prstGeom prst="rect">
            <a:avLst/>
          </a:prstGeom>
        </p:spPr>
      </p:pic>
      <p:pic>
        <p:nvPicPr>
          <p:cNvPr id="11" name="Picture 10" descr="A picture containing sitting, food, piece, table&#10;&#10;Description automatically generated">
            <a:extLst>
              <a:ext uri="{FF2B5EF4-FFF2-40B4-BE49-F238E27FC236}">
                <a16:creationId xmlns:a16="http://schemas.microsoft.com/office/drawing/2014/main" id="{75E6CC39-E0C4-0245-8F53-8836DCF58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6" y="2827835"/>
            <a:ext cx="3517932" cy="234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34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2F468D-FFEE-4EE2-B33D-9FAE54AEF315}"/>
              </a:ext>
            </a:extLst>
          </p:cNvPr>
          <p:cNvSpPr txBox="1"/>
          <p:nvPr/>
        </p:nvSpPr>
        <p:spPr>
          <a:xfrm>
            <a:off x="323558" y="5478865"/>
            <a:ext cx="1116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Five kotare share four worms equally. Each bird gets the same amount.</a:t>
            </a:r>
          </a:p>
          <a:p>
            <a:r>
              <a:rPr lang="mi-NZ" sz="2400" dirty="0"/>
              <a:t>Ten kiwi share nine worms equally.</a:t>
            </a:r>
          </a:p>
          <a:p>
            <a:r>
              <a:rPr lang="mi-NZ" sz="2400" dirty="0"/>
              <a:t>Which animal gets more worm, a kotare or a kiwi?</a:t>
            </a:r>
            <a:endParaRPr lang="en-NZ" sz="2400" dirty="0"/>
          </a:p>
        </p:txBody>
      </p:sp>
      <p:pic>
        <p:nvPicPr>
          <p:cNvPr id="4" name="Picture 3" descr="A colorful bird perched on a branch&#10;&#10;Description automatically generated">
            <a:extLst>
              <a:ext uri="{FF2B5EF4-FFF2-40B4-BE49-F238E27FC236}">
                <a16:creationId xmlns:a16="http://schemas.microsoft.com/office/drawing/2014/main" id="{3EE62125-FB8B-3C48-8108-B0726FAE2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472" y="571222"/>
            <a:ext cx="5799157" cy="4471639"/>
          </a:xfrm>
          <a:prstGeom prst="rect">
            <a:avLst/>
          </a:prstGeom>
        </p:spPr>
      </p:pic>
      <p:pic>
        <p:nvPicPr>
          <p:cNvPr id="7" name="Picture 6" descr="A picture containing bird, cat, open, looking&#10;&#10;Description automatically generated">
            <a:extLst>
              <a:ext uri="{FF2B5EF4-FFF2-40B4-BE49-F238E27FC236}">
                <a16:creationId xmlns:a16="http://schemas.microsoft.com/office/drawing/2014/main" id="{D082FD47-F41B-0045-9DA3-E65EF88A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773" y="1146505"/>
            <a:ext cx="5691041" cy="3896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69073-B8FB-4D4F-B07B-AD19915DF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12" y="2560114"/>
            <a:ext cx="3724121" cy="24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0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173</Words>
  <Application>Microsoft Macintosh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Lucy Richardson</cp:lastModifiedBy>
  <cp:revision>10</cp:revision>
  <dcterms:created xsi:type="dcterms:W3CDTF">2020-11-04T20:12:10Z</dcterms:created>
  <dcterms:modified xsi:type="dcterms:W3CDTF">2020-11-25T21:15:46Z</dcterms:modified>
</cp:coreProperties>
</file>