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C12E-EE3E-4071-AED8-0A279C3B5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DDB44-7DC5-4642-8E0C-4F2E05CFA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8ED4-498C-4466-BEAF-C96C9DC2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E52CD-EA7A-4FCE-984B-4E163FAD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FFE58-D373-44EE-97E1-CB5E71BC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90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D807-7F1A-4669-926F-ADDC742A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58121-A606-4279-9DEC-097BE8A9B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8F43C-AC1A-4BC6-98AB-36ACD8DE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F5F4B-67E5-4B41-909A-63999406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E50C6-66B3-45A9-95F0-A72E9283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1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4625A-2066-442C-8C12-B3562EC55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35633-DDA5-4F1F-84A6-79AF5131D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F9209-2F98-4B03-96FF-2783BC06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2354E-99D9-46E5-9BA2-81A8A20B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3245-F3F7-449B-BDC2-DBFFCDC0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18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CF02-2506-4FB1-9A6C-4F54EEEF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06F3-0A90-4CD5-8796-8334E2FF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1E812-3DC0-4FF9-9C52-F03A79B7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225A-748C-4B36-AD92-9D2DCCFA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1C74-0E3B-4EDC-A9F0-FB530599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00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FB0A-72DB-43CC-88E9-47F346BB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AA085-C0DF-4286-8EFE-654CF34E8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A7813-8810-4015-A4B7-C1C35FD1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15BF-0004-493F-9962-95438832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CC074-8171-46C2-A3C8-212F3ABE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561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55C5-366F-485D-B64D-2182B059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CA6F-8D97-48EC-A2FB-B167CFFF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1CB36B-7FD1-49AB-81A6-81C6CC5F0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88AFB-17FB-43D8-83A8-589B26D8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79754-2C83-42A4-8887-035E1B36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A5AA7-DE44-40DC-A3C1-F4FE677C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066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EA65-FA25-49B1-91A2-04825853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2D707-9B4C-4636-AB9F-43196E6FC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047ED-A943-47DA-8803-7F11F9DEC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583D1-5A09-490E-8AD7-23FBA1695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0859F-624F-475D-9334-93A098F3D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7F8BD-6E1F-4E34-BDB6-2ABBFB46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7A4BD-1826-4CCD-994D-94ABF165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EF0ED-DE4B-4531-B463-3FE0BF20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503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F996-3FCF-463D-BD98-DA2940CC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234FA-F4A0-49B5-8E5E-FFD389A5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9E4B-93A4-43A0-B362-C9D10A23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9E310-6E01-47C4-A26C-BEC2093B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419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CF412-F2BD-454F-A361-CF7FF7C1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B9E64-AB8C-4350-BDCD-F7C95552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43EF4-1EF1-4AB7-8A27-555CFB0D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869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7351-B4B1-4AAD-9325-DF744675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8FF7-2687-4B53-A960-8F17CBE2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5F1D0-E7F1-4CE7-943C-9D49A6C29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2F3AC-0339-4AFD-B013-9093D0E1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743B7-0C33-4B0A-8682-720AAFA6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549B3-F02B-4FE8-908E-B97F71FB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7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C4CB-A463-436A-AC92-EC20D9B2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30C26-2158-4E84-B9C4-424AFAD0C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B3337-B464-42B1-B7EA-5CB7B5388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DBFC4-7125-4A2E-B283-62604476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AB961-3A6E-485F-98B3-9E094B14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778D0-13BB-4766-8D57-38ADDDF9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488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2A719-7796-4FC4-A6EB-CFB0CC75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52F24-3FE4-48B1-9AB6-06CDDC5F8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20C0F-ED37-44A3-8BDE-CD19861D8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6787-5AD4-489F-AFA2-4B4201DC5088}" type="datetimeFigureOut">
              <a:rPr lang="en-NZ" smtClean="0"/>
              <a:t>8/11/22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231B-BC7E-4B95-84E4-9F07B390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F7C71-DD2C-4E18-BEE0-E7E40B288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31909-20D9-42FA-A3A9-09440D48E7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78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CF3C86-7061-42ED-8E60-0D4489B9D598}"/>
              </a:ext>
            </a:extLst>
          </p:cNvPr>
          <p:cNvSpPr txBox="1"/>
          <p:nvPr/>
        </p:nvSpPr>
        <p:spPr>
          <a:xfrm>
            <a:off x="368104" y="4797083"/>
            <a:ext cx="11113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Nia and Ashanti are identical twins.</a:t>
            </a:r>
          </a:p>
          <a:p>
            <a:r>
              <a:rPr lang="mi-NZ" sz="2400" dirty="0"/>
              <a:t>Each birthday they each get identical birthday cakes.</a:t>
            </a:r>
          </a:p>
          <a:p>
            <a:r>
              <a:rPr lang="mi-NZ" sz="2400" dirty="0"/>
              <a:t>Nia eats two thirds of her cake and Ashanti eats three quarters of her cake.</a:t>
            </a:r>
          </a:p>
          <a:p>
            <a:r>
              <a:rPr lang="mi-NZ" sz="2400" dirty="0"/>
              <a:t>Who eats the most? </a:t>
            </a:r>
          </a:p>
          <a:p>
            <a:r>
              <a:rPr lang="mi-NZ" sz="2400" dirty="0"/>
              <a:t>How much more cake does she eat than her sister?</a:t>
            </a:r>
            <a:endParaRPr lang="en-NZ" sz="2400" dirty="0"/>
          </a:p>
        </p:txBody>
      </p:sp>
      <p:pic>
        <p:nvPicPr>
          <p:cNvPr id="3" name="Picture 2" descr="A person smiling and posing for the camera&#10;&#10;Description automatically generated">
            <a:extLst>
              <a:ext uri="{FF2B5EF4-FFF2-40B4-BE49-F238E27FC236}">
                <a16:creationId xmlns:a16="http://schemas.microsoft.com/office/drawing/2014/main" id="{DE56876C-4C29-D44A-A461-84C22F744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210167"/>
            <a:ext cx="6560031" cy="43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6A35E-2994-47F3-B160-4CC13E3EF6ED}"/>
              </a:ext>
            </a:extLst>
          </p:cNvPr>
          <p:cNvSpPr txBox="1"/>
          <p:nvPr/>
        </p:nvSpPr>
        <p:spPr>
          <a:xfrm>
            <a:off x="368104" y="4797083"/>
            <a:ext cx="11823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Po and Mangu are identical twin labradors.</a:t>
            </a:r>
          </a:p>
          <a:p>
            <a:r>
              <a:rPr lang="mi-NZ" sz="2400" dirty="0"/>
              <a:t>Each day they get identical dog biscuits.</a:t>
            </a:r>
          </a:p>
          <a:p>
            <a:r>
              <a:rPr lang="mi-NZ" sz="2400" dirty="0"/>
              <a:t>Po eats three fifths of his biscuit for breakfast and Mangu eats five eighths of his biscuit.</a:t>
            </a:r>
          </a:p>
          <a:p>
            <a:r>
              <a:rPr lang="mi-NZ" sz="2400" dirty="0"/>
              <a:t>Who eats the most? </a:t>
            </a:r>
          </a:p>
          <a:p>
            <a:r>
              <a:rPr lang="mi-NZ" sz="2400" dirty="0"/>
              <a:t>How much more cake does he eat than his brother?</a:t>
            </a:r>
            <a:endParaRPr lang="en-NZ" sz="2400" dirty="0"/>
          </a:p>
        </p:txBody>
      </p:sp>
      <p:pic>
        <p:nvPicPr>
          <p:cNvPr id="4" name="Picture 3" descr="A dog looking at the camera&#10;&#10;Description automatically generated">
            <a:extLst>
              <a:ext uri="{FF2B5EF4-FFF2-40B4-BE49-F238E27FC236}">
                <a16:creationId xmlns:a16="http://schemas.microsoft.com/office/drawing/2014/main" id="{F735A586-009A-5A43-ACF3-9FCBD28EB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4" y="434343"/>
            <a:ext cx="5708011" cy="42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6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1A94BB-0531-4F78-A835-1CD5517AD1E1}"/>
              </a:ext>
            </a:extLst>
          </p:cNvPr>
          <p:cNvSpPr txBox="1"/>
          <p:nvPr/>
        </p:nvSpPr>
        <p:spPr>
          <a:xfrm>
            <a:off x="368104" y="4797083"/>
            <a:ext cx="11823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Thalia and Andreas are identical twin babies.</a:t>
            </a:r>
          </a:p>
          <a:p>
            <a:r>
              <a:rPr lang="mi-NZ" sz="2400" dirty="0"/>
              <a:t>Before going to bed they get identical bottles of formula.</a:t>
            </a:r>
          </a:p>
          <a:p>
            <a:r>
              <a:rPr lang="mi-NZ" sz="2400" dirty="0"/>
              <a:t>Thalia drinks two thirds of her milk and Andreas drinks seven tenths of his milk.</a:t>
            </a:r>
          </a:p>
          <a:p>
            <a:r>
              <a:rPr lang="mi-NZ" sz="2400" dirty="0"/>
              <a:t>Who drinks the most? </a:t>
            </a:r>
          </a:p>
          <a:p>
            <a:r>
              <a:rPr lang="mi-NZ" sz="2400" dirty="0"/>
              <a:t>How much more milk does that baby drink than their sibling?</a:t>
            </a:r>
            <a:endParaRPr lang="en-NZ" sz="2400" dirty="0"/>
          </a:p>
        </p:txBody>
      </p:sp>
      <p:pic>
        <p:nvPicPr>
          <p:cNvPr id="4" name="Picture 3" descr="A person holding a baby&#10;&#10;Description automatically generated">
            <a:extLst>
              <a:ext uri="{FF2B5EF4-FFF2-40B4-BE49-F238E27FC236}">
                <a16:creationId xmlns:a16="http://schemas.microsoft.com/office/drawing/2014/main" id="{0EDBBC19-F2C2-0C40-8AEE-593C854D6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528" y="121925"/>
            <a:ext cx="3116689" cy="4538655"/>
          </a:xfrm>
          <a:prstGeom prst="rect">
            <a:avLst/>
          </a:prstGeom>
        </p:spPr>
      </p:pic>
      <p:pic>
        <p:nvPicPr>
          <p:cNvPr id="8" name="Picture 7" descr="A person holding a baby&#10;&#10;Description automatically generated">
            <a:extLst>
              <a:ext uri="{FF2B5EF4-FFF2-40B4-BE49-F238E27FC236}">
                <a16:creationId xmlns:a16="http://schemas.microsoft.com/office/drawing/2014/main" id="{C143206B-E3C2-1146-942D-C1352B440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4" y="121925"/>
            <a:ext cx="3041018" cy="45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3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150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Sarah Te Au</cp:lastModifiedBy>
  <cp:revision>7</cp:revision>
  <dcterms:created xsi:type="dcterms:W3CDTF">2020-11-04T01:18:58Z</dcterms:created>
  <dcterms:modified xsi:type="dcterms:W3CDTF">2022-11-07T22:32:58Z</dcterms:modified>
</cp:coreProperties>
</file>