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8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22A9-A7CD-438F-83A3-AA6747026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D8864-F1BF-4EB0-8D40-F03B4CE0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B9E0-A87E-4728-91D2-5B61182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4398-1DFF-43FA-8946-026F39C3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D889-ECC9-42B4-94F1-323BDF00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6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735D-A293-4329-BBDF-306F79F8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7931C-8000-4EAA-8681-7B07C9C5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8ED24-09AD-4272-B259-CCBC4414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1C7A-88C9-41AD-B080-B2CE62A9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8F87-42A2-4273-B6F6-0E8EB600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610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18487-9D7C-45DD-8B52-3CB4B21B3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A77DF-7B45-44A7-A151-415FAE2D2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4121-3947-423B-B59D-9D14014E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4BA1-6BAC-4E8D-A605-7745F476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707E-1980-453F-AAA5-C621B964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8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2ECF-6ADE-4CB5-8A49-042B287A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FEC2-C8B8-4802-87DF-5DB2AB14C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734A-1BD3-437C-B330-BEA0695D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C710-2EA0-484A-80B9-F2975B82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948E-EE0B-4135-B3F9-36028149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02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424B-FD03-497F-A5D6-BDE4AAD0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AABA-16CD-4F09-B8EA-9C229FA7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7601-616D-4784-8F06-27DE9ABA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5B59-C79F-43EF-8273-947BB151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FE83B-EA0B-4933-B9E8-E3FD1D72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14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B578-C890-4390-BF62-F4E7A674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F5A1-A609-47E4-8EB4-9BBF6E11B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805C6-F091-4E3A-A510-B3E57054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6DA5-73DE-431B-BF5A-65B7A7D3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E5F0C-1E7A-4B94-8A65-F31468F7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5983B-E31F-4D5F-A63D-5FE511B7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812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171E-7457-4B89-843B-1104681B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ABC50-0BC5-4378-8E96-4410461CE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B8EE-61BA-4A86-B531-F40E6DA1D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E8179-2C4E-4560-9C0E-11637D7E9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C4F8A-AEA9-4E8C-99EB-9398A28CA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B4A60-1E64-41DE-A7A6-C6E48166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F683-67A0-4C67-9B90-B08BEB98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7620A-A8B7-4D58-AA79-2482A3FA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87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3005-FBE0-4600-BD9F-81FCF015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AA39-640D-429C-A895-E7A90AEE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2C0A9-363D-4F0C-B995-96351FFB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22538-8A34-46DB-A962-3409ED9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21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2F0A9-BFCE-4BD3-91AB-B1FE248F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801BC-054D-43A7-8E1A-B3BB982D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54DAC-F8E1-489B-9932-E1E4D6BC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814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1D00-82C3-4F97-AC86-466C347A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0CBE-4A03-4D14-BF93-A7F2EACF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0A59E-6828-49C6-9D1D-8800ED206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C463E-94E0-4E88-BA3B-B1497DA7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AB6E3-626B-4AEF-9D51-167589E9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89DD8-7F5B-474D-AB05-5209CA11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099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35D4-809C-426F-BE86-42163D6C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7FD87-B71D-47B6-BBDA-F2C2C5868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8C3C4-738B-4487-98F2-1247154CF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AF44-769F-4EF3-B3A7-EA31300F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3E7ED-C70B-4656-9F52-711735FB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E3E0F-00D8-4550-BED0-EB72A067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2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B62CE-64A0-4FF9-BAFC-39345455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1F2ED-2C3A-4AA2-B64B-47E6C982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6378C-EC40-4198-8414-FE553CECE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BFA5-DC37-4D40-8D81-B4A90552A81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0879-F1C1-4106-8759-2A8B83CC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92EE6-FFFD-456F-B2D6-2F6BA4801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50A7-AE59-4C0A-8F58-7235F7BCFB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21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49F97-6D75-D742-B7BD-E18DAA5C9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 photo of a city&#10;&#10;Description automatically generated">
            <a:extLst>
              <a:ext uri="{FF2B5EF4-FFF2-40B4-BE49-F238E27FC236}">
                <a16:creationId xmlns:a16="http://schemas.microsoft.com/office/drawing/2014/main" id="{A78C7E35-1B9E-0D48-81A9-F446244B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"/>
            <a:ext cx="12192000" cy="68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0B3652C0-C10D-C046-916C-6AA120EE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0" y="0"/>
            <a:ext cx="9533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C4185-8038-4115-9C5F-CE25E992002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t="2493" b="52838"/>
          <a:stretch/>
        </p:blipFill>
        <p:spPr>
          <a:xfrm rot="10800000">
            <a:off x="294967" y="106599"/>
            <a:ext cx="7610168" cy="664480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6D81BDF-50F6-4666-A6CC-BA448D32F349}"/>
              </a:ext>
            </a:extLst>
          </p:cNvPr>
          <p:cNvSpPr/>
          <p:nvPr/>
        </p:nvSpPr>
        <p:spPr>
          <a:xfrm>
            <a:off x="3818408" y="4079573"/>
            <a:ext cx="45719" cy="654659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C60088-4D7C-4D10-8BFE-92F0767DEA9B}"/>
              </a:ext>
            </a:extLst>
          </p:cNvPr>
          <p:cNvSpPr/>
          <p:nvPr/>
        </p:nvSpPr>
        <p:spPr>
          <a:xfrm rot="3694741" flipH="1">
            <a:off x="4121579" y="4252044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507CF3-1ECD-49B9-A9B6-07C12F772A4E}"/>
              </a:ext>
            </a:extLst>
          </p:cNvPr>
          <p:cNvSpPr/>
          <p:nvPr/>
        </p:nvSpPr>
        <p:spPr>
          <a:xfrm rot="3694741" flipH="1">
            <a:off x="4160839" y="3597385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F9239-42B2-4A3B-9FA1-AB85CDAEB81B}"/>
              </a:ext>
            </a:extLst>
          </p:cNvPr>
          <p:cNvSpPr/>
          <p:nvPr/>
        </p:nvSpPr>
        <p:spPr>
          <a:xfrm>
            <a:off x="4406482" y="3769856"/>
            <a:ext cx="2954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111589-8217-46D8-A46C-E940B042FAC1}"/>
              </a:ext>
            </a:extLst>
          </p:cNvPr>
          <p:cNvSpPr/>
          <p:nvPr/>
        </p:nvSpPr>
        <p:spPr>
          <a:xfrm rot="17905259" flipH="1" flipV="1">
            <a:off x="3549678" y="4236277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2A3BA5-6C1E-4111-8F6D-95534FA7D5D0}"/>
              </a:ext>
            </a:extLst>
          </p:cNvPr>
          <p:cNvSpPr/>
          <p:nvPr/>
        </p:nvSpPr>
        <p:spPr>
          <a:xfrm rot="17905259" flipH="1" flipV="1">
            <a:off x="3588938" y="3581618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B60253-64E1-4232-B28B-64894B40236C}"/>
              </a:ext>
            </a:extLst>
          </p:cNvPr>
          <p:cNvSpPr/>
          <p:nvPr/>
        </p:nvSpPr>
        <p:spPr>
          <a:xfrm>
            <a:off x="3331484" y="3746696"/>
            <a:ext cx="2954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02137B-85F5-4F5F-AEDA-F4EB8EB97B31}"/>
              </a:ext>
            </a:extLst>
          </p:cNvPr>
          <p:cNvSpPr/>
          <p:nvPr/>
        </p:nvSpPr>
        <p:spPr>
          <a:xfrm rot="3694741" flipH="1">
            <a:off x="3639857" y="3277940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E98412-B5A3-4E64-9F97-E3FD1413750E}"/>
              </a:ext>
            </a:extLst>
          </p:cNvPr>
          <p:cNvSpPr/>
          <p:nvPr/>
        </p:nvSpPr>
        <p:spPr>
          <a:xfrm rot="17905259" flipH="1" flipV="1">
            <a:off x="4160838" y="3277940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C4BA3B-1A23-4019-B91C-15684AB647D6}"/>
              </a:ext>
            </a:extLst>
          </p:cNvPr>
          <p:cNvSpPr/>
          <p:nvPr/>
        </p:nvSpPr>
        <p:spPr>
          <a:xfrm>
            <a:off x="3297426" y="3115197"/>
            <a:ext cx="45719" cy="654659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C49A6B-5C84-4626-95A6-A407ADB58B64}"/>
              </a:ext>
            </a:extLst>
          </p:cNvPr>
          <p:cNvSpPr/>
          <p:nvPr/>
        </p:nvSpPr>
        <p:spPr>
          <a:xfrm rot="3694741" flipH="1">
            <a:off x="3634758" y="2629971"/>
            <a:ext cx="45719" cy="64995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23BB893-0F13-45FD-978E-E6E525238513}"/>
              </a:ext>
            </a:extLst>
          </p:cNvPr>
          <p:cNvSpPr/>
          <p:nvPr/>
        </p:nvSpPr>
        <p:spPr>
          <a:xfrm>
            <a:off x="3885500" y="2805480"/>
            <a:ext cx="2954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EE6C73-E9AB-4F3C-AF81-7FF864B818E3}"/>
              </a:ext>
            </a:extLst>
          </p:cNvPr>
          <p:cNvSpPr/>
          <p:nvPr/>
        </p:nvSpPr>
        <p:spPr>
          <a:xfrm>
            <a:off x="2756508" y="2788763"/>
            <a:ext cx="2954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FBDF96-BEAA-440D-A1DF-8A8635F3071A}"/>
              </a:ext>
            </a:extLst>
          </p:cNvPr>
          <p:cNvSpPr/>
          <p:nvPr/>
        </p:nvSpPr>
        <p:spPr>
          <a:xfrm rot="3694741" flipH="1">
            <a:off x="3080817" y="2290386"/>
            <a:ext cx="45719" cy="657558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1C63213-B75C-4BC6-A7C2-DF02C8B44850}"/>
              </a:ext>
            </a:extLst>
          </p:cNvPr>
          <p:cNvSpPr/>
          <p:nvPr/>
        </p:nvSpPr>
        <p:spPr>
          <a:xfrm rot="17905259" flipH="1" flipV="1">
            <a:off x="3619524" y="2279443"/>
            <a:ext cx="45719" cy="672388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111AAE-2B8C-4824-9710-D89AD15EE31C}"/>
              </a:ext>
            </a:extLst>
          </p:cNvPr>
          <p:cNvSpPr/>
          <p:nvPr/>
        </p:nvSpPr>
        <p:spPr>
          <a:xfrm rot="17905259" flipH="1" flipV="1">
            <a:off x="3082729" y="3284902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97625C-DC82-4975-AE3A-4072414DCDA4}"/>
              </a:ext>
            </a:extLst>
          </p:cNvPr>
          <p:cNvSpPr/>
          <p:nvPr/>
        </p:nvSpPr>
        <p:spPr>
          <a:xfrm rot="17905259" flipH="1" flipV="1">
            <a:off x="3067954" y="2627510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F0D054F-86FF-41B9-B917-BAAC2DDA804C}"/>
              </a:ext>
            </a:extLst>
          </p:cNvPr>
          <p:cNvSpPr/>
          <p:nvPr/>
        </p:nvSpPr>
        <p:spPr>
          <a:xfrm rot="3694741" flipH="1">
            <a:off x="3082730" y="4242317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EEFA37-781F-427F-8276-8CFB9C86325F}"/>
              </a:ext>
            </a:extLst>
          </p:cNvPr>
          <p:cNvSpPr/>
          <p:nvPr/>
        </p:nvSpPr>
        <p:spPr>
          <a:xfrm>
            <a:off x="2740299" y="4079574"/>
            <a:ext cx="45719" cy="654659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D29650-C9C3-4FFD-96B1-4412EFBDB5DD}"/>
              </a:ext>
            </a:extLst>
          </p:cNvPr>
          <p:cNvSpPr/>
          <p:nvPr/>
        </p:nvSpPr>
        <p:spPr>
          <a:xfrm rot="3694741" flipH="1">
            <a:off x="3077631" y="3594348"/>
            <a:ext cx="45719" cy="64995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715336-AD93-4A1A-8109-134863663805}"/>
              </a:ext>
            </a:extLst>
          </p:cNvPr>
          <p:cNvSpPr/>
          <p:nvPr/>
        </p:nvSpPr>
        <p:spPr>
          <a:xfrm>
            <a:off x="2199381" y="3753140"/>
            <a:ext cx="2954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F8DCF2C-EE3D-430A-B837-0A6331C0E950}"/>
              </a:ext>
            </a:extLst>
          </p:cNvPr>
          <p:cNvSpPr/>
          <p:nvPr/>
        </p:nvSpPr>
        <p:spPr>
          <a:xfrm rot="3694741" flipH="1">
            <a:off x="2523690" y="3254763"/>
            <a:ext cx="45719" cy="657558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1D614ED-CF6C-4147-9D84-109005919243}"/>
              </a:ext>
            </a:extLst>
          </p:cNvPr>
          <p:cNvSpPr/>
          <p:nvPr/>
        </p:nvSpPr>
        <p:spPr>
          <a:xfrm rot="17905259" flipH="1" flipV="1">
            <a:off x="2525602" y="4249279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B2B6667-E6CB-42D1-A50E-044D166DBE79}"/>
              </a:ext>
            </a:extLst>
          </p:cNvPr>
          <p:cNvSpPr/>
          <p:nvPr/>
        </p:nvSpPr>
        <p:spPr>
          <a:xfrm rot="17905259" flipH="1" flipV="1">
            <a:off x="2510827" y="3591887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08BED6B-E0C6-4406-9132-376CEC91E87E}"/>
              </a:ext>
            </a:extLst>
          </p:cNvPr>
          <p:cNvSpPr/>
          <p:nvPr/>
        </p:nvSpPr>
        <p:spPr>
          <a:xfrm rot="17905259" flipH="1" flipV="1">
            <a:off x="4168469" y="2624502"/>
            <a:ext cx="56996" cy="61943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C4F20B3-F973-4656-8AFB-FDDB9B8A61B2}"/>
              </a:ext>
            </a:extLst>
          </p:cNvPr>
          <p:cNvSpPr/>
          <p:nvPr/>
        </p:nvSpPr>
        <p:spPr>
          <a:xfrm rot="3694741" flipH="1">
            <a:off x="4163371" y="2933948"/>
            <a:ext cx="45719" cy="649952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71B5C71-9108-4966-8F89-EF7CCAC659E0}"/>
              </a:ext>
            </a:extLst>
          </p:cNvPr>
          <p:cNvSpPr/>
          <p:nvPr/>
        </p:nvSpPr>
        <p:spPr>
          <a:xfrm>
            <a:off x="4402141" y="3089889"/>
            <a:ext cx="45719" cy="654659"/>
          </a:xfrm>
          <a:custGeom>
            <a:avLst/>
            <a:gdLst>
              <a:gd name="connsiteX0" fmla="*/ 14748 w 29546"/>
              <a:gd name="connsiteY0" fmla="*/ 0 h 619432"/>
              <a:gd name="connsiteX1" fmla="*/ 14748 w 29546"/>
              <a:gd name="connsiteY1" fmla="*/ 162232 h 619432"/>
              <a:gd name="connsiteX2" fmla="*/ 0 w 29546"/>
              <a:gd name="connsiteY2" fmla="*/ 383458 h 619432"/>
              <a:gd name="connsiteX3" fmla="*/ 14748 w 29546"/>
              <a:gd name="connsiteY3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6" h="619432">
                <a:moveTo>
                  <a:pt x="14748" y="0"/>
                </a:moveTo>
                <a:cubicBezTo>
                  <a:pt x="39953" y="126026"/>
                  <a:pt x="28139" y="21624"/>
                  <a:pt x="14748" y="162232"/>
                </a:cubicBezTo>
                <a:cubicBezTo>
                  <a:pt x="7741" y="235805"/>
                  <a:pt x="4916" y="309716"/>
                  <a:pt x="0" y="383458"/>
                </a:cubicBezTo>
                <a:cubicBezTo>
                  <a:pt x="17683" y="560292"/>
                  <a:pt x="14748" y="481535"/>
                  <a:pt x="14748" y="61943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 descr="A picture containing game, honeycomb&#10;&#10;Description automatically generated">
            <a:extLst>
              <a:ext uri="{FF2B5EF4-FFF2-40B4-BE49-F238E27FC236}">
                <a16:creationId xmlns:a16="http://schemas.microsoft.com/office/drawing/2014/main" id="{64B2C3E3-C61C-4E3C-8FE0-F08126037E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8" y="2358639"/>
            <a:ext cx="2435552" cy="2435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D5A02-DEE6-44A2-86F8-4D319672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430" y="2375726"/>
            <a:ext cx="2699753" cy="25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14</cp:revision>
  <dcterms:created xsi:type="dcterms:W3CDTF">2020-08-06T05:51:11Z</dcterms:created>
  <dcterms:modified xsi:type="dcterms:W3CDTF">2020-11-22T22:54:25Z</dcterms:modified>
</cp:coreProperties>
</file>