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E703-5321-468E-8306-19A6370D9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E526C-299C-4096-9A30-E8BBBA3F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68E3-1F7C-432F-BC3E-D17D24A4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EB8A-2B64-481F-9A85-BF9862C9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9493E-E81F-4DE1-8F23-DB82F688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18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F3B4-C67E-4C39-A86B-4E94483C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56F2C-B9C8-4C60-BF34-8DF71470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7055-AF64-4662-8C50-B9E871F2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C5789-400F-4CC9-A5EA-0ED4EFF2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AF5B-9419-40B4-9200-DD012421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627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A65FB-40B8-4D70-893E-003DEEF45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F5249-2153-4E74-9F60-459922BAA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075D-7150-4646-8C1B-CF7661AC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EA1A-94DE-418A-9B67-77ACC76E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322F-7EBB-438C-ACA7-CD050CF7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CD85-94E3-4D1E-8C72-CC1F2CF2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70C0-6813-4AD0-866A-4230189A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A4AFD-4158-4260-9D9E-29FFE9B1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9247D-34C7-470C-A066-641FAA83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ABD8-67C3-4EA4-B906-1E1E4546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625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F9BA-098F-4FFD-9F51-FDB891F6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484D5-BEBF-46FC-882C-90CA0282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279D-8EE5-4D25-BC60-96D574DC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A781-61A1-4EB0-97F0-E2DED2AC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3038-BF25-4224-9247-FFF0F07A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8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F73C-8B36-4257-BE98-72D4CA09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1E77-328B-4DF4-A5C8-6FBBDFB8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D2E8-D691-43BC-AD78-1962600CA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19345-3D33-4DEB-AEE3-B7DC5F95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D8E8B-FEB4-48ED-8B52-31210F27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BB8C2-B8D6-44AE-A328-87C8810E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2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12AD-A5FF-4729-82DE-EC898376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9A619-C026-4E47-89BA-97DFA049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58402-B825-4ECE-AF38-A20D60A2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31D9-7170-4588-9ADC-D064922A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7A118-2A0B-43A7-8D1C-895CD7422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2B842-617C-4AA0-B90B-C183E89D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E35E0-5185-4D08-BF16-ADD80798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B25D1-126F-44B0-827C-864C6F71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21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B0E4-5089-4CE4-B8B5-71D85DC4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9F9E2-AAD4-4F38-8ECD-FAE293D2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FACDE-0976-44CD-99D1-0E259581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2246F-065F-4DE7-9B24-546C5393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134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92AC-0336-4024-AB0C-8E70FB6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C2F9-4C0D-4317-9551-B03F1DAF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004AF-0531-49E3-88B9-C579AE91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34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67DA-30BB-4935-AA2E-D291E5DD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D7D4F-6192-409D-9AE0-9E4B77E66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093B7-EDF0-49C9-998D-7C503ABBE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90F2F-FDCD-46DA-87EC-B887D218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D980E-D1D7-4A31-B643-52E01EB5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C0DAD-364A-497D-9E6F-A43ADFDA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95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F6A8-0349-480B-8D87-165A093D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A691A-2982-4178-A9E3-54B7A94B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7A6A-5CA5-41E2-9982-114C67D8D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DE86F-1036-4096-ADE4-2A0C8D53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56D8A-D83E-4F22-B903-858DA7F3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504F9-EB59-442E-9797-FCB7F5BF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93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629E4-F2A8-4EB8-AFE2-7698F6D3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9980-B087-43F5-BEDA-0247DFEE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DE61F-DBB0-4D9D-9DC0-128581A0C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C2B4-3FC5-4CE3-BEAF-2734BEE229F8}" type="datetimeFigureOut">
              <a:rPr lang="en-NZ" smtClean="0"/>
              <a:t>25/09/20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FD64-FF3C-433C-9E20-A94AF0B2C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BB70-F43C-4169-A767-5A3250ECE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55DE-4010-4DF8-8BFC-42DC177F09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5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6F1362-5A04-4FC8-9ED7-4C62018127EC}"/>
              </a:ext>
            </a:extLst>
          </p:cNvPr>
          <p:cNvSpPr txBox="1"/>
          <p:nvPr/>
        </p:nvSpPr>
        <p:spPr>
          <a:xfrm>
            <a:off x="593766" y="5462650"/>
            <a:ext cx="1079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What colours can a traffic light appear as you approach it?</a:t>
            </a:r>
          </a:p>
          <a:p>
            <a:r>
              <a:rPr lang="mi-NZ" sz="2400" dirty="0"/>
              <a:t>What does each colour mean for the driver?</a:t>
            </a:r>
            <a:endParaRPr lang="en-NZ" sz="2400" dirty="0"/>
          </a:p>
        </p:txBody>
      </p:sp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7DA85B66-4F48-6040-B159-0E07FFBDE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7220"/>
          <a:stretch/>
        </p:blipFill>
        <p:spPr>
          <a:xfrm>
            <a:off x="780287" y="564353"/>
            <a:ext cx="3882037" cy="47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6F080-DC27-4445-BB97-ECA74AFBBF85}"/>
              </a:ext>
            </a:extLst>
          </p:cNvPr>
          <p:cNvSpPr txBox="1"/>
          <p:nvPr/>
        </p:nvSpPr>
        <p:spPr>
          <a:xfrm>
            <a:off x="475013" y="5403273"/>
            <a:ext cx="10984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Luciana passes through two sets of traffic lights on her way to work.</a:t>
            </a:r>
          </a:p>
          <a:p>
            <a:r>
              <a:rPr lang="mi-NZ" sz="2400" dirty="0"/>
              <a:t>This spinner shows the fraction of time the lights show each colour.</a:t>
            </a:r>
          </a:p>
          <a:p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E09A5-8320-4718-A26B-EA6CA482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35" y="531397"/>
            <a:ext cx="4645216" cy="4598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F102A-FFFE-4F11-AB73-02B46D41E9A7}"/>
              </a:ext>
            </a:extLst>
          </p:cNvPr>
          <p:cNvSpPr txBox="1"/>
          <p:nvPr/>
        </p:nvSpPr>
        <p:spPr>
          <a:xfrm>
            <a:off x="1810004" y="1710047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C25CA-C431-41DE-9EBA-C9DAFEE0A775}"/>
              </a:ext>
            </a:extLst>
          </p:cNvPr>
          <p:cNvSpPr txBox="1"/>
          <p:nvPr/>
        </p:nvSpPr>
        <p:spPr>
          <a:xfrm>
            <a:off x="4254342" y="1710047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Stop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2AF22-DD1E-4339-8B8C-8722130908CB}"/>
              </a:ext>
            </a:extLst>
          </p:cNvPr>
          <p:cNvSpPr txBox="1"/>
          <p:nvPr/>
        </p:nvSpPr>
        <p:spPr>
          <a:xfrm>
            <a:off x="3032173" y="1161803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D657-28CB-4549-8A50-4951F46D86B0}"/>
              </a:ext>
            </a:extLst>
          </p:cNvPr>
          <p:cNvSpPr txBox="1"/>
          <p:nvPr/>
        </p:nvSpPr>
        <p:spPr>
          <a:xfrm>
            <a:off x="1295402" y="2834997"/>
            <a:ext cx="220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Light changing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7419B-78EB-478A-97ED-4C1AF6D0869D}"/>
              </a:ext>
            </a:extLst>
          </p:cNvPr>
          <p:cNvSpPr txBox="1"/>
          <p:nvPr/>
        </p:nvSpPr>
        <p:spPr>
          <a:xfrm>
            <a:off x="3032172" y="3855292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17B9D-196F-49C5-B196-FCC52A454707}"/>
              </a:ext>
            </a:extLst>
          </p:cNvPr>
          <p:cNvSpPr txBox="1"/>
          <p:nvPr/>
        </p:nvSpPr>
        <p:spPr>
          <a:xfrm>
            <a:off x="4280066" y="3096820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92391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4C7B3-A472-4E2F-9319-F719A5CF5D6A}"/>
              </a:ext>
            </a:extLst>
          </p:cNvPr>
          <p:cNvSpPr txBox="1"/>
          <p:nvPr/>
        </p:nvSpPr>
        <p:spPr>
          <a:xfrm>
            <a:off x="486889" y="4892635"/>
            <a:ext cx="109846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What is the probability that:</a:t>
            </a:r>
          </a:p>
          <a:p>
            <a:r>
              <a:rPr lang="mi-NZ" sz="2400" dirty="0"/>
              <a:t>Luciana gets through both sets of lights without stopping (both green)?</a:t>
            </a:r>
          </a:p>
          <a:p>
            <a:r>
              <a:rPr lang="mi-NZ" sz="2400" dirty="0"/>
              <a:t>Luciana stops at both lights (when the lights are red)?</a:t>
            </a:r>
          </a:p>
          <a:p>
            <a:r>
              <a:rPr lang="mi-NZ" sz="2400" dirty="0"/>
              <a:t>Luciana only stops at one set of lights.</a:t>
            </a:r>
          </a:p>
          <a:p>
            <a:endParaRPr lang="en-NZ" dirty="0"/>
          </a:p>
        </p:txBody>
      </p:sp>
      <p:pic>
        <p:nvPicPr>
          <p:cNvPr id="5" name="Picture 4" descr="A car stopped at a traffic light&#10;&#10;Description automatically generated">
            <a:extLst>
              <a:ext uri="{FF2B5EF4-FFF2-40B4-BE49-F238E27FC236}">
                <a16:creationId xmlns:a16="http://schemas.microsoft.com/office/drawing/2014/main" id="{2F4C9A12-8730-AC44-98BF-A12C61E35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9" y="304452"/>
            <a:ext cx="6523511" cy="43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5C5F1-F5BE-41B4-8E33-9901353E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42" y="540649"/>
            <a:ext cx="8067368" cy="55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CDA1D2-7C08-4FF1-A757-EBD6D3A8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238250"/>
            <a:ext cx="51911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7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64E87F7-3963-4B1D-B773-90191A52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15" y="576074"/>
            <a:ext cx="4730363" cy="4197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3F578-37E2-4499-96F3-DC287E9A4F58}"/>
              </a:ext>
            </a:extLst>
          </p:cNvPr>
          <p:cNvSpPr txBox="1"/>
          <p:nvPr/>
        </p:nvSpPr>
        <p:spPr>
          <a:xfrm>
            <a:off x="3424835" y="3108502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E0F8D-C4F1-4FE5-9DE2-D5AD2C9E8169}"/>
              </a:ext>
            </a:extLst>
          </p:cNvPr>
          <p:cNvSpPr txBox="1"/>
          <p:nvPr/>
        </p:nvSpPr>
        <p:spPr>
          <a:xfrm>
            <a:off x="1631282" y="1488812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00CDC-81F4-4F71-8FA0-75444602F62B}"/>
              </a:ext>
            </a:extLst>
          </p:cNvPr>
          <p:cNvSpPr txBox="1"/>
          <p:nvPr/>
        </p:nvSpPr>
        <p:spPr>
          <a:xfrm>
            <a:off x="1219976" y="2851874"/>
            <a:ext cx="220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Light changing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D49A8-5536-443E-B7E2-9F1120E97E15}"/>
              </a:ext>
            </a:extLst>
          </p:cNvPr>
          <p:cNvSpPr txBox="1"/>
          <p:nvPr/>
        </p:nvSpPr>
        <p:spPr>
          <a:xfrm>
            <a:off x="2910233" y="1181036"/>
            <a:ext cx="220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Light changing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F0EE0-A64D-425B-97E7-B251779E35A4}"/>
              </a:ext>
            </a:extLst>
          </p:cNvPr>
          <p:cNvSpPr txBox="1"/>
          <p:nvPr/>
        </p:nvSpPr>
        <p:spPr>
          <a:xfrm>
            <a:off x="207841" y="5448622"/>
            <a:ext cx="10984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Luciana changes her driving route.</a:t>
            </a:r>
          </a:p>
          <a:p>
            <a:r>
              <a:rPr lang="mi-NZ" sz="2400" dirty="0"/>
              <a:t>The new route is the same distance but has two sets of lights phased like this.</a:t>
            </a:r>
          </a:p>
          <a:p>
            <a:r>
              <a:rPr lang="mi-NZ" sz="2400" dirty="0"/>
              <a:t>Is Luciana better off than before or should she go back to the previous route?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305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7A55A-7B78-4F9E-AE75-34F5CBF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98" y="1519083"/>
            <a:ext cx="10954013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140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12</cp:revision>
  <dcterms:created xsi:type="dcterms:W3CDTF">2020-08-19T04:39:01Z</dcterms:created>
  <dcterms:modified xsi:type="dcterms:W3CDTF">2020-09-25T02:47:27Z</dcterms:modified>
</cp:coreProperties>
</file>