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A24E-3E5E-40C2-A8DC-4DDDE9D29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9B81C-096F-4702-85FB-DDDB2F760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A00FA-EFF8-480E-98D3-02AF5351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C5051-37CA-41F3-A425-E6DAD85D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8E3D-BC14-46B7-A0A5-2F1DCB78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309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1BA02-C33A-482E-BB19-81DDF48A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E09B1-7FA3-4F15-B07A-970C8BF8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AF3A-A47B-4B26-9254-18A3E63B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37877-DB1B-40FA-8715-FA0DA071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93B85-0EA4-4F17-BF4D-4942E7F4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142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B4338-F393-4767-B043-41C81721A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3CBC0-B689-4C2A-9F80-FB1D5F39E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60A48-613D-4A93-ACB5-9E86E9BE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5FE0-FE4E-4008-AEB9-78635C82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16762-CAFC-4E6C-BF28-1E04FA8A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65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2BB6-9806-4EFC-AC57-DF241E77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84E84-1D92-4911-9B17-F117F4A23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DA252-0A97-4165-8865-044C495E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FDF0A-1CC1-4E84-BEFA-6EFD5F28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1E2CB-9E87-409B-B71D-A5543313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1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2D3C-7AA6-4947-9F58-EEE7BF2AD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E3AD5-F732-45B0-93F2-B88AD1F0E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0C35D-A1E3-4173-9054-5F999C9F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880BC-67D2-42B2-834C-65B4D4FF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C9D6-BAE6-44A5-8385-5FFFE103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852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FD20-D497-42B9-B453-10B863F4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97930-84D3-41F1-833B-B8872D848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C4ADB-74B8-46EA-BAAB-1BAD68D63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05B71-EB71-46DE-B962-848D21EE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1451E-3B8C-46C5-A006-7D6B5F97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C5B37-E755-42DC-B940-2FB1901D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026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30D4-240E-405D-A294-A442CA96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DFFD2-D646-41DD-9DEF-554AD05E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8A28E-BEB4-4913-A426-B048B4B62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3657A5-A296-46AE-B213-0FBD3D6AE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0F789-46A8-4C4F-8497-DD14A20D0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9558A-84D4-459E-90FE-CB55814D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626D1-72BC-41F9-A311-CF6D1E84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F46CD-0F6B-4417-9613-DC57176D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879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F458-8B85-43D2-9ECE-A6AFB1CF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4438B-6B7C-480A-A0E3-E32458CC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F2D26-89A1-4C97-A336-7BC19372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9AB03-26AC-46C6-B151-F0291746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149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DD8DB-0E0B-4287-AA21-D9787D53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9ABB5-4594-45B8-968E-EA0839B9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53D74-198F-4D8F-9827-0A443D2D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949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C30E-3358-45E8-AEC4-D8493475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B6D47-9B19-4874-9E44-AA542136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64CAE-24A8-4A9E-9211-427074C7F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6E632-B684-44CB-8819-2D1FD446C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4A09-DD6F-40C5-A684-DF42F5AA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D5934-9060-4F07-A91E-1B228AD2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165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032-5E35-4A7D-91B4-A2056049D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B97D1-6CF6-49D3-BF74-5C29C8ADB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8640E-062D-4BC7-BC4F-76CD73845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977CD-5054-48A6-8677-A516EAEC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5D993-F4F0-46DA-BBB0-5339A71E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6027C-C0B3-437C-A8B9-676C6101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968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8EA35-3521-4C7F-92CA-DB5AB111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532E-8914-4955-BECC-7BA588F2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8BFAF-31C4-4332-A0E6-BEDE2B872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B8FE3-38B8-4972-8900-F30597E1F719}" type="datetimeFigureOut">
              <a:rPr lang="en-NZ" smtClean="0"/>
              <a:t>25/09/20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E444-8048-4C30-BAB5-020DC766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1218C-078A-4904-AFA3-19BF748A3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AECF2-ABCB-483B-84B8-2B3D0973EE6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577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C02822-47BF-4354-AC7D-005E715C88DD}"/>
              </a:ext>
            </a:extLst>
          </p:cNvPr>
          <p:cNvSpPr txBox="1"/>
          <p:nvPr/>
        </p:nvSpPr>
        <p:spPr>
          <a:xfrm>
            <a:off x="4120737" y="506750"/>
            <a:ext cx="236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First Child</a:t>
            </a:r>
            <a:endParaRPr lang="en-NZ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8FA54-91AA-4072-B431-7F66A7475FC2}"/>
              </a:ext>
            </a:extLst>
          </p:cNvPr>
          <p:cNvSpPr txBox="1"/>
          <p:nvPr/>
        </p:nvSpPr>
        <p:spPr>
          <a:xfrm>
            <a:off x="7550727" y="512570"/>
            <a:ext cx="279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Second Child</a:t>
            </a:r>
            <a:endParaRPr lang="en-NZ" sz="36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3B520C-D2CA-48A8-AEC8-EA7E6E27DB43}"/>
              </a:ext>
            </a:extLst>
          </p:cNvPr>
          <p:cNvGrpSpPr/>
          <p:nvPr/>
        </p:nvGrpSpPr>
        <p:grpSpPr>
          <a:xfrm>
            <a:off x="1828800" y="1992522"/>
            <a:ext cx="3604160" cy="1436478"/>
            <a:chOff x="1828800" y="2051899"/>
            <a:chExt cx="3604160" cy="143647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4B2BF33-B3B8-48A5-B03C-4C8F35FD3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DDD544-A3E1-4DF2-99EC-D424759D6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28DCE-60E1-4893-9D43-8B868336FCA1}"/>
              </a:ext>
            </a:extLst>
          </p:cNvPr>
          <p:cNvGrpSpPr/>
          <p:nvPr/>
        </p:nvGrpSpPr>
        <p:grpSpPr>
          <a:xfrm>
            <a:off x="1828800" y="3593160"/>
            <a:ext cx="3604160" cy="1436477"/>
            <a:chOff x="1828800" y="2375065"/>
            <a:chExt cx="3604160" cy="143647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DE6789-E1E1-4822-9FDA-45BEC9CBE764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B82284-50B9-4115-B3E0-FCC36DA30BE8}"/>
                </a:ext>
              </a:extLst>
            </p:cNvPr>
            <p:cNvSpPr txBox="1"/>
            <p:nvPr/>
          </p:nvSpPr>
          <p:spPr>
            <a:xfrm>
              <a:off x="4399807" y="3165211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441E6-0C4C-4E24-BA13-A863ED69F28B}"/>
              </a:ext>
            </a:extLst>
          </p:cNvPr>
          <p:cNvGrpSpPr/>
          <p:nvPr/>
        </p:nvGrpSpPr>
        <p:grpSpPr>
          <a:xfrm>
            <a:off x="5688277" y="3678265"/>
            <a:ext cx="3604160" cy="1028206"/>
            <a:chOff x="1828800" y="2051899"/>
            <a:chExt cx="3604160" cy="143647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E31BB9-FB98-421A-998B-A7D3DFD5C4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49AC75-29AC-4878-A74F-61E33C70A40D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BACA0-E82D-4BAA-96B3-10E6FF7A8EB5}"/>
              </a:ext>
            </a:extLst>
          </p:cNvPr>
          <p:cNvGrpSpPr/>
          <p:nvPr/>
        </p:nvGrpSpPr>
        <p:grpSpPr>
          <a:xfrm>
            <a:off x="5688277" y="4895826"/>
            <a:ext cx="3604160" cy="646331"/>
            <a:chOff x="1828800" y="2375065"/>
            <a:chExt cx="3604160" cy="143647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2569721-B486-4E99-B2B8-013689DF797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AB6137-CEBE-43E1-87F7-62EDA2CF6C2E}"/>
                </a:ext>
              </a:extLst>
            </p:cNvPr>
            <p:cNvSpPr txBox="1"/>
            <p:nvPr/>
          </p:nvSpPr>
          <p:spPr>
            <a:xfrm>
              <a:off x="4399807" y="3165211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831A5-8C62-480A-B8DB-355CEC2EE9DF}"/>
              </a:ext>
            </a:extLst>
          </p:cNvPr>
          <p:cNvGrpSpPr/>
          <p:nvPr/>
        </p:nvGrpSpPr>
        <p:grpSpPr>
          <a:xfrm>
            <a:off x="5733802" y="1304306"/>
            <a:ext cx="3604160" cy="1028206"/>
            <a:chOff x="1828800" y="2051899"/>
            <a:chExt cx="3604160" cy="143647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A5BFCA-3FE0-4A5B-920D-9C5B693CD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000E1F-A962-418D-B115-AE32013B3ED2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AA2ED5-A962-4E84-B447-463E559A8834}"/>
              </a:ext>
            </a:extLst>
          </p:cNvPr>
          <p:cNvGrpSpPr/>
          <p:nvPr/>
        </p:nvGrpSpPr>
        <p:grpSpPr>
          <a:xfrm>
            <a:off x="5733802" y="2496672"/>
            <a:ext cx="3604160" cy="646331"/>
            <a:chOff x="1828800" y="2375065"/>
            <a:chExt cx="3604160" cy="143647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FED9136-9488-4506-8D96-63985430226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907F78-905F-4F48-BD52-503E1E40D8F7}"/>
                </a:ext>
              </a:extLst>
            </p:cNvPr>
            <p:cNvSpPr txBox="1"/>
            <p:nvPr/>
          </p:nvSpPr>
          <p:spPr>
            <a:xfrm>
              <a:off x="4399807" y="3165211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566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DDEB4F-E292-482B-ADA3-066CD85712E6}"/>
              </a:ext>
            </a:extLst>
          </p:cNvPr>
          <p:cNvSpPr txBox="1"/>
          <p:nvPr/>
        </p:nvSpPr>
        <p:spPr>
          <a:xfrm>
            <a:off x="649014" y="4013649"/>
            <a:ext cx="10893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What mixes of female and male children are possible in a three-child family?</a:t>
            </a:r>
          </a:p>
          <a:p>
            <a:r>
              <a:rPr lang="mi-NZ" sz="2400" dirty="0"/>
              <a:t>Use the spinner to simulate having three-child families, at least 24 times.</a:t>
            </a:r>
          </a:p>
          <a:p>
            <a:r>
              <a:rPr lang="mi-NZ" sz="2400" dirty="0"/>
              <a:t>Record your results.</a:t>
            </a:r>
          </a:p>
          <a:p>
            <a:r>
              <a:rPr lang="mi-NZ" sz="2400" dirty="0"/>
              <a:t>Which events happen most frequently?</a:t>
            </a:r>
          </a:p>
          <a:p>
            <a:r>
              <a:rPr lang="mi-NZ" sz="2400" dirty="0"/>
              <a:t>Which events happen least frequently?</a:t>
            </a:r>
          </a:p>
          <a:p>
            <a:endParaRPr lang="mi-NZ" sz="2400" dirty="0"/>
          </a:p>
          <a:p>
            <a:r>
              <a:rPr lang="mi-NZ" sz="2400" dirty="0"/>
              <a:t>Create a tree diagram to explain your results.</a:t>
            </a:r>
            <a:endParaRPr lang="en-NZ" sz="2400" dirty="0"/>
          </a:p>
        </p:txBody>
      </p:sp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E233E063-318F-154F-B42D-C66B5E35E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528" b="13119"/>
          <a:stretch/>
        </p:blipFill>
        <p:spPr>
          <a:xfrm>
            <a:off x="682752" y="337383"/>
            <a:ext cx="5413248" cy="34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C02822-47BF-4354-AC7D-005E715C88DD}"/>
              </a:ext>
            </a:extLst>
          </p:cNvPr>
          <p:cNvSpPr txBox="1"/>
          <p:nvPr/>
        </p:nvSpPr>
        <p:spPr>
          <a:xfrm>
            <a:off x="2258288" y="367655"/>
            <a:ext cx="187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First Child</a:t>
            </a:r>
            <a:endParaRPr lang="en-NZ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8FA54-91AA-4072-B431-7F66A7475FC2}"/>
              </a:ext>
            </a:extLst>
          </p:cNvPr>
          <p:cNvSpPr txBox="1"/>
          <p:nvPr/>
        </p:nvSpPr>
        <p:spPr>
          <a:xfrm>
            <a:off x="5105352" y="244660"/>
            <a:ext cx="2213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Second Child</a:t>
            </a:r>
            <a:endParaRPr lang="en-NZ" sz="36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3B520C-D2CA-48A8-AEC8-EA7E6E27DB43}"/>
              </a:ext>
            </a:extLst>
          </p:cNvPr>
          <p:cNvGrpSpPr/>
          <p:nvPr/>
        </p:nvGrpSpPr>
        <p:grpSpPr>
          <a:xfrm>
            <a:off x="662152" y="2324432"/>
            <a:ext cx="2856633" cy="1138543"/>
            <a:chOff x="1828800" y="2051899"/>
            <a:chExt cx="3604160" cy="143647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4B2BF33-B3B8-48A5-B03C-4C8F35FD3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DDD544-A3E1-4DF2-99EC-D424759D6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28DCE-60E1-4893-9D43-8B868336FCA1}"/>
              </a:ext>
            </a:extLst>
          </p:cNvPr>
          <p:cNvGrpSpPr/>
          <p:nvPr/>
        </p:nvGrpSpPr>
        <p:grpSpPr>
          <a:xfrm>
            <a:off x="662152" y="3925071"/>
            <a:ext cx="2856633" cy="1138542"/>
            <a:chOff x="1828800" y="2375065"/>
            <a:chExt cx="3604160" cy="143647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DE6789-E1E1-4822-9FDA-45BEC9CBE764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B82284-50B9-4115-B3E0-FCC36DA30BE8}"/>
                </a:ext>
              </a:extLst>
            </p:cNvPr>
            <p:cNvSpPr txBox="1"/>
            <p:nvPr/>
          </p:nvSpPr>
          <p:spPr>
            <a:xfrm>
              <a:off x="4399807" y="3165211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441E6-0C4C-4E24-BA13-A863ED69F28B}"/>
              </a:ext>
            </a:extLst>
          </p:cNvPr>
          <p:cNvGrpSpPr/>
          <p:nvPr/>
        </p:nvGrpSpPr>
        <p:grpSpPr>
          <a:xfrm>
            <a:off x="3764884" y="3941943"/>
            <a:ext cx="2856633" cy="814949"/>
            <a:chOff x="1828800" y="2051899"/>
            <a:chExt cx="3604160" cy="143647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E31BB9-FB98-421A-998B-A7D3DFD5C4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49AC75-29AC-4878-A74F-61E33C70A40D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BACA0-E82D-4BAA-96B3-10E6FF7A8EB5}"/>
              </a:ext>
            </a:extLst>
          </p:cNvPr>
          <p:cNvGrpSpPr/>
          <p:nvPr/>
        </p:nvGrpSpPr>
        <p:grpSpPr>
          <a:xfrm>
            <a:off x="3764884" y="5159505"/>
            <a:ext cx="2856633" cy="512278"/>
            <a:chOff x="1828800" y="2375065"/>
            <a:chExt cx="3604160" cy="143647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2569721-B486-4E99-B2B8-013689DF797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AB6137-CEBE-43E1-87F7-62EDA2CF6C2E}"/>
                </a:ext>
              </a:extLst>
            </p:cNvPr>
            <p:cNvSpPr txBox="1"/>
            <p:nvPr/>
          </p:nvSpPr>
          <p:spPr>
            <a:xfrm>
              <a:off x="4399807" y="3165211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831A5-8C62-480A-B8DB-355CEC2EE9DF}"/>
              </a:ext>
            </a:extLst>
          </p:cNvPr>
          <p:cNvGrpSpPr/>
          <p:nvPr/>
        </p:nvGrpSpPr>
        <p:grpSpPr>
          <a:xfrm>
            <a:off x="3810409" y="1567984"/>
            <a:ext cx="2856633" cy="814949"/>
            <a:chOff x="1828800" y="2051899"/>
            <a:chExt cx="3604160" cy="143647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A5BFCA-3FE0-4A5B-920D-9C5B693CD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000E1F-A962-418D-B115-AE32013B3ED2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AA2ED5-A962-4E84-B447-463E559A8834}"/>
              </a:ext>
            </a:extLst>
          </p:cNvPr>
          <p:cNvGrpSpPr/>
          <p:nvPr/>
        </p:nvGrpSpPr>
        <p:grpSpPr>
          <a:xfrm>
            <a:off x="3810409" y="2760351"/>
            <a:ext cx="2856633" cy="512278"/>
            <a:chOff x="1828800" y="2375065"/>
            <a:chExt cx="3604160" cy="143647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FED9136-9488-4506-8D96-63985430226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907F78-905F-4F48-BD52-503E1E40D8F7}"/>
                </a:ext>
              </a:extLst>
            </p:cNvPr>
            <p:cNvSpPr txBox="1"/>
            <p:nvPr/>
          </p:nvSpPr>
          <p:spPr>
            <a:xfrm>
              <a:off x="4399807" y="3165211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59A26D5-2583-4076-AF28-DB593D44F98F}"/>
              </a:ext>
            </a:extLst>
          </p:cNvPr>
          <p:cNvSpPr txBox="1"/>
          <p:nvPr/>
        </p:nvSpPr>
        <p:spPr>
          <a:xfrm>
            <a:off x="8292827" y="244659"/>
            <a:ext cx="221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Third Child</a:t>
            </a:r>
            <a:endParaRPr lang="en-NZ" sz="3600" dirty="0">
              <a:solidFill>
                <a:srgbClr val="FF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2223CB-2759-4B52-9208-590C60A22392}"/>
              </a:ext>
            </a:extLst>
          </p:cNvPr>
          <p:cNvGrpSpPr/>
          <p:nvPr/>
        </p:nvGrpSpPr>
        <p:grpSpPr>
          <a:xfrm>
            <a:off x="6841748" y="2754357"/>
            <a:ext cx="2868383" cy="491687"/>
            <a:chOff x="1828800" y="1362422"/>
            <a:chExt cx="3618985" cy="212595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6C7C87D-3486-453D-9901-703DCE7AD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F17CB5-9C9E-4807-9F8E-EFBFB3FF0997}"/>
                </a:ext>
              </a:extLst>
            </p:cNvPr>
            <p:cNvSpPr txBox="1"/>
            <p:nvPr/>
          </p:nvSpPr>
          <p:spPr>
            <a:xfrm>
              <a:off x="4414632" y="1362422"/>
              <a:ext cx="103315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BC8C30-333F-4671-956F-6A500ED1D14C}"/>
              </a:ext>
            </a:extLst>
          </p:cNvPr>
          <p:cNvGrpSpPr/>
          <p:nvPr/>
        </p:nvGrpSpPr>
        <p:grpSpPr>
          <a:xfrm>
            <a:off x="6853498" y="3319407"/>
            <a:ext cx="2902158" cy="240377"/>
            <a:chOff x="1828800" y="1999446"/>
            <a:chExt cx="3661598" cy="148893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765737B-EFD4-490D-8C12-D7026A8BDAF5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3A3FFD-D838-4F78-9FCD-7806AE3FBA61}"/>
                </a:ext>
              </a:extLst>
            </p:cNvPr>
            <p:cNvSpPr txBox="1"/>
            <p:nvPr/>
          </p:nvSpPr>
          <p:spPr>
            <a:xfrm>
              <a:off x="4457245" y="1999446"/>
              <a:ext cx="1033153" cy="64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55C48D-8640-4196-97CA-784237197EB6}"/>
              </a:ext>
            </a:extLst>
          </p:cNvPr>
          <p:cNvGrpSpPr/>
          <p:nvPr/>
        </p:nvGrpSpPr>
        <p:grpSpPr>
          <a:xfrm>
            <a:off x="6853498" y="1156504"/>
            <a:ext cx="2902158" cy="570267"/>
            <a:chOff x="1828800" y="2051899"/>
            <a:chExt cx="3604160" cy="143647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DB07C6-8568-4081-9FE5-65ECD45F1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347907-1E15-491E-A700-76128F2BC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BB1B1-89AC-4499-9CEE-6F64EA7AAF69}"/>
              </a:ext>
            </a:extLst>
          </p:cNvPr>
          <p:cNvGrpSpPr/>
          <p:nvPr/>
        </p:nvGrpSpPr>
        <p:grpSpPr>
          <a:xfrm>
            <a:off x="6855868" y="1846802"/>
            <a:ext cx="3013346" cy="285165"/>
            <a:chOff x="1846336" y="2597982"/>
            <a:chExt cx="3578422" cy="98894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CB38989-66EF-4027-A1FF-AB57E8D1CEF3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>
              <a:off x="1846336" y="2597982"/>
              <a:ext cx="2545269" cy="665783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EE2EE3-ABCE-4BF0-AFE2-D42653E18C8B}"/>
                </a:ext>
              </a:extLst>
            </p:cNvPr>
            <p:cNvSpPr txBox="1"/>
            <p:nvPr/>
          </p:nvSpPr>
          <p:spPr>
            <a:xfrm>
              <a:off x="4391605" y="2940598"/>
              <a:ext cx="1033153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010DD8-10B4-4FD5-8026-8D761CF0B183}"/>
              </a:ext>
            </a:extLst>
          </p:cNvPr>
          <p:cNvGrpSpPr/>
          <p:nvPr/>
        </p:nvGrpSpPr>
        <p:grpSpPr>
          <a:xfrm>
            <a:off x="6796222" y="5273390"/>
            <a:ext cx="2868383" cy="491687"/>
            <a:chOff x="1828800" y="1362422"/>
            <a:chExt cx="3618985" cy="212595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E021EB-7CB0-432B-AD21-62785C08F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178DBC-7066-41C2-BCEB-821732402EC1}"/>
                </a:ext>
              </a:extLst>
            </p:cNvPr>
            <p:cNvSpPr txBox="1"/>
            <p:nvPr/>
          </p:nvSpPr>
          <p:spPr>
            <a:xfrm>
              <a:off x="4414632" y="1362422"/>
              <a:ext cx="103315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F5C712-A44A-44BF-ADE8-9D8FB11F6200}"/>
              </a:ext>
            </a:extLst>
          </p:cNvPr>
          <p:cNvGrpSpPr/>
          <p:nvPr/>
        </p:nvGrpSpPr>
        <p:grpSpPr>
          <a:xfrm>
            <a:off x="6807972" y="5838440"/>
            <a:ext cx="2902158" cy="240377"/>
            <a:chOff x="1828800" y="1999446"/>
            <a:chExt cx="3661598" cy="148893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A2522CB-01F1-4B1E-934D-BCDA2482DD3F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3D967-9032-4EDC-8BFF-615E46277414}"/>
                </a:ext>
              </a:extLst>
            </p:cNvPr>
            <p:cNvSpPr txBox="1"/>
            <p:nvPr/>
          </p:nvSpPr>
          <p:spPr>
            <a:xfrm>
              <a:off x="4457245" y="1999446"/>
              <a:ext cx="1033153" cy="64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FB7077-91FC-4D5E-9E80-623220BF0990}"/>
              </a:ext>
            </a:extLst>
          </p:cNvPr>
          <p:cNvGrpSpPr/>
          <p:nvPr/>
        </p:nvGrpSpPr>
        <p:grpSpPr>
          <a:xfrm>
            <a:off x="6807972" y="3675537"/>
            <a:ext cx="2902158" cy="570267"/>
            <a:chOff x="1828800" y="2051899"/>
            <a:chExt cx="3604160" cy="143647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E8C6771-987F-4DCB-8E8A-21C775D3B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E4FCA6-7B1B-4D3E-BEF3-97D6F1182D20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F</a:t>
              </a:r>
              <a:endParaRPr lang="en-NZ" sz="36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103BD2-A717-4836-940D-FDA170B22190}"/>
              </a:ext>
            </a:extLst>
          </p:cNvPr>
          <p:cNvGrpSpPr/>
          <p:nvPr/>
        </p:nvGrpSpPr>
        <p:grpSpPr>
          <a:xfrm>
            <a:off x="6810342" y="4365835"/>
            <a:ext cx="3013346" cy="285165"/>
            <a:chOff x="1846336" y="2597982"/>
            <a:chExt cx="3578422" cy="98894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11455F0-629E-4AD2-966B-3480AD0597A9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1846336" y="2597982"/>
              <a:ext cx="2545269" cy="665783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4F6F1E-E92D-4830-BB3D-AA540AF75E30}"/>
                </a:ext>
              </a:extLst>
            </p:cNvPr>
            <p:cNvSpPr txBox="1"/>
            <p:nvPr/>
          </p:nvSpPr>
          <p:spPr>
            <a:xfrm>
              <a:off x="4391605" y="2940598"/>
              <a:ext cx="1033153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M</a:t>
              </a:r>
              <a:endParaRPr lang="en-NZ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20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5CCDE2-BDCC-4C77-BCF5-D7452757C9D1}"/>
              </a:ext>
            </a:extLst>
          </p:cNvPr>
          <p:cNvSpPr txBox="1"/>
          <p:nvPr/>
        </p:nvSpPr>
        <p:spPr>
          <a:xfrm>
            <a:off x="182880" y="511266"/>
            <a:ext cx="11338560" cy="2445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n-N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Jacob tosses two coins. Each coin has a ‘heads’ side, and a ‘tales’ side.</a:t>
            </a:r>
            <a:endParaRPr lang="en-NZ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N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“There are three possible outcomes, two heads, two tails, and a heads and tails mix,” he says.</a:t>
            </a:r>
            <a:endParaRPr lang="en-NZ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N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NZ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N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does Jacob think is the probability of getting two heads?</a:t>
            </a:r>
            <a:endParaRPr lang="en-NZ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N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 he correct? Explain.</a:t>
            </a:r>
            <a:endParaRPr lang="en-NZ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coin&#10;&#10;Description automatically generated">
            <a:extLst>
              <a:ext uri="{FF2B5EF4-FFF2-40B4-BE49-F238E27FC236}">
                <a16:creationId xmlns:a16="http://schemas.microsoft.com/office/drawing/2014/main" id="{BA3F9718-5C60-F142-AF4E-13C836475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5" y="3434888"/>
            <a:ext cx="3494313" cy="17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2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146</Words>
  <Application>Microsoft Macintosh PowerPoint</Application>
  <PresentationFormat>Widescreen</PresentationFormat>
  <Paragraphs>37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Lucy Richardson</cp:lastModifiedBy>
  <cp:revision>9</cp:revision>
  <dcterms:created xsi:type="dcterms:W3CDTF">2020-08-19T02:59:05Z</dcterms:created>
  <dcterms:modified xsi:type="dcterms:W3CDTF">2020-09-25T02:50:23Z</dcterms:modified>
</cp:coreProperties>
</file>