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3265-F9FC-4346-9202-2B6722EF7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5E9C6-A837-4CCD-BB28-CBEC541BC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176EB-4B4A-4006-AC77-BF49DF9C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726C-0A59-4DEA-BD79-BC1BD7E9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B40D-A7ED-444A-B7B1-F32481A3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012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EFFD-F568-423F-95F8-71703CCE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8305E-72B3-408E-AA3A-C9BD997C4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2C4A3-5496-43F7-8C70-C0B465DA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63F4D-E9B7-4473-96D0-16A20E60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301E7-5ADE-422B-8D2F-C1FAD4B5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809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3FE93-033A-4E46-BD96-D13879F95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630E7-683B-4080-A7F5-83C388D72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3FBB-B157-4074-AF1F-47717DDE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C006-0A0C-4AA2-B968-F66E06ED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67124-7673-4E0C-B635-B4E90A3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556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D558-E4C3-4861-B358-FFE374B0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AFAF-311A-4635-9644-CAE025732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01FC-1E54-4CC4-9E11-4B8627B5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AF49A-2C34-472B-BA80-1F680C91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ED8B-CA0C-49AE-B56D-C8D8CF77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05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6D48-B4DA-413F-AC2C-3F1146A0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3BF95-C7F9-412F-9705-87B220508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BFF1-CF58-48B4-8046-BDA6A89C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1A18-C07A-43C0-82C7-5CFD461F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699F-455E-4239-8B50-4AA159D0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085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C9E3-A6AC-462B-B4F2-95D8BB2B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077B-1524-493C-80A7-1E2A73CBB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3771D-7D49-4F00-9A42-0EE61E1B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09ECA-C4DD-406D-BAAB-E5FF4F07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48DCB-780B-4198-BED3-01EAD65B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0FEB7-F800-40DF-8D6D-F79855E7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03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01FA-D13E-4D23-8917-EA63BA8E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744F8-7C5B-462A-87BE-3863CD8D5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52BB3-D718-4606-948D-C7F823A72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1002E-2452-4F37-B9A4-3D9D10B46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D9B89-36FE-4541-9AA9-FC2B54A05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8427B-3861-43D4-94CE-0AA7045A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7DC5A-7924-4E61-8E9B-D4E3292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DF7FB-B8F7-4040-BD4E-A53023F0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400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75B2-1AE1-4827-996B-8522D24C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CF408-2E10-40FE-8347-8AC599F8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39545-31BE-456B-9A8A-FE628D25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431AB-CC2C-49F4-B593-247FE241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13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D15F5-38CA-44CA-BE3D-C74D64B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BDF8B-0BB1-4594-A729-6C45DAEA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D20F2-8E07-4456-A6D1-29D5C17D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05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8F62-31AF-4A47-942C-42690D8D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55820-A4F8-4C40-B773-C491A127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27ACB-1727-471F-9CD1-46B82ABDA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68C25-2BED-4DC9-AB21-46BD4EF0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BD31D-300C-4BBE-B40A-DB7E64C7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56983-E8EB-4F0E-A60A-0787B4ED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53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BFA7-60AC-4C39-BD56-715FF1CF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B26B4B-4136-4031-9A86-D195FE00D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88461-960A-4DE8-9596-591DEC87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DD08-155B-4410-B435-B2A99BDF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2EBA2-04A1-4116-B317-77076195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12E57-E31B-4070-9343-EC00DF11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865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A0E87-6C6D-4DA6-A2C9-B15E19B1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937A3-683C-4BB5-B4E7-146C12DC4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0280-64DF-4E82-B2D5-0697D78E5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1C6C-1AE5-4084-A77C-FC1D7567B4A3}" type="datetimeFigureOut">
              <a:rPr lang="en-NZ" smtClean="0"/>
              <a:t>11/09/20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09905-41BD-4671-A55F-684424824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24BB-909E-415A-9E45-8FEFA041E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78B48-F161-45F1-BF5C-C3E19808EE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9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34CFD48-DA8C-1846-A160-A264461B7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5" y="241926"/>
            <a:ext cx="6348549" cy="63741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8FE53B-5CAA-4B6C-979B-7DD08BD310B8}"/>
              </a:ext>
            </a:extLst>
          </p:cNvPr>
          <p:cNvGrpSpPr/>
          <p:nvPr/>
        </p:nvGrpSpPr>
        <p:grpSpPr>
          <a:xfrm>
            <a:off x="4754880" y="1437598"/>
            <a:ext cx="5766816" cy="4120232"/>
            <a:chOff x="4754880" y="1646586"/>
            <a:chExt cx="5766816" cy="41202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ED6868-5A8D-41C0-A559-0561323742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1646586"/>
              <a:ext cx="5766816" cy="724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D9529D-FCEB-4852-A296-12E999DF95BF}"/>
                </a:ext>
              </a:extLst>
            </p:cNvPr>
            <p:cNvCxnSpPr>
              <a:cxnSpLocks/>
            </p:cNvCxnSpPr>
            <p:nvPr/>
          </p:nvCxnSpPr>
          <p:spPr>
            <a:xfrm>
              <a:off x="4754880" y="1719072"/>
              <a:ext cx="0" cy="40477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B40CEA-8CFF-4F3A-8D30-F80D8B0EB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4880" y="1646586"/>
              <a:ext cx="5766816" cy="41202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513FED7-A181-4016-8BDD-5793B91EEB30}"/>
              </a:ext>
            </a:extLst>
          </p:cNvPr>
          <p:cNvSpPr txBox="1"/>
          <p:nvPr/>
        </p:nvSpPr>
        <p:spPr>
          <a:xfrm>
            <a:off x="3681984" y="3272346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30 km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D6D999-841B-44E2-B4CF-6E3DD054BF91}"/>
              </a:ext>
            </a:extLst>
          </p:cNvPr>
          <p:cNvSpPr txBox="1"/>
          <p:nvPr/>
        </p:nvSpPr>
        <p:spPr>
          <a:xfrm>
            <a:off x="6833616" y="988274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42 km</a:t>
            </a:r>
          </a:p>
        </p:txBody>
      </p:sp>
    </p:spTree>
    <p:extLst>
      <p:ext uri="{BB962C8B-B14F-4D97-AF65-F5344CB8AC3E}">
        <p14:creationId xmlns:p14="http://schemas.microsoft.com/office/powerpoint/2010/main" val="188907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3FCF8F17-A9E6-DD4B-A5E2-6F515A7F1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51" y="216153"/>
            <a:ext cx="6348549" cy="6374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0FFA95-4BE7-4A03-A494-328E0FEA580C}"/>
              </a:ext>
            </a:extLst>
          </p:cNvPr>
          <p:cNvSpPr/>
          <p:nvPr/>
        </p:nvSpPr>
        <p:spPr>
          <a:xfrm>
            <a:off x="4659086" y="1565801"/>
            <a:ext cx="3316224" cy="3377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684B2-55E6-45E8-8BAF-187682E3EC27}"/>
              </a:ext>
            </a:extLst>
          </p:cNvPr>
          <p:cNvSpPr txBox="1"/>
          <p:nvPr/>
        </p:nvSpPr>
        <p:spPr>
          <a:xfrm>
            <a:off x="5896574" y="1042581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26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1AE21-6948-4248-A7CC-57617AACD2D6}"/>
              </a:ext>
            </a:extLst>
          </p:cNvPr>
          <p:cNvSpPr txBox="1"/>
          <p:nvPr/>
        </p:nvSpPr>
        <p:spPr>
          <a:xfrm>
            <a:off x="3659342" y="3141617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25 km</a:t>
            </a:r>
          </a:p>
        </p:txBody>
      </p:sp>
    </p:spTree>
    <p:extLst>
      <p:ext uri="{BB962C8B-B14F-4D97-AF65-F5344CB8AC3E}">
        <p14:creationId xmlns:p14="http://schemas.microsoft.com/office/powerpoint/2010/main" val="8325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1A6A3F-05C7-4802-97A3-C600B77B7DB7}"/>
              </a:ext>
            </a:extLst>
          </p:cNvPr>
          <p:cNvSpPr txBox="1"/>
          <p:nvPr/>
        </p:nvSpPr>
        <p:spPr>
          <a:xfrm>
            <a:off x="316992" y="5288340"/>
            <a:ext cx="1152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3200" dirty="0"/>
              <a:t>Painters and plasterers are very interested in surface area.</a:t>
            </a:r>
          </a:p>
          <a:p>
            <a:r>
              <a:rPr lang="mi-NZ" sz="3200" dirty="0"/>
              <a:t>What does surface area mean?</a:t>
            </a:r>
          </a:p>
          <a:p>
            <a:r>
              <a:rPr lang="mi-NZ" sz="3200" dirty="0"/>
              <a:t>Why are painters and plasterers so interested?</a:t>
            </a:r>
            <a:endParaRPr lang="en-NZ" sz="3200" dirty="0"/>
          </a:p>
        </p:txBody>
      </p:sp>
      <p:pic>
        <p:nvPicPr>
          <p:cNvPr id="5" name="Picture 4" descr="A picture containing outdoor, building, riding, person&#10;&#10;Description automatically generated">
            <a:extLst>
              <a:ext uri="{FF2B5EF4-FFF2-40B4-BE49-F238E27FC236}">
                <a16:creationId xmlns:a16="http://schemas.microsoft.com/office/drawing/2014/main" id="{FFE08A20-49B3-ED42-99E6-B4365372E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310606"/>
            <a:ext cx="7370935" cy="49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2604E762-0D60-4E76-B9CD-328A8788C339}"/>
              </a:ext>
            </a:extLst>
          </p:cNvPr>
          <p:cNvSpPr/>
          <p:nvPr/>
        </p:nvSpPr>
        <p:spPr>
          <a:xfrm>
            <a:off x="2718816" y="1865376"/>
            <a:ext cx="5120640" cy="3316224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E2FD5-0ABC-4A13-BF45-A301214E5C52}"/>
              </a:ext>
            </a:extLst>
          </p:cNvPr>
          <p:cNvSpPr txBox="1"/>
          <p:nvPr/>
        </p:nvSpPr>
        <p:spPr>
          <a:xfrm>
            <a:off x="4468368" y="5316748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10cm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FB6B8-C35E-455D-836C-7BB01D8B1A6F}"/>
              </a:ext>
            </a:extLst>
          </p:cNvPr>
          <p:cNvSpPr txBox="1"/>
          <p:nvPr/>
        </p:nvSpPr>
        <p:spPr>
          <a:xfrm>
            <a:off x="1682496" y="3676924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6cm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E02D1-54D1-47BA-848E-068DF9C30E28}"/>
              </a:ext>
            </a:extLst>
          </p:cNvPr>
          <p:cNvSpPr txBox="1"/>
          <p:nvPr/>
        </p:nvSpPr>
        <p:spPr>
          <a:xfrm>
            <a:off x="7552944" y="4573036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335378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2B4B31B-85D5-408E-BCD9-EC7E6E44E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48"/>
          <a:stretch/>
        </p:blipFill>
        <p:spPr>
          <a:xfrm rot="16200000">
            <a:off x="7646160" y="1611750"/>
            <a:ext cx="6858025" cy="36345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EFA668-0F3D-4BBC-BFE3-4BEA64C1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23207" y="-1423207"/>
            <a:ext cx="6858025" cy="970443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256FEC8-216C-4925-8CC8-2C4D74F19A88}"/>
              </a:ext>
            </a:extLst>
          </p:cNvPr>
          <p:cNvGrpSpPr/>
          <p:nvPr/>
        </p:nvGrpSpPr>
        <p:grpSpPr>
          <a:xfrm>
            <a:off x="360894" y="402566"/>
            <a:ext cx="5735106" cy="6052868"/>
            <a:chOff x="2154014" y="402566"/>
            <a:chExt cx="5735106" cy="60528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A9AAD85-6111-45CA-83FD-149BB877AC94}"/>
                </a:ext>
              </a:extLst>
            </p:cNvPr>
            <p:cNvSpPr/>
            <p:nvPr/>
          </p:nvSpPr>
          <p:spPr>
            <a:xfrm rot="16200000">
              <a:off x="3089691" y="2706329"/>
              <a:ext cx="2491712" cy="14453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A6ED22-F019-4642-94CD-B4E4763BA143}"/>
                </a:ext>
              </a:extLst>
            </p:cNvPr>
            <p:cNvGrpSpPr/>
            <p:nvPr/>
          </p:nvGrpSpPr>
          <p:grpSpPr>
            <a:xfrm>
              <a:off x="5058218" y="1116281"/>
              <a:ext cx="1388590" cy="3558575"/>
              <a:chOff x="5058218" y="1116281"/>
              <a:chExt cx="2102603" cy="3558575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85B1820-7DF0-4883-8115-4A7B0821223D}"/>
                  </a:ext>
                </a:extLst>
              </p:cNvPr>
              <p:cNvCxnSpPr/>
              <p:nvPr/>
            </p:nvCxnSpPr>
            <p:spPr>
              <a:xfrm flipV="1">
                <a:off x="5058218" y="1116281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52079C1-7EB7-4A53-A3EB-EB1190F959EA}"/>
                  </a:ext>
                </a:extLst>
              </p:cNvPr>
              <p:cNvCxnSpPr/>
              <p:nvPr/>
            </p:nvCxnSpPr>
            <p:spPr>
              <a:xfrm flipV="1">
                <a:off x="5058218" y="3607993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72ABAAA-C7ED-4B33-9308-53E89F1F27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3784" y="1116282"/>
                <a:ext cx="13517" cy="24917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2F4200-BDF1-49AF-A815-9D0B36A362EA}"/>
                </a:ext>
              </a:extLst>
            </p:cNvPr>
            <p:cNvGrpSpPr/>
            <p:nvPr/>
          </p:nvGrpSpPr>
          <p:grpSpPr>
            <a:xfrm flipH="1">
              <a:off x="2154014" y="1116281"/>
              <a:ext cx="1445342" cy="3558575"/>
              <a:chOff x="5058218" y="1116281"/>
              <a:chExt cx="2102603" cy="355857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A44952C-4375-4AF0-A00F-3F2B42365168}"/>
                  </a:ext>
                </a:extLst>
              </p:cNvPr>
              <p:cNvCxnSpPr/>
              <p:nvPr/>
            </p:nvCxnSpPr>
            <p:spPr>
              <a:xfrm flipV="1">
                <a:off x="5058218" y="1116281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DBAD0D6-B9D4-4AC5-9C9E-97D829CCC717}"/>
                  </a:ext>
                </a:extLst>
              </p:cNvPr>
              <p:cNvCxnSpPr/>
              <p:nvPr/>
            </p:nvCxnSpPr>
            <p:spPr>
              <a:xfrm flipV="1">
                <a:off x="5058218" y="3607993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96588A7-9C24-4EA9-AFAB-F57CFAD924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3784" y="1116282"/>
                <a:ext cx="13517" cy="24917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8D6BA4-0ABD-4820-B1FC-7A7F8AA0B248}"/>
                </a:ext>
              </a:extLst>
            </p:cNvPr>
            <p:cNvSpPr/>
            <p:nvPr/>
          </p:nvSpPr>
          <p:spPr>
            <a:xfrm>
              <a:off x="3612419" y="402566"/>
              <a:ext cx="1445342" cy="17805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99DA0C-5097-46C1-BFBE-F989A8DD4D61}"/>
                </a:ext>
              </a:extLst>
            </p:cNvPr>
            <p:cNvSpPr/>
            <p:nvPr/>
          </p:nvSpPr>
          <p:spPr>
            <a:xfrm>
              <a:off x="3612256" y="4674857"/>
              <a:ext cx="1445342" cy="17805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1C4CAE-9659-4824-A6F5-05AC5446BD9F}"/>
                </a:ext>
              </a:extLst>
            </p:cNvPr>
            <p:cNvSpPr/>
            <p:nvPr/>
          </p:nvSpPr>
          <p:spPr>
            <a:xfrm rot="16200000">
              <a:off x="5920593" y="1639466"/>
              <a:ext cx="2491712" cy="14453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79AAC4-6ED6-46B3-9922-927EAF83E8BC}"/>
              </a:ext>
            </a:extLst>
          </p:cNvPr>
          <p:cNvGrpSpPr/>
          <p:nvPr/>
        </p:nvGrpSpPr>
        <p:grpSpPr>
          <a:xfrm>
            <a:off x="6419386" y="402565"/>
            <a:ext cx="5735106" cy="6052868"/>
            <a:chOff x="2154014" y="402566"/>
            <a:chExt cx="5735106" cy="605286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FD87AF-08B8-44C9-8839-74467D3DD040}"/>
                </a:ext>
              </a:extLst>
            </p:cNvPr>
            <p:cNvSpPr/>
            <p:nvPr/>
          </p:nvSpPr>
          <p:spPr>
            <a:xfrm rot="16200000">
              <a:off x="3089691" y="2706329"/>
              <a:ext cx="2491712" cy="14453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C4CEF4-5A17-41F9-81DB-518EE3051578}"/>
                </a:ext>
              </a:extLst>
            </p:cNvPr>
            <p:cNvGrpSpPr/>
            <p:nvPr/>
          </p:nvGrpSpPr>
          <p:grpSpPr>
            <a:xfrm>
              <a:off x="5058218" y="1116281"/>
              <a:ext cx="1388590" cy="3558575"/>
              <a:chOff x="5058218" y="1116281"/>
              <a:chExt cx="2102603" cy="355857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B6D06B0-F961-44C3-87D2-2439232E6FE0}"/>
                  </a:ext>
                </a:extLst>
              </p:cNvPr>
              <p:cNvCxnSpPr/>
              <p:nvPr/>
            </p:nvCxnSpPr>
            <p:spPr>
              <a:xfrm flipV="1">
                <a:off x="5058218" y="1116281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D2D6D33-E1DB-4808-88AD-B34C034BCBE5}"/>
                  </a:ext>
                </a:extLst>
              </p:cNvPr>
              <p:cNvCxnSpPr/>
              <p:nvPr/>
            </p:nvCxnSpPr>
            <p:spPr>
              <a:xfrm flipV="1">
                <a:off x="5058218" y="3607993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285C339-1511-45D5-8C70-B53A9660FD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3784" y="1116282"/>
                <a:ext cx="13517" cy="24917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BEBC90-3D09-4CA3-8B5E-2F7FDA4F8CBF}"/>
                </a:ext>
              </a:extLst>
            </p:cNvPr>
            <p:cNvGrpSpPr/>
            <p:nvPr/>
          </p:nvGrpSpPr>
          <p:grpSpPr>
            <a:xfrm flipH="1">
              <a:off x="2154014" y="1116281"/>
              <a:ext cx="1445342" cy="3558575"/>
              <a:chOff x="5058218" y="1116281"/>
              <a:chExt cx="2102603" cy="355857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0BDB174-442C-4E43-A9DE-E720AD7C8455}"/>
                  </a:ext>
                </a:extLst>
              </p:cNvPr>
              <p:cNvCxnSpPr/>
              <p:nvPr/>
            </p:nvCxnSpPr>
            <p:spPr>
              <a:xfrm flipV="1">
                <a:off x="5058218" y="1116281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7707089-8937-49FE-BD10-8D2429BAA496}"/>
                  </a:ext>
                </a:extLst>
              </p:cNvPr>
              <p:cNvCxnSpPr/>
              <p:nvPr/>
            </p:nvCxnSpPr>
            <p:spPr>
              <a:xfrm flipV="1">
                <a:off x="5058218" y="3607993"/>
                <a:ext cx="2102603" cy="10668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55195B8-E775-4641-A51E-FF27048B5A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33784" y="1116282"/>
                <a:ext cx="13517" cy="24917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DF96C9-248E-456E-8562-A9E2FE2093DE}"/>
                </a:ext>
              </a:extLst>
            </p:cNvPr>
            <p:cNvSpPr/>
            <p:nvPr/>
          </p:nvSpPr>
          <p:spPr>
            <a:xfrm>
              <a:off x="3612419" y="402566"/>
              <a:ext cx="1445342" cy="17805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228E4B-45C6-41F3-845A-7910BB533613}"/>
                </a:ext>
              </a:extLst>
            </p:cNvPr>
            <p:cNvSpPr/>
            <p:nvPr/>
          </p:nvSpPr>
          <p:spPr>
            <a:xfrm>
              <a:off x="3612256" y="4674857"/>
              <a:ext cx="1445342" cy="178057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1385EC-2635-4FE1-8299-795E7107A266}"/>
                </a:ext>
              </a:extLst>
            </p:cNvPr>
            <p:cNvSpPr/>
            <p:nvPr/>
          </p:nvSpPr>
          <p:spPr>
            <a:xfrm rot="16200000">
              <a:off x="5920593" y="1639466"/>
              <a:ext cx="2491712" cy="144534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63577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Lucy Richardson</cp:lastModifiedBy>
  <cp:revision>10</cp:revision>
  <cp:lastPrinted>2020-09-01T02:21:10Z</cp:lastPrinted>
  <dcterms:created xsi:type="dcterms:W3CDTF">2020-09-01T01:22:16Z</dcterms:created>
  <dcterms:modified xsi:type="dcterms:W3CDTF">2020-09-11T02:35:19Z</dcterms:modified>
</cp:coreProperties>
</file>