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3C84-5D45-48C7-9150-0724BDA60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55986-B03A-4699-BE43-22FF00D00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DFEBA-E51C-470D-9FDA-7A5CFF4B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D23CA-D3E8-46F6-B315-64F8A2C9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63F8-DFF3-4561-9959-DE02EB84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444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6B03F-1163-4A14-B783-D538C1B6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AEEA2-C462-44BA-9E6C-C7BB6B8E5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DC356-9916-434C-923B-95043B6C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5DF3-5C3D-4AAA-8ADE-B3576EEE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9F72A-9B13-4BA5-870A-DAB549D1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994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CEAC2-EA04-480E-B94A-4ED5980D0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CFB2FE-6F90-4B1E-AFAA-015332502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16ECC-3B73-4AAA-BC85-19BCDE2A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020D6-CCC9-4931-9FF2-A622A6D8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54BC9-5980-45E8-89A8-47D12C38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5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9CD3-716A-4192-A0B7-28EC848E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61EB2-31F3-4117-B804-A51840C9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A497E-E7BE-43FB-8619-F0F7ACB9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4D644-3636-4892-8510-792A3B94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043D5-C755-4819-9B56-FD57A3B90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777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BDFC-9811-4219-87A7-03B737C3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2E1D0-0E84-4CF6-A78B-BA761E5EE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0CD1F-59D7-4389-B1ED-37A60657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5ECB1-E70C-4D2B-846C-F3171D4D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EF4F8-0E24-401A-9080-49BA9D1D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266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48B9-9A1A-43FC-A036-FB6E50DF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7DAE0-174C-4F95-B80F-3B582B076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B9AC7-5706-426A-8D22-785C2F24C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7B942-8849-45A1-958C-A99B8BDE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AA196-5E2D-4DE5-89A8-D6BC8A52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A3F01-D1D7-4D6C-B88C-7EB54FEB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516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CE88-90D6-4A54-955E-F5C440763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46F97-EB09-4292-982D-3CEB2ECA2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DAA53-13DA-4689-B15F-EC78B1434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761E2-1887-4AA2-BF27-9F52FDEEB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38065-4B1F-45F8-AA2F-06DE6DF85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1E04-A4FF-4796-B7A9-FB16C547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BFED54-2C33-4AF2-A117-3FBC045B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5F8F8-B035-4BF3-8AF6-E799CA17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559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6BF3C-9215-4BAD-8E03-7ADE0F026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D0170-0A0C-4871-975C-5B31BAAC6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A1BBC-10E8-4458-B0EC-56931ACDC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7B5CC-07A4-4FF4-B958-34FA2D6C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45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625CE-F817-4DFF-A884-922F498F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D8031F-6C4A-4D79-920E-8091E15C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0BD9D-CA86-4D6C-8B18-C38D9600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70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1911-FBE5-46C8-929F-A8BE7073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7E9B-A6F8-4864-8477-86DF6F97B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E3B03-AC1F-4F94-9050-06A3D70B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75DCA-9463-4E0B-B22E-E608161E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FB975-5EDC-40E4-9842-D6A9E372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BFACD-7336-4DE8-8A15-3B03AEFD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719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EE417-86AA-48CE-8CAB-D410C8BC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A5C2B-F1B3-462F-953F-ACE3F88EA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6E388-A0DD-4CC8-9D4A-C5F895A31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F4B2-3E0D-4A00-B52A-7C7176DA2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8EE3A-14D4-4033-9ED9-8A12585F9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96E94-3211-4AAB-83E1-205EC0E8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602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1AC59-70BB-4B41-AD80-6B2D15BD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E2EF6-1133-4C75-BE2F-BD752DD21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551ED-7718-4E42-ABCB-FFBF9D862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CC2F-5ED5-4DF0-A5AE-D4EF3BC0CFB7}" type="datetimeFigureOut">
              <a:rPr lang="en-NZ" smtClean="0"/>
              <a:t>22/06/2020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79699-929F-4399-B7EF-C9E4B0DEC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61866-E589-40BA-8D88-B635831AD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95FA-1717-4F93-9A02-68FEDF3B09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493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C802D-88D8-4C65-8E5B-5FF1F298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82D61-F960-44B8-921F-3F6B7D392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Picture 4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C6C58EB2-D1E8-45C5-9E8F-05D81955E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0" y="2090395"/>
            <a:ext cx="9715998" cy="260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7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AAA2-31DC-47E9-AD0D-3750FE56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B86967-818F-4FC6-BF22-2523242951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55" y="2087378"/>
            <a:ext cx="11678250" cy="3048156"/>
          </a:xfrm>
        </p:spPr>
      </p:pic>
    </p:spTree>
    <p:extLst>
      <p:ext uri="{BB962C8B-B14F-4D97-AF65-F5344CB8AC3E}">
        <p14:creationId xmlns:p14="http://schemas.microsoft.com/office/powerpoint/2010/main" val="271265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605C7-7375-44D9-BD07-F12C3CED1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EB4BEC21-CC6D-40FD-9353-CC3A3D593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75" y="1581908"/>
            <a:ext cx="11678250" cy="4229316"/>
          </a:xfrm>
        </p:spPr>
      </p:pic>
    </p:spTree>
    <p:extLst>
      <p:ext uri="{BB962C8B-B14F-4D97-AF65-F5344CB8AC3E}">
        <p14:creationId xmlns:p14="http://schemas.microsoft.com/office/powerpoint/2010/main" val="275025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C102D-4BB9-486B-B3B9-A0C54068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63015E0-345D-41BE-A095-57D7A4B30B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366908" cy="3921328"/>
          </a:xfrm>
        </p:spPr>
      </p:pic>
    </p:spTree>
    <p:extLst>
      <p:ext uri="{BB962C8B-B14F-4D97-AF65-F5344CB8AC3E}">
        <p14:creationId xmlns:p14="http://schemas.microsoft.com/office/powerpoint/2010/main" val="297649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4F09-86BD-4AEE-9023-C0417A13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 descr="A picture containing object, clock, building&#10;&#10;Description automatically generated">
            <a:extLst>
              <a:ext uri="{FF2B5EF4-FFF2-40B4-BE49-F238E27FC236}">
                <a16:creationId xmlns:a16="http://schemas.microsoft.com/office/drawing/2014/main" id="{35C8CF63-DF48-4C4B-BD65-EBBCDC27D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0" y="2363595"/>
            <a:ext cx="10097018" cy="2527430"/>
          </a:xfrm>
        </p:spPr>
      </p:pic>
    </p:spTree>
    <p:extLst>
      <p:ext uri="{BB962C8B-B14F-4D97-AF65-F5344CB8AC3E}">
        <p14:creationId xmlns:p14="http://schemas.microsoft.com/office/powerpoint/2010/main" val="346566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56E3-F0E1-4702-ABA8-C6D4B45C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 descr="A picture containing object, clock, game&#10;&#10;Description automatically generated">
            <a:extLst>
              <a:ext uri="{FF2B5EF4-FFF2-40B4-BE49-F238E27FC236}">
                <a16:creationId xmlns:a16="http://schemas.microsoft.com/office/drawing/2014/main" id="{1771F8A3-1F48-409F-BD82-074ACFB9DD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02" y="2364860"/>
            <a:ext cx="9665196" cy="2933850"/>
          </a:xfrm>
        </p:spPr>
      </p:pic>
    </p:spTree>
    <p:extLst>
      <p:ext uri="{BB962C8B-B14F-4D97-AF65-F5344CB8AC3E}">
        <p14:creationId xmlns:p14="http://schemas.microsoft.com/office/powerpoint/2010/main" val="157154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AEE1-C2FE-4C37-82D6-A239CF82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4532A659-BE52-4396-A466-81C72596D1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735"/>
            <a:ext cx="11887810" cy="6426530"/>
          </a:xfrm>
        </p:spPr>
      </p:pic>
    </p:spTree>
    <p:extLst>
      <p:ext uri="{BB962C8B-B14F-4D97-AF65-F5344CB8AC3E}">
        <p14:creationId xmlns:p14="http://schemas.microsoft.com/office/powerpoint/2010/main" val="135721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A8ED2-9B5E-4FD3-B1CD-BEBF8E1D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 descr="A picture containing screen, building, window&#10;&#10;Description automatically generated">
            <a:extLst>
              <a:ext uri="{FF2B5EF4-FFF2-40B4-BE49-F238E27FC236}">
                <a16:creationId xmlns:a16="http://schemas.microsoft.com/office/drawing/2014/main" id="{32B98839-E451-4C5B-840F-E796126175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7" y="1658270"/>
            <a:ext cx="11844346" cy="3541460"/>
          </a:xfrm>
        </p:spPr>
      </p:pic>
    </p:spTree>
    <p:extLst>
      <p:ext uri="{BB962C8B-B14F-4D97-AF65-F5344CB8AC3E}">
        <p14:creationId xmlns:p14="http://schemas.microsoft.com/office/powerpoint/2010/main" val="55639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 Tagg</dc:creator>
  <cp:lastModifiedBy>Andrew  Tagg</cp:lastModifiedBy>
  <cp:revision>1</cp:revision>
  <dcterms:created xsi:type="dcterms:W3CDTF">2020-06-22T04:25:06Z</dcterms:created>
  <dcterms:modified xsi:type="dcterms:W3CDTF">2020-06-22T04:29:18Z</dcterms:modified>
</cp:coreProperties>
</file>