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73" r:id="rId4"/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16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Vince\Documents\nzmaths\0_2020\New%20Unit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Growth Pattern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tiles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8</c:v>
                </c:pt>
                <c:pt idx="1">
                  <c:v>13</c:v>
                </c:pt>
                <c:pt idx="2">
                  <c:v>18</c:v>
                </c:pt>
                <c:pt idx="3">
                  <c:v>23</c:v>
                </c:pt>
                <c:pt idx="4">
                  <c:v>28</c:v>
                </c:pt>
                <c:pt idx="5">
                  <c:v>33</c:v>
                </c:pt>
                <c:pt idx="6">
                  <c:v>38</c:v>
                </c:pt>
                <c:pt idx="7">
                  <c:v>43</c:v>
                </c:pt>
                <c:pt idx="8">
                  <c:v>48</c:v>
                </c:pt>
                <c:pt idx="9">
                  <c:v>53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500-4BD8-831B-23FFD8DA4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8698768"/>
        <c:axId val="448701720"/>
      </c:scatterChart>
      <c:valAx>
        <c:axId val="448698768"/>
        <c:scaling>
          <c:orientation val="minMax"/>
          <c:max val="2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Term 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701720"/>
        <c:crosses val="autoZero"/>
        <c:crossBetween val="midCat"/>
        <c:majorUnit val="2"/>
      </c:valAx>
      <c:valAx>
        <c:axId val="448701720"/>
        <c:scaling>
          <c:orientation val="minMax"/>
          <c:max val="1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tiles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698768"/>
        <c:crosses val="autoZero"/>
        <c:crossBetween val="midCat"/>
        <c:majorUnit val="5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264AA-4929-431E-AEE1-3AA2C6348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405C39-2CAB-4B0C-BBC2-3ED33BD31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698F-914E-4E7B-8FEB-CF01FC33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0D0C1-A1DE-49B0-A278-A9F7A1407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FF94C-938C-40C8-B76E-7A3B08157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520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26766-89B8-4E65-B4D4-FA4BCB332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235B0C-05A5-4348-8D41-6593F78D1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5DC445-B435-41A3-8CFC-87F2530BA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3347E-033E-498C-A6D7-D64A10778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C7BA5D-2355-4DB5-8D4F-40A4FED73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62538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F1D4D9-5F2F-4873-9BCF-D2403E8CBE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366D1-EAE8-4650-B630-1C9FD514E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1E384-3D82-4FD8-8F47-F6C28FD30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59F37-86F0-43FA-BAA5-777B531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A9A64-BDE9-4EAE-9768-F7B610039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2594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7D9F-BA11-4950-B949-B1396D76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6A3C5-5EED-49FC-87E0-B73EF42C9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DDCA3-3BCC-474D-8D6B-40A488A0C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6E4D3-6FE2-494A-9F50-6F8531C99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60ECE-153D-45C0-83B2-79B502F1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8255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7DCF5-B592-42DD-962A-EAF81634D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A13B6-B739-4900-9159-27737C97E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58D95-7C6C-4CA3-ABBE-D993A93F4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2C1BE-263C-4691-88AD-4AD039D0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E8E5B-289C-42C3-8DC0-87C3CA1D1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49840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AEB98-8EB4-4A97-AD8D-CCFE456E0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5B058D-7D49-4D1F-BC77-B8AD0E5013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18DF07-E978-4802-9E2F-D632E4F580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2904A-FE19-421C-8FB7-11B7FD134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7341F-34CD-4A31-96A7-41211894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A915F-FF71-4755-B22E-A3AAD2FCB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9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08BF6-C549-4AED-89BB-BB1A6F142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5B278B-D085-425B-B98A-66B85094E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8519A-7382-406F-B132-9088434E1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FB9953-FDFF-4936-856B-39E8AE1572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612C56-9A88-48E4-B4FF-AFDD27D4F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B81C5-313C-42E3-9EF7-43C5EAD24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A643AC-19FC-4568-B673-EC22632F0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2714D-1805-4002-BA7B-94A2DA9EF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62593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BAB88-5074-42EE-9BE9-A050B4DA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4D06B7-FF6F-4CD3-B8B8-90C9A56DB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1F45F7-63AD-41A6-B92C-AA2328660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139D7-3206-443E-B5C3-6F834943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782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FEB48E-884B-4372-9501-7EFEEB418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4468F7-6EBE-42E3-A5B1-2C276950A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6576C-7E45-4284-B070-BACFCBE6B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87501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9CF3C-374F-48CE-AC53-51A4B390C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D1AD8-33AD-430E-9CF2-C3F8E5B7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9F8BD-511B-4064-83AC-129E959C5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C328E3-ECDE-465F-B4B4-1F42453E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06AAD5-8282-4FB6-9C2A-1A5BF8051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398240-81FD-4631-B55C-AAFCEBC75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95509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E91CB-7B89-46F9-9FEC-2F563BCA6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3F2FF2-F3AC-49A1-8AC8-6B938FCFB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90ED0-C40D-45A4-B9FB-04E0C2520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B61A5F-144F-4848-AC33-89A32DEC1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53FED-D919-4916-B1B6-5945F669B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489B59-27D3-4071-98E5-411C351C1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6608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0EF1AA-D278-4E8E-AEEE-83635938C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BBBC5-5BB1-4A8A-8A30-4D349EBCB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E1BBE-296F-4DAE-B81B-5D2FFAA6C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7281-8D33-4D64-804C-9DEE6147C1D0}" type="datetimeFigureOut">
              <a:rPr lang="en-NZ" smtClean="0"/>
              <a:t>6/04/20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0FF3D-81A1-4168-8398-2FCD07D112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70D86-9E83-4FC0-BE6C-2E03B80FD3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B94CB-7B48-41EA-9DA7-2B6B09E9AA3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7278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Box 76">
            <a:extLst>
              <a:ext uri="{FF2B5EF4-FFF2-40B4-BE49-F238E27FC236}">
                <a16:creationId xmlns:a16="http://schemas.microsoft.com/office/drawing/2014/main" id="{7DB0DAEF-5811-418A-9376-91C043BB5AF1}"/>
              </a:ext>
            </a:extLst>
          </p:cNvPr>
          <p:cNvSpPr txBox="1"/>
          <p:nvPr/>
        </p:nvSpPr>
        <p:spPr>
          <a:xfrm>
            <a:off x="3933703" y="582358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77E7599-22F6-4192-88E6-5DFB5BAA6D0C}"/>
              </a:ext>
            </a:extLst>
          </p:cNvPr>
          <p:cNvSpPr txBox="1"/>
          <p:nvPr/>
        </p:nvSpPr>
        <p:spPr>
          <a:xfrm>
            <a:off x="6567862" y="582358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FBD6F8B0-9CFE-4EAC-9C89-DAB983AB4ABA}"/>
              </a:ext>
            </a:extLst>
          </p:cNvPr>
          <p:cNvSpPr txBox="1"/>
          <p:nvPr/>
        </p:nvSpPr>
        <p:spPr>
          <a:xfrm>
            <a:off x="1365504" y="5784804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1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C6392AE-ACB2-43D8-8F41-F73385859647}"/>
              </a:ext>
            </a:extLst>
          </p:cNvPr>
          <p:cNvSpPr txBox="1"/>
          <p:nvPr/>
        </p:nvSpPr>
        <p:spPr>
          <a:xfrm>
            <a:off x="8855448" y="5784804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4</a:t>
            </a:r>
          </a:p>
        </p:txBody>
      </p:sp>
      <p:pic>
        <p:nvPicPr>
          <p:cNvPr id="5" name="Picture 4" descr="A picture containing crossword, indoor, text, man&#10;&#10;Description automatically generated">
            <a:extLst>
              <a:ext uri="{FF2B5EF4-FFF2-40B4-BE49-F238E27FC236}">
                <a16:creationId xmlns:a16="http://schemas.microsoft.com/office/drawing/2014/main" id="{9583E78A-1926-6E4E-8792-2E6189248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504" y="427635"/>
            <a:ext cx="9180576" cy="509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17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D27D7C24-01CA-41B9-B051-5EC20808D8B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67642"/>
              </p:ext>
            </p:extLst>
          </p:nvPr>
        </p:nvGraphicFramePr>
        <p:xfrm>
          <a:off x="956369" y="710641"/>
          <a:ext cx="9039731" cy="6147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7A8B0AD4-C3FF-49AD-B70A-9A0E3BBB010E}"/>
              </a:ext>
            </a:extLst>
          </p:cNvPr>
          <p:cNvCxnSpPr>
            <a:cxnSpLocks/>
          </p:cNvCxnSpPr>
          <p:nvPr/>
        </p:nvCxnSpPr>
        <p:spPr>
          <a:xfrm flipV="1">
            <a:off x="1982912" y="1477110"/>
            <a:ext cx="7808202" cy="4440805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D329C937-9537-4698-9163-8123CF051A21}"/>
              </a:ext>
            </a:extLst>
          </p:cNvPr>
          <p:cNvSpPr/>
          <p:nvPr/>
        </p:nvSpPr>
        <p:spPr>
          <a:xfrm>
            <a:off x="9775070" y="14570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167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rossword, indoor, text, man&#10;&#10;Description automatically generated">
            <a:extLst>
              <a:ext uri="{FF2B5EF4-FFF2-40B4-BE49-F238E27FC236}">
                <a16:creationId xmlns:a16="http://schemas.microsoft.com/office/drawing/2014/main" id="{90E0EE0F-1BDA-8B4D-9068-BB73129E4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72" y="1421082"/>
            <a:ext cx="9548545" cy="4221104"/>
          </a:xfrm>
          <a:prstGeom prst="rect">
            <a:avLst/>
          </a:prstGeom>
        </p:spPr>
      </p:pic>
      <p:sp>
        <p:nvSpPr>
          <p:cNvPr id="121" name="TextBox 120">
            <a:extLst>
              <a:ext uri="{FF2B5EF4-FFF2-40B4-BE49-F238E27FC236}">
                <a16:creationId xmlns:a16="http://schemas.microsoft.com/office/drawing/2014/main" id="{0272BA8E-7FD1-CA49-ABFD-553A43CEDD8D}"/>
              </a:ext>
            </a:extLst>
          </p:cNvPr>
          <p:cNvSpPr txBox="1"/>
          <p:nvPr/>
        </p:nvSpPr>
        <p:spPr>
          <a:xfrm>
            <a:off x="3933703" y="582358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2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A435FDE-E6FC-0247-B380-1B873B9987D1}"/>
              </a:ext>
            </a:extLst>
          </p:cNvPr>
          <p:cNvSpPr txBox="1"/>
          <p:nvPr/>
        </p:nvSpPr>
        <p:spPr>
          <a:xfrm>
            <a:off x="6567862" y="5823588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3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B3D3E30-9D33-E24A-8EBC-6A97E1679370}"/>
              </a:ext>
            </a:extLst>
          </p:cNvPr>
          <p:cNvSpPr txBox="1"/>
          <p:nvPr/>
        </p:nvSpPr>
        <p:spPr>
          <a:xfrm>
            <a:off x="1365504" y="5784804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1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531F52A-C6B7-7F4A-86EE-5A7CC90B1EE7}"/>
              </a:ext>
            </a:extLst>
          </p:cNvPr>
          <p:cNvSpPr txBox="1"/>
          <p:nvPr/>
        </p:nvSpPr>
        <p:spPr>
          <a:xfrm>
            <a:off x="8855448" y="5784804"/>
            <a:ext cx="1408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Term 4</a:t>
            </a:r>
          </a:p>
        </p:txBody>
      </p:sp>
    </p:spTree>
    <p:extLst>
      <p:ext uri="{BB962C8B-B14F-4D97-AF65-F5344CB8AC3E}">
        <p14:creationId xmlns:p14="http://schemas.microsoft.com/office/powerpoint/2010/main" val="28022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Box 124">
            <a:extLst>
              <a:ext uri="{FF2B5EF4-FFF2-40B4-BE49-F238E27FC236}">
                <a16:creationId xmlns:a16="http://schemas.microsoft.com/office/drawing/2014/main" id="{0C6392AE-ACB2-43D8-8F41-F73385859647}"/>
              </a:ext>
            </a:extLst>
          </p:cNvPr>
          <p:cNvSpPr txBox="1"/>
          <p:nvPr/>
        </p:nvSpPr>
        <p:spPr>
          <a:xfrm>
            <a:off x="1621536" y="5444222"/>
            <a:ext cx="2115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 err="1"/>
              <a:t>Teina</a:t>
            </a:r>
            <a:endParaRPr lang="en-NZ" sz="2800" dirty="0"/>
          </a:p>
          <a:p>
            <a:pPr algn="ctr"/>
            <a:r>
              <a:rPr lang="en-NZ" sz="2800" dirty="0"/>
              <a:t>3 x 6 +10</a:t>
            </a: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75A7E570-0D21-44E5-A5E6-E6DF9B73AC60}"/>
              </a:ext>
            </a:extLst>
          </p:cNvPr>
          <p:cNvSpPr txBox="1"/>
          <p:nvPr/>
        </p:nvSpPr>
        <p:spPr>
          <a:xfrm>
            <a:off x="4928721" y="5444222"/>
            <a:ext cx="2115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Philip</a:t>
            </a:r>
          </a:p>
          <a:p>
            <a:pPr algn="ctr"/>
            <a:r>
              <a:rPr lang="en-NZ" sz="2800" dirty="0"/>
              <a:t>9 x 4 - 8</a:t>
            </a: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C29D0203-9030-4FBF-8DE3-5F0CEABAC4D1}"/>
              </a:ext>
            </a:extLst>
          </p:cNvPr>
          <p:cNvSpPr txBox="1"/>
          <p:nvPr/>
        </p:nvSpPr>
        <p:spPr>
          <a:xfrm>
            <a:off x="8139012" y="5503599"/>
            <a:ext cx="2115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2800" dirty="0"/>
              <a:t>Cameron</a:t>
            </a:r>
          </a:p>
          <a:p>
            <a:pPr algn="ctr"/>
            <a:r>
              <a:rPr lang="en-NZ" sz="2800" dirty="0"/>
              <a:t>4 x 6 + 4</a:t>
            </a:r>
          </a:p>
        </p:txBody>
      </p:sp>
      <p:pic>
        <p:nvPicPr>
          <p:cNvPr id="7" name="Picture 6" descr="A picture containing crossword, drawing&#10;&#10;Description automatically generated">
            <a:extLst>
              <a:ext uri="{FF2B5EF4-FFF2-40B4-BE49-F238E27FC236}">
                <a16:creationId xmlns:a16="http://schemas.microsoft.com/office/drawing/2014/main" id="{C8B5BB8F-6EBE-B044-BDC1-B801DD4AAE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536" y="586579"/>
            <a:ext cx="8729472" cy="476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55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" grpId="0"/>
      <p:bldP spid="3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AEA0AD-4876-41EC-ADC5-FAF70CDF0B90}"/>
</file>

<file path=customXml/itemProps2.xml><?xml version="1.0" encoding="utf-8"?>
<ds:datastoreItem xmlns:ds="http://schemas.openxmlformats.org/officeDocument/2006/customXml" ds:itemID="{EFB83359-07B1-4807-8A87-5877511BF7B3}"/>
</file>

<file path=customXml/itemProps3.xml><?xml version="1.0" encoding="utf-8"?>
<ds:datastoreItem xmlns:ds="http://schemas.openxmlformats.org/officeDocument/2006/customXml" ds:itemID="{9FB6F1BE-B8C9-4653-9A48-525012FA4095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41</Words>
  <Application>Microsoft Macintosh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13</cp:revision>
  <dcterms:created xsi:type="dcterms:W3CDTF">2020-03-15T21:15:26Z</dcterms:created>
  <dcterms:modified xsi:type="dcterms:W3CDTF">2020-04-06T04:54:34Z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