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1841-019E-4F03-93BA-0B3C8201E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1BC2A-85BD-45E5-9628-3BE3F6A09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3047-BC1E-4ACE-BCC0-D03B3C33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5FB5B-1DA1-441D-B1B1-B676817B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EB375-7AC7-4112-927E-0BB1D46B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163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B137-069D-4B02-B67C-35E3CD1F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61044-0970-408C-B34F-D74AB364F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ADCF2-87FA-4EA5-AF69-0A714435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1591D-41E6-417F-9B9F-4868E69C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E06E7-BA7B-48D4-8B80-E8DDA22A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901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B6E03-09E0-415F-B59E-C689165C3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B5871-8CE1-4D9B-947C-7792082FA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82FC1-89AF-4EB0-B553-A079CD21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BE04C-EE87-4EA8-88E1-73B26A03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9310F-EA73-404E-A16B-BE7D21F9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700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99F4-D861-49DE-8C4F-56465B05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A63CC-902C-4B54-902B-F02822A8A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46A35-F8AE-4764-A0B7-F350A797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911DC-05EC-4749-9844-BB4F606D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A51F-223E-4BAE-B2BA-E9B6F95BD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406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A4B2-3633-486D-BD8C-85AA4205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5BFB2-C7EB-4C75-A35A-CE36481A9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AAD38-D029-4380-84FF-7CACDFDEC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65366-9F70-46F7-A9AA-5266840A7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12A63-EF10-41DA-A699-9FF8A69D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802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9413-CD35-497C-906E-FB4A36CCE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F5A2E-9B50-40D0-A263-889672E8BC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D6202-0C92-49B9-BECC-0A5255520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3F91C-5799-4A85-8148-7C5A63EC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F132B-06CF-440F-B93A-BF759733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CA334-2598-44B9-A16B-19E17340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04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C694-EC40-41A6-8A4C-F52E4419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C7D0A-8473-4934-9932-C8778221B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83705-2246-4860-A7BC-5F5DFA489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E61C0D-1389-4658-86D4-302A38151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B6F39-4988-4F78-9FB7-D10322F35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A59955-8C94-466F-AB05-C8F43CFF6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2D5DA-6515-4391-A894-513D9640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3C110-3ACC-4B93-9B58-75EF7274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015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F97C-69D9-4616-9198-CB389D622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86CD3-31F1-4129-BD13-AC908E1A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FA0E5-AE52-42DA-B173-5324FF6F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3AECC-DAEA-40EA-BE7F-B82E9943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702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2141F0-580E-4A07-A8DC-5D0664348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E2977-1041-43E8-A4EC-6CB2C1D15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6ED27-2687-4550-9E51-FD0C79DB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25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E100-DCA8-4AD9-8A0D-7C317A9B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B73D3-F921-4B6C-B3CD-2BB11B17E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E3038-9223-45B2-9F90-AB5A7DB0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6ECC3-6F09-43DC-8451-DA7E3459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C5F1F-4B73-4580-8E46-6667C2C18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D245C-B1BA-4C41-9566-576BD581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662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6A12-F409-4721-B85B-7F1C675DB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2F204B-0DEA-4BA5-8D15-DDD414143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AB6BA-953C-4F90-8A8E-3D1C906F3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9B1DB-53A8-469D-A895-63DEA9947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CB046-F64F-4C09-8F1F-BEE74172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0EDB0-0FCF-48C9-BEE3-C5EE1551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760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CEF7FE-E848-4699-9CF9-01A7E281B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7C4F5-AB0A-41D3-AFCF-A205E5997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4D423-81AB-4991-B718-C535FE976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D3DF-17C5-4A0E-8938-DBC7B07744C1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3607E-294D-465D-97EE-A353FA552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2E825-B73E-42CB-ADA5-8B1999CE04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7D950-5785-49B1-8C2F-1887E57D35C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943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41640A-17D1-4095-87F0-17CABB05CEBF}"/>
              </a:ext>
            </a:extLst>
          </p:cNvPr>
          <p:cNvGrpSpPr/>
          <p:nvPr/>
        </p:nvGrpSpPr>
        <p:grpSpPr>
          <a:xfrm>
            <a:off x="6459049" y="2178903"/>
            <a:ext cx="1726565" cy="2558599"/>
            <a:chOff x="6549572" y="2773602"/>
            <a:chExt cx="1248499" cy="1850153"/>
          </a:xfrm>
          <a:solidFill>
            <a:srgbClr val="FFFF00"/>
          </a:solidFill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7D07093-DF3C-4339-8AA6-CB0DDCB2C145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020388D-1F35-4FF8-8E7A-34C2074E9451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6C52CF6-EE39-44FE-A434-6DE8D551318D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C97D473-22CF-4529-8BC0-4F630E2B2E36}"/>
                </a:ext>
              </a:extLst>
            </p:cNvPr>
            <p:cNvGrpSpPr/>
            <p:nvPr/>
          </p:nvGrpSpPr>
          <p:grpSpPr>
            <a:xfrm>
              <a:off x="6549572" y="3392421"/>
              <a:ext cx="1248499" cy="621232"/>
              <a:chOff x="2601351" y="4028050"/>
              <a:chExt cx="1248499" cy="621232"/>
            </a:xfrm>
            <a:grpFill/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77ABE0-771A-4827-A48D-B6F29CFBD330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7ADF4C-654F-4CD4-9411-10544C7BD154}"/>
                  </a:ext>
                </a:extLst>
              </p:cNvPr>
              <p:cNvSpPr/>
              <p:nvPr/>
            </p:nvSpPr>
            <p:spPr>
              <a:xfrm>
                <a:off x="3230871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CB1767D-D37B-4B2F-8435-6924167BE6DC}"/>
                </a:ext>
              </a:extLst>
            </p:cNvPr>
            <p:cNvGrpSpPr/>
            <p:nvPr/>
          </p:nvGrpSpPr>
          <p:grpSpPr>
            <a:xfrm>
              <a:off x="6551761" y="4002523"/>
              <a:ext cx="1246310" cy="621232"/>
              <a:chOff x="2601351" y="4028050"/>
              <a:chExt cx="1246310" cy="621232"/>
            </a:xfrm>
            <a:grpFill/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8BA9940-449E-4DA1-89B6-CE521C81C8F7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27D9FA5-B158-4F66-9052-FF4AB471012B}"/>
                  </a:ext>
                </a:extLst>
              </p:cNvPr>
              <p:cNvSpPr/>
              <p:nvPr/>
            </p:nvSpPr>
            <p:spPr>
              <a:xfrm>
                <a:off x="3228682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2CC7F9-6C65-4D6C-A93D-76327AFF9716}"/>
              </a:ext>
            </a:extLst>
          </p:cNvPr>
          <p:cNvGrpSpPr/>
          <p:nvPr/>
        </p:nvGrpSpPr>
        <p:grpSpPr>
          <a:xfrm>
            <a:off x="3721516" y="3030206"/>
            <a:ext cx="1726565" cy="1714882"/>
            <a:chOff x="6549572" y="2773602"/>
            <a:chExt cx="1248499" cy="1240051"/>
          </a:xfrm>
          <a:solidFill>
            <a:srgbClr val="FFFF00"/>
          </a:solidFill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C4212F5-2FE7-4E7A-96BA-07A74A1F5482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80AFD8-C397-450B-9B92-6BE32A6A2029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753F259-32E0-45A4-A527-F7BD49B85073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8466241-CC0B-40F4-8CBD-9B257DED64D7}"/>
                </a:ext>
              </a:extLst>
            </p:cNvPr>
            <p:cNvGrpSpPr/>
            <p:nvPr/>
          </p:nvGrpSpPr>
          <p:grpSpPr>
            <a:xfrm>
              <a:off x="6549572" y="3392421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56E65E-5597-45B0-AF41-FD0B80A3AFB0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595CD7-5E8E-4927-846D-4273F4FF175A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8CF9CD7-356C-4217-9A50-36CCA699E01C}"/>
              </a:ext>
            </a:extLst>
          </p:cNvPr>
          <p:cNvSpPr txBox="1"/>
          <p:nvPr/>
        </p:nvSpPr>
        <p:spPr>
          <a:xfrm>
            <a:off x="1446000" y="4923693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B2823F-5A8F-4884-A9C6-DC8B61861F6E}"/>
              </a:ext>
            </a:extLst>
          </p:cNvPr>
          <p:cNvSpPr txBox="1"/>
          <p:nvPr/>
        </p:nvSpPr>
        <p:spPr>
          <a:xfrm>
            <a:off x="3553809" y="4923692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717010-1B9D-4A62-A983-C57F22DA0D5F}"/>
              </a:ext>
            </a:extLst>
          </p:cNvPr>
          <p:cNvSpPr txBox="1"/>
          <p:nvPr/>
        </p:nvSpPr>
        <p:spPr>
          <a:xfrm>
            <a:off x="6355379" y="4923692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3586B6-3389-49CA-B935-3D3BC9375B76}"/>
              </a:ext>
            </a:extLst>
          </p:cNvPr>
          <p:cNvSpPr txBox="1"/>
          <p:nvPr/>
        </p:nvSpPr>
        <p:spPr>
          <a:xfrm>
            <a:off x="9137538" y="4909624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D7FACF2-8376-499A-B778-511C0954C07D}"/>
              </a:ext>
            </a:extLst>
          </p:cNvPr>
          <p:cNvGrpSpPr/>
          <p:nvPr/>
        </p:nvGrpSpPr>
        <p:grpSpPr>
          <a:xfrm>
            <a:off x="1224896" y="3866682"/>
            <a:ext cx="1723333" cy="865703"/>
            <a:chOff x="3068342" y="3870750"/>
            <a:chExt cx="1723333" cy="865703"/>
          </a:xfrm>
          <a:solidFill>
            <a:srgbClr val="FFFF00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FF2875A-0F65-44B4-A808-3551B12F7587}"/>
                </a:ext>
              </a:extLst>
            </p:cNvPr>
            <p:cNvSpPr/>
            <p:nvPr/>
          </p:nvSpPr>
          <p:spPr>
            <a:xfrm>
              <a:off x="3068342" y="3870750"/>
              <a:ext cx="855994" cy="85599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01D884-7FA8-4E10-BCDF-1A40FB59B04E}"/>
                </a:ext>
              </a:extLst>
            </p:cNvPr>
            <p:cNvSpPr/>
            <p:nvPr/>
          </p:nvSpPr>
          <p:spPr>
            <a:xfrm>
              <a:off x="3935681" y="3880459"/>
              <a:ext cx="855994" cy="85599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58FDE3E-27F4-4E79-94AB-784089B86496}"/>
              </a:ext>
            </a:extLst>
          </p:cNvPr>
          <p:cNvGrpSpPr/>
          <p:nvPr/>
        </p:nvGrpSpPr>
        <p:grpSpPr>
          <a:xfrm>
            <a:off x="9113163" y="1321590"/>
            <a:ext cx="1726565" cy="3412796"/>
            <a:chOff x="8524224" y="1321590"/>
            <a:chExt cx="1726565" cy="341279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4957B05-98C4-4AFB-9A73-105A148F5C3C}"/>
                </a:ext>
              </a:extLst>
            </p:cNvPr>
            <p:cNvGrpSpPr/>
            <p:nvPr/>
          </p:nvGrpSpPr>
          <p:grpSpPr>
            <a:xfrm>
              <a:off x="8524224" y="2175787"/>
              <a:ext cx="1726565" cy="2558599"/>
              <a:chOff x="6549572" y="2773602"/>
              <a:chExt cx="1248499" cy="1850153"/>
            </a:xfrm>
            <a:solidFill>
              <a:srgbClr val="FFFF00"/>
            </a:solidFill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83CF4CE6-8083-4D28-B7C2-4225ED71D2F7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8B24349A-1E56-4BBC-9A3D-42A8B4126F00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3899E3B8-2D57-4513-A48B-DC234E725872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E5B5E83E-7633-4C98-A885-1499B4DBBDD8}"/>
                  </a:ext>
                </a:extLst>
              </p:cNvPr>
              <p:cNvGrpSpPr/>
              <p:nvPr/>
            </p:nvGrpSpPr>
            <p:grpSpPr>
              <a:xfrm>
                <a:off x="6549572" y="3392421"/>
                <a:ext cx="1248499" cy="621232"/>
                <a:chOff x="2601351" y="4028050"/>
                <a:chExt cx="1248499" cy="621232"/>
              </a:xfrm>
              <a:grpFill/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967AC1EC-5CC2-47B3-8B36-BA994E3D516D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1D85AEFA-572A-4D30-BB13-BFCC64D32A1F}"/>
                    </a:ext>
                  </a:extLst>
                </p:cNvPr>
                <p:cNvSpPr/>
                <p:nvPr/>
              </p:nvSpPr>
              <p:spPr>
                <a:xfrm>
                  <a:off x="3230871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77E0420-9063-49BB-9923-67FA2A097532}"/>
                  </a:ext>
                </a:extLst>
              </p:cNvPr>
              <p:cNvGrpSpPr/>
              <p:nvPr/>
            </p:nvGrpSpPr>
            <p:grpSpPr>
              <a:xfrm>
                <a:off x="6551761" y="4002523"/>
                <a:ext cx="1246310" cy="621232"/>
                <a:chOff x="2601351" y="4028050"/>
                <a:chExt cx="1246310" cy="621232"/>
              </a:xfrm>
              <a:grpFill/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8CF5D2C9-B20A-4FB3-949E-891F16F10A67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3C862D83-A070-424F-935B-35D15EFE02E2}"/>
                    </a:ext>
                  </a:extLst>
                </p:cNvPr>
                <p:cNvSpPr/>
                <p:nvPr/>
              </p:nvSpPr>
              <p:spPr>
                <a:xfrm>
                  <a:off x="3228682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A57AEEB-A8DA-4DB2-8CA4-BD554AF44027}"/>
                </a:ext>
              </a:extLst>
            </p:cNvPr>
            <p:cNvSpPr/>
            <p:nvPr/>
          </p:nvSpPr>
          <p:spPr>
            <a:xfrm>
              <a:off x="8524224" y="1327379"/>
              <a:ext cx="855994" cy="85599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5BCFE7A-3985-4729-BBEA-16FD3F19071D}"/>
                </a:ext>
              </a:extLst>
            </p:cNvPr>
            <p:cNvSpPr/>
            <p:nvPr/>
          </p:nvSpPr>
          <p:spPr>
            <a:xfrm>
              <a:off x="9394795" y="1321590"/>
              <a:ext cx="855994" cy="85599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99345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474E5-5914-47CC-8EA3-A147DAF212B6}"/>
              </a:ext>
            </a:extLst>
          </p:cNvPr>
          <p:cNvSpPr/>
          <p:nvPr/>
        </p:nvSpPr>
        <p:spPr>
          <a:xfrm>
            <a:off x="1481633" y="3864263"/>
            <a:ext cx="855994" cy="855994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D41640A-17D1-4095-87F0-17CABB05CEBF}"/>
              </a:ext>
            </a:extLst>
          </p:cNvPr>
          <p:cNvGrpSpPr/>
          <p:nvPr/>
        </p:nvGrpSpPr>
        <p:grpSpPr>
          <a:xfrm>
            <a:off x="8729859" y="1288849"/>
            <a:ext cx="1726565" cy="3423518"/>
            <a:chOff x="6549572" y="2148169"/>
            <a:chExt cx="1248499" cy="2475586"/>
          </a:xfrm>
          <a:solidFill>
            <a:srgbClr val="92D050"/>
          </a:solidFill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7D07093-DF3C-4339-8AA6-CB0DDCB2C145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020388D-1F35-4FF8-8E7A-34C2074E9451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6C52CF6-EE39-44FE-A434-6DE8D551318D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2EE574-198B-4F03-B88D-64C5B3994B67}"/>
                </a:ext>
              </a:extLst>
            </p:cNvPr>
            <p:cNvSpPr/>
            <p:nvPr/>
          </p:nvSpPr>
          <p:spPr>
            <a:xfrm>
              <a:off x="7176083" y="2148169"/>
              <a:ext cx="618979" cy="61897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C97D473-22CF-4529-8BC0-4F630E2B2E36}"/>
                </a:ext>
              </a:extLst>
            </p:cNvPr>
            <p:cNvGrpSpPr/>
            <p:nvPr/>
          </p:nvGrpSpPr>
          <p:grpSpPr>
            <a:xfrm>
              <a:off x="6549572" y="3392421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277ABE0-771A-4827-A48D-B6F29CFBD330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7ADF4C-654F-4CD4-9411-10544C7BD154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CB1767D-D37B-4B2F-8435-6924167BE6DC}"/>
                </a:ext>
              </a:extLst>
            </p:cNvPr>
            <p:cNvGrpSpPr/>
            <p:nvPr/>
          </p:nvGrpSpPr>
          <p:grpSpPr>
            <a:xfrm>
              <a:off x="6551761" y="4002523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8BA9940-449E-4DA1-89B6-CE521C81C8F7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27D9FA5-B158-4F66-9052-FF4AB471012B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2CC7F9-6C65-4D6C-A93D-76327AFF9716}"/>
              </a:ext>
            </a:extLst>
          </p:cNvPr>
          <p:cNvGrpSpPr/>
          <p:nvPr/>
        </p:nvGrpSpPr>
        <p:grpSpPr>
          <a:xfrm>
            <a:off x="5967914" y="2132278"/>
            <a:ext cx="1726565" cy="2579801"/>
            <a:chOff x="6549572" y="2148169"/>
            <a:chExt cx="1248499" cy="1865484"/>
          </a:xfrm>
          <a:solidFill>
            <a:srgbClr val="92D050"/>
          </a:solidFill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C4212F5-2FE7-4E7A-96BA-07A74A1F5482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380AFD8-C397-450B-9B92-6BE32A6A2029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753F259-32E0-45A4-A527-F7BD49B85073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423D200-19A8-414A-9A6C-EFD065B79F7C}"/>
                </a:ext>
              </a:extLst>
            </p:cNvPr>
            <p:cNvSpPr/>
            <p:nvPr/>
          </p:nvSpPr>
          <p:spPr>
            <a:xfrm>
              <a:off x="7176083" y="2148169"/>
              <a:ext cx="618979" cy="61897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8466241-CC0B-40F4-8CBD-9B257DED64D7}"/>
                </a:ext>
              </a:extLst>
            </p:cNvPr>
            <p:cNvGrpSpPr/>
            <p:nvPr/>
          </p:nvGrpSpPr>
          <p:grpSpPr>
            <a:xfrm>
              <a:off x="6549572" y="3392421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E56E65E-5597-45B0-AF41-FD0B80A3AFB0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3595CD7-5E8E-4927-846D-4273F4FF175A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8CF9CD7-356C-4217-9A50-36CCA699E01C}"/>
              </a:ext>
            </a:extLst>
          </p:cNvPr>
          <p:cNvSpPr txBox="1"/>
          <p:nvPr/>
        </p:nvSpPr>
        <p:spPr>
          <a:xfrm>
            <a:off x="1058535" y="4923693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B2823F-5A8F-4884-A9C6-DC8B61861F6E}"/>
              </a:ext>
            </a:extLst>
          </p:cNvPr>
          <p:cNvSpPr txBox="1"/>
          <p:nvPr/>
        </p:nvSpPr>
        <p:spPr>
          <a:xfrm>
            <a:off x="3166344" y="4923692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717010-1B9D-4A62-A983-C57F22DA0D5F}"/>
              </a:ext>
            </a:extLst>
          </p:cNvPr>
          <p:cNvSpPr txBox="1"/>
          <p:nvPr/>
        </p:nvSpPr>
        <p:spPr>
          <a:xfrm>
            <a:off x="5967914" y="4923692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3586B6-3389-49CA-B935-3D3BC9375B76}"/>
              </a:ext>
            </a:extLst>
          </p:cNvPr>
          <p:cNvSpPr txBox="1"/>
          <p:nvPr/>
        </p:nvSpPr>
        <p:spPr>
          <a:xfrm>
            <a:off x="8750073" y="4909624"/>
            <a:ext cx="1702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D7FACF2-8376-499A-B778-511C0954C07D}"/>
              </a:ext>
            </a:extLst>
          </p:cNvPr>
          <p:cNvGrpSpPr/>
          <p:nvPr/>
        </p:nvGrpSpPr>
        <p:grpSpPr>
          <a:xfrm>
            <a:off x="3269816" y="3014756"/>
            <a:ext cx="1723333" cy="1711988"/>
            <a:chOff x="3068342" y="3014756"/>
            <a:chExt cx="1723333" cy="171198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FF2875A-0F65-44B4-A808-3551B12F7587}"/>
                </a:ext>
              </a:extLst>
            </p:cNvPr>
            <p:cNvSpPr/>
            <p:nvPr/>
          </p:nvSpPr>
          <p:spPr>
            <a:xfrm>
              <a:off x="3068342" y="3870750"/>
              <a:ext cx="855994" cy="855994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801D884-7FA8-4E10-BCDF-1A40FB59B04E}"/>
                </a:ext>
              </a:extLst>
            </p:cNvPr>
            <p:cNvSpPr/>
            <p:nvPr/>
          </p:nvSpPr>
          <p:spPr>
            <a:xfrm>
              <a:off x="3935681" y="3864961"/>
              <a:ext cx="855994" cy="855994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79D35DD-82FB-4DF8-83D6-8EBA667E7028}"/>
                </a:ext>
              </a:extLst>
            </p:cNvPr>
            <p:cNvSpPr/>
            <p:nvPr/>
          </p:nvSpPr>
          <p:spPr>
            <a:xfrm>
              <a:off x="3932823" y="3014756"/>
              <a:ext cx="855994" cy="855994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85796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6582A7FD-7FC2-42A5-9E1D-994575AB8B1B}"/>
              </a:ext>
            </a:extLst>
          </p:cNvPr>
          <p:cNvGrpSpPr/>
          <p:nvPr/>
        </p:nvGrpSpPr>
        <p:grpSpPr>
          <a:xfrm>
            <a:off x="1928280" y="125836"/>
            <a:ext cx="7629635" cy="2314143"/>
            <a:chOff x="1224896" y="266513"/>
            <a:chExt cx="9614832" cy="3423498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A48DEF3-231B-405B-9E7B-BA79D99C43EF}"/>
                </a:ext>
              </a:extLst>
            </p:cNvPr>
            <p:cNvGrpSpPr/>
            <p:nvPr/>
          </p:nvGrpSpPr>
          <p:grpSpPr>
            <a:xfrm>
              <a:off x="6459049" y="1123826"/>
              <a:ext cx="1726565" cy="2558599"/>
              <a:chOff x="6549572" y="2773602"/>
              <a:chExt cx="1248499" cy="1850153"/>
            </a:xfrm>
            <a:solidFill>
              <a:srgbClr val="FFFF00"/>
            </a:solidFill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8E10D425-A046-4C6A-87AF-42D41ADE2968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63E3F6DD-8381-4DE9-A5E8-8FE760CBBC64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C6DB3FCE-A29F-40B3-A817-6C14AAEF1243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31B2E817-1559-429F-9E70-3F6D689FE627}"/>
                  </a:ext>
                </a:extLst>
              </p:cNvPr>
              <p:cNvGrpSpPr/>
              <p:nvPr/>
            </p:nvGrpSpPr>
            <p:grpSpPr>
              <a:xfrm>
                <a:off x="6549572" y="3392421"/>
                <a:ext cx="1248499" cy="621232"/>
                <a:chOff x="2601351" y="4028050"/>
                <a:chExt cx="1248499" cy="621232"/>
              </a:xfrm>
              <a:grpFill/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B70DCE76-172A-4A8F-B928-4F991DABE5BF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6B258D83-B886-4C3F-9EB4-BDB62E807B56}"/>
                    </a:ext>
                  </a:extLst>
                </p:cNvPr>
                <p:cNvSpPr/>
                <p:nvPr/>
              </p:nvSpPr>
              <p:spPr>
                <a:xfrm>
                  <a:off x="3230871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110F30E7-903A-4042-B832-01AC90C39A99}"/>
                  </a:ext>
                </a:extLst>
              </p:cNvPr>
              <p:cNvGrpSpPr/>
              <p:nvPr/>
            </p:nvGrpSpPr>
            <p:grpSpPr>
              <a:xfrm>
                <a:off x="6551761" y="4002523"/>
                <a:ext cx="1246310" cy="621232"/>
                <a:chOff x="2601351" y="4028050"/>
                <a:chExt cx="1246310" cy="621232"/>
              </a:xfrm>
              <a:grpFill/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0A1B9808-133E-4491-BD19-2D64FB3E1C73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755D2156-8A1E-49C6-889D-D34C30E84560}"/>
                    </a:ext>
                  </a:extLst>
                </p:cNvPr>
                <p:cNvSpPr/>
                <p:nvPr/>
              </p:nvSpPr>
              <p:spPr>
                <a:xfrm>
                  <a:off x="3228682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116B9AC-31F6-42AF-BE36-74A05648355B}"/>
                </a:ext>
              </a:extLst>
            </p:cNvPr>
            <p:cNvGrpSpPr/>
            <p:nvPr/>
          </p:nvGrpSpPr>
          <p:grpSpPr>
            <a:xfrm>
              <a:off x="3721516" y="1975129"/>
              <a:ext cx="1726565" cy="1714882"/>
              <a:chOff x="6549572" y="2773602"/>
              <a:chExt cx="1248499" cy="1240051"/>
            </a:xfrm>
            <a:solidFill>
              <a:srgbClr val="FFFF00"/>
            </a:solidFill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2F092EDE-E2FC-4EF3-A3E6-367093D7210F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483CBA7A-C19D-492A-8568-73B8A3A7D83D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66E0D60-1169-4BB2-A7E3-625276705A81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73D8B8DB-33C0-4001-B8EB-0C36B682FCC3}"/>
                  </a:ext>
                </a:extLst>
              </p:cNvPr>
              <p:cNvGrpSpPr/>
              <p:nvPr/>
            </p:nvGrpSpPr>
            <p:grpSpPr>
              <a:xfrm>
                <a:off x="6549572" y="3392421"/>
                <a:ext cx="1246162" cy="621232"/>
                <a:chOff x="2601351" y="4028050"/>
                <a:chExt cx="1246162" cy="621232"/>
              </a:xfrm>
              <a:grpFill/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FC60FA61-95EE-49BB-990D-63995C6E87F2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D83231B4-0989-47F6-9692-954F3BA04DA4}"/>
                    </a:ext>
                  </a:extLst>
                </p:cNvPr>
                <p:cNvSpPr/>
                <p:nvPr/>
              </p:nvSpPr>
              <p:spPr>
                <a:xfrm>
                  <a:off x="3228534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9A27F97-807E-4042-BD0A-03DEE7CCCD33}"/>
                </a:ext>
              </a:extLst>
            </p:cNvPr>
            <p:cNvGrpSpPr/>
            <p:nvPr/>
          </p:nvGrpSpPr>
          <p:grpSpPr>
            <a:xfrm>
              <a:off x="1224896" y="2811605"/>
              <a:ext cx="1723333" cy="865703"/>
              <a:chOff x="3068342" y="3870750"/>
              <a:chExt cx="1723333" cy="865703"/>
            </a:xfrm>
            <a:solidFill>
              <a:srgbClr val="FFFF00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4D03073-107B-4BFF-9E99-806AA1814CE5}"/>
                  </a:ext>
                </a:extLst>
              </p:cNvPr>
              <p:cNvSpPr/>
              <p:nvPr/>
            </p:nvSpPr>
            <p:spPr>
              <a:xfrm>
                <a:off x="3068342" y="3870750"/>
                <a:ext cx="855994" cy="855994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354D76B-658A-4CE0-9364-5D0132C97801}"/>
                  </a:ext>
                </a:extLst>
              </p:cNvPr>
              <p:cNvSpPr/>
              <p:nvPr/>
            </p:nvSpPr>
            <p:spPr>
              <a:xfrm>
                <a:off x="3935681" y="3880459"/>
                <a:ext cx="855994" cy="855994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E17E526-048A-431A-B214-F4DA816573BE}"/>
                </a:ext>
              </a:extLst>
            </p:cNvPr>
            <p:cNvGrpSpPr/>
            <p:nvPr/>
          </p:nvGrpSpPr>
          <p:grpSpPr>
            <a:xfrm>
              <a:off x="9113163" y="266513"/>
              <a:ext cx="1726565" cy="3412796"/>
              <a:chOff x="8524224" y="1321590"/>
              <a:chExt cx="1726565" cy="3412796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401E6F52-CA62-492A-84E6-6665E446B83B}"/>
                  </a:ext>
                </a:extLst>
              </p:cNvPr>
              <p:cNvGrpSpPr/>
              <p:nvPr/>
            </p:nvGrpSpPr>
            <p:grpSpPr>
              <a:xfrm>
                <a:off x="8524224" y="2175787"/>
                <a:ext cx="1726565" cy="2558599"/>
                <a:chOff x="6549572" y="2773602"/>
                <a:chExt cx="1248499" cy="1850153"/>
              </a:xfrm>
              <a:solidFill>
                <a:srgbClr val="FFFF00"/>
              </a:solidFill>
            </p:grpSpPr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CA4FE443-5C5D-462A-B73C-888FCBC22752}"/>
                    </a:ext>
                  </a:extLst>
                </p:cNvPr>
                <p:cNvGrpSpPr/>
                <p:nvPr/>
              </p:nvGrpSpPr>
              <p:grpSpPr>
                <a:xfrm>
                  <a:off x="6551909" y="2773602"/>
                  <a:ext cx="1246162" cy="623165"/>
                  <a:chOff x="2601351" y="4023864"/>
                  <a:chExt cx="1246162" cy="623165"/>
                </a:xfrm>
                <a:grpFill/>
              </p:grpSpPr>
              <p:sp>
                <p:nvSpPr>
                  <p:cNvPr id="33" name="Rectangle 32">
                    <a:extLst>
                      <a:ext uri="{FF2B5EF4-FFF2-40B4-BE49-F238E27FC236}">
                        <a16:creationId xmlns:a16="http://schemas.microsoft.com/office/drawing/2014/main" id="{87E7BBA2-1F9D-49BD-84BE-7CCCB78EEB4F}"/>
                      </a:ext>
                    </a:extLst>
                  </p:cNvPr>
                  <p:cNvSpPr/>
                  <p:nvPr/>
                </p:nvSpPr>
                <p:spPr>
                  <a:xfrm>
                    <a:off x="2601351" y="4028050"/>
                    <a:ext cx="618979" cy="618979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4" name="Rectangle 33">
                    <a:extLst>
                      <a:ext uri="{FF2B5EF4-FFF2-40B4-BE49-F238E27FC236}">
                        <a16:creationId xmlns:a16="http://schemas.microsoft.com/office/drawing/2014/main" id="{FB949F9E-C6EA-439B-8295-06D732D494F8}"/>
                      </a:ext>
                    </a:extLst>
                  </p:cNvPr>
                  <p:cNvSpPr/>
                  <p:nvPr/>
                </p:nvSpPr>
                <p:spPr>
                  <a:xfrm>
                    <a:off x="3228534" y="4023864"/>
                    <a:ext cx="618979" cy="618979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9F2E478D-530F-4319-9C53-A6D0F43F4DDA}"/>
                    </a:ext>
                  </a:extLst>
                </p:cNvPr>
                <p:cNvGrpSpPr/>
                <p:nvPr/>
              </p:nvGrpSpPr>
              <p:grpSpPr>
                <a:xfrm>
                  <a:off x="6549572" y="3392421"/>
                  <a:ext cx="1248499" cy="621232"/>
                  <a:chOff x="2601351" y="4028050"/>
                  <a:chExt cx="1248499" cy="621232"/>
                </a:xfrm>
                <a:grpFill/>
              </p:grpSpPr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6B77D448-D82A-4A2B-AE9F-5AAB9DEC5EBF}"/>
                      </a:ext>
                    </a:extLst>
                  </p:cNvPr>
                  <p:cNvSpPr/>
                  <p:nvPr/>
                </p:nvSpPr>
                <p:spPr>
                  <a:xfrm>
                    <a:off x="2601351" y="4028050"/>
                    <a:ext cx="618979" cy="618979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id="{C4694096-B586-417B-AD2A-27711423EA84}"/>
                      </a:ext>
                    </a:extLst>
                  </p:cNvPr>
                  <p:cNvSpPr/>
                  <p:nvPr/>
                </p:nvSpPr>
                <p:spPr>
                  <a:xfrm>
                    <a:off x="3230871" y="4030303"/>
                    <a:ext cx="618979" cy="618979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A2ABA4BA-74A5-42FF-AF02-4D3AC2035A9F}"/>
                    </a:ext>
                  </a:extLst>
                </p:cNvPr>
                <p:cNvGrpSpPr/>
                <p:nvPr/>
              </p:nvGrpSpPr>
              <p:grpSpPr>
                <a:xfrm>
                  <a:off x="6551761" y="4002523"/>
                  <a:ext cx="1246310" cy="621232"/>
                  <a:chOff x="2601351" y="4028050"/>
                  <a:chExt cx="1246310" cy="621232"/>
                </a:xfrm>
                <a:grpFill/>
              </p:grpSpPr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5FE7AC1E-710B-48CB-97D2-550CC13EE31F}"/>
                      </a:ext>
                    </a:extLst>
                  </p:cNvPr>
                  <p:cNvSpPr/>
                  <p:nvPr/>
                </p:nvSpPr>
                <p:spPr>
                  <a:xfrm>
                    <a:off x="2601351" y="4028050"/>
                    <a:ext cx="618979" cy="618979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3656B3A0-910E-4B2B-B7D7-EDFAAB21608C}"/>
                      </a:ext>
                    </a:extLst>
                  </p:cNvPr>
                  <p:cNvSpPr/>
                  <p:nvPr/>
                </p:nvSpPr>
                <p:spPr>
                  <a:xfrm>
                    <a:off x="3228682" y="4030303"/>
                    <a:ext cx="618979" cy="618979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0574A22-EE63-4B49-B8CB-CC1439AE415F}"/>
                  </a:ext>
                </a:extLst>
              </p:cNvPr>
              <p:cNvSpPr/>
              <p:nvPr/>
            </p:nvSpPr>
            <p:spPr>
              <a:xfrm>
                <a:off x="8524224" y="1327379"/>
                <a:ext cx="855994" cy="855993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6C41A789-2170-40A6-93F2-7465ABCE4391}"/>
                  </a:ext>
                </a:extLst>
              </p:cNvPr>
              <p:cNvSpPr/>
              <p:nvPr/>
            </p:nvSpPr>
            <p:spPr>
              <a:xfrm>
                <a:off x="9394795" y="1321590"/>
                <a:ext cx="855994" cy="855993"/>
              </a:xfrm>
              <a:prstGeom prst="rect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543BAC-CEBB-49B8-ADE1-FECF7CC94F06}"/>
              </a:ext>
            </a:extLst>
          </p:cNvPr>
          <p:cNvGrpSpPr/>
          <p:nvPr/>
        </p:nvGrpSpPr>
        <p:grpSpPr>
          <a:xfrm>
            <a:off x="1783526" y="3089515"/>
            <a:ext cx="7754369" cy="3226879"/>
            <a:chOff x="1084648" y="3145786"/>
            <a:chExt cx="9371776" cy="421961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6904A81-C4CB-427B-8DB1-DD830291AB59}"/>
                </a:ext>
              </a:extLst>
            </p:cNvPr>
            <p:cNvSpPr/>
            <p:nvPr/>
          </p:nvSpPr>
          <p:spPr>
            <a:xfrm>
              <a:off x="1481633" y="5721200"/>
              <a:ext cx="855994" cy="855994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D206A3F-8729-4780-8D7C-2B358A1B56E9}"/>
                </a:ext>
              </a:extLst>
            </p:cNvPr>
            <p:cNvGrpSpPr/>
            <p:nvPr/>
          </p:nvGrpSpPr>
          <p:grpSpPr>
            <a:xfrm>
              <a:off x="8729859" y="3145786"/>
              <a:ext cx="1726565" cy="3423518"/>
              <a:chOff x="6549572" y="2148169"/>
              <a:chExt cx="1248499" cy="2475586"/>
            </a:xfrm>
            <a:solidFill>
              <a:srgbClr val="92D050"/>
            </a:solidFill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C572406-C500-43EC-B1E2-41E4BBE546C5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DBB9785C-93C6-477F-AC8F-294772F5228B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FF3E5249-1429-4335-892F-3F037F129092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6DE36405-F436-4F86-8E49-25A0DC104D78}"/>
                  </a:ext>
                </a:extLst>
              </p:cNvPr>
              <p:cNvSpPr/>
              <p:nvPr/>
            </p:nvSpPr>
            <p:spPr>
              <a:xfrm>
                <a:off x="7179092" y="2148169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C8A67616-E147-41CF-9872-6599643E21CA}"/>
                  </a:ext>
                </a:extLst>
              </p:cNvPr>
              <p:cNvGrpSpPr/>
              <p:nvPr/>
            </p:nvGrpSpPr>
            <p:grpSpPr>
              <a:xfrm>
                <a:off x="6549572" y="3392421"/>
                <a:ext cx="1248499" cy="621232"/>
                <a:chOff x="2601351" y="4028050"/>
                <a:chExt cx="1248499" cy="621232"/>
              </a:xfrm>
              <a:grpFill/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77F487A9-B195-4047-BF16-4EFC8D840EFF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BAC34BBB-BEC8-4868-B583-79630BF1FD6B}"/>
                    </a:ext>
                  </a:extLst>
                </p:cNvPr>
                <p:cNvSpPr/>
                <p:nvPr/>
              </p:nvSpPr>
              <p:spPr>
                <a:xfrm>
                  <a:off x="3230871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C4B4C499-A0B6-4FFA-8ADE-76B180AC50B7}"/>
                  </a:ext>
                </a:extLst>
              </p:cNvPr>
              <p:cNvGrpSpPr/>
              <p:nvPr/>
            </p:nvGrpSpPr>
            <p:grpSpPr>
              <a:xfrm>
                <a:off x="6551761" y="4002523"/>
                <a:ext cx="1246310" cy="621232"/>
                <a:chOff x="2601351" y="4028050"/>
                <a:chExt cx="1246310" cy="621232"/>
              </a:xfrm>
              <a:grpFill/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05A5DBF-7C84-4E4F-9719-E38859968950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647128A7-CB6E-4A04-9493-129AAE279B04}"/>
                    </a:ext>
                  </a:extLst>
                </p:cNvPr>
                <p:cNvSpPr/>
                <p:nvPr/>
              </p:nvSpPr>
              <p:spPr>
                <a:xfrm>
                  <a:off x="3228682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B38C3B27-8C42-4D17-BB60-6C317312AC36}"/>
                </a:ext>
              </a:extLst>
            </p:cNvPr>
            <p:cNvGrpSpPr/>
            <p:nvPr/>
          </p:nvGrpSpPr>
          <p:grpSpPr>
            <a:xfrm>
              <a:off x="5967914" y="3989215"/>
              <a:ext cx="1726565" cy="2579801"/>
              <a:chOff x="6549572" y="2148169"/>
              <a:chExt cx="1248499" cy="1865484"/>
            </a:xfrm>
            <a:solidFill>
              <a:srgbClr val="92D050"/>
            </a:solidFill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70664AD4-5E9C-49CE-BC3B-5057CB41ED0E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F02C4205-207D-4EAC-B60B-D90CA5BCDB51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CD9546A2-F7C4-4F59-89DE-75763896A7A4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8E566BD-0E2B-42D9-B86F-0A96F8A686F3}"/>
                  </a:ext>
                </a:extLst>
              </p:cNvPr>
              <p:cNvSpPr/>
              <p:nvPr/>
            </p:nvSpPr>
            <p:spPr>
              <a:xfrm>
                <a:off x="7179092" y="2148169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E383DC4C-7B7A-457C-8486-24F2435FDC22}"/>
                  </a:ext>
                </a:extLst>
              </p:cNvPr>
              <p:cNvGrpSpPr/>
              <p:nvPr/>
            </p:nvGrpSpPr>
            <p:grpSpPr>
              <a:xfrm>
                <a:off x="6549572" y="3392421"/>
                <a:ext cx="1248499" cy="621232"/>
                <a:chOff x="2601351" y="4028050"/>
                <a:chExt cx="1248499" cy="621232"/>
              </a:xfrm>
              <a:grpFill/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6AC1ABEF-843D-4AAD-A5EA-F681941E705D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id="{4033C1C6-C5CB-41EB-9715-685F5F764FEB}"/>
                    </a:ext>
                  </a:extLst>
                </p:cNvPr>
                <p:cNvSpPr/>
                <p:nvPr/>
              </p:nvSpPr>
              <p:spPr>
                <a:xfrm>
                  <a:off x="3230871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369503A-E849-453E-9E1D-CC6D03DC8E60}"/>
                </a:ext>
              </a:extLst>
            </p:cNvPr>
            <p:cNvSpPr txBox="1"/>
            <p:nvPr/>
          </p:nvSpPr>
          <p:spPr>
            <a:xfrm>
              <a:off x="1084648" y="6780630"/>
              <a:ext cx="17021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Term 1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3965CFC-19CA-48C8-959B-2BA5A38D85F1}"/>
                </a:ext>
              </a:extLst>
            </p:cNvPr>
            <p:cNvSpPr txBox="1"/>
            <p:nvPr/>
          </p:nvSpPr>
          <p:spPr>
            <a:xfrm>
              <a:off x="3192456" y="6780629"/>
              <a:ext cx="17021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Term 2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56D89AC-1CA6-4FD3-BE51-5A94EDC5E374}"/>
                </a:ext>
              </a:extLst>
            </p:cNvPr>
            <p:cNvSpPr txBox="1"/>
            <p:nvPr/>
          </p:nvSpPr>
          <p:spPr>
            <a:xfrm>
              <a:off x="5994027" y="6780629"/>
              <a:ext cx="17021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Term 3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9FFF3FC-D187-4BD7-B1DE-C70D62340DB5}"/>
                </a:ext>
              </a:extLst>
            </p:cNvPr>
            <p:cNvSpPr txBox="1"/>
            <p:nvPr/>
          </p:nvSpPr>
          <p:spPr>
            <a:xfrm>
              <a:off x="8750073" y="6766561"/>
              <a:ext cx="17021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200" dirty="0"/>
                <a:t>Term 4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484AD31F-C758-4D8B-8686-AB99C24CA312}"/>
                </a:ext>
              </a:extLst>
            </p:cNvPr>
            <p:cNvGrpSpPr/>
            <p:nvPr/>
          </p:nvGrpSpPr>
          <p:grpSpPr>
            <a:xfrm>
              <a:off x="3269816" y="4871693"/>
              <a:ext cx="1723333" cy="1711988"/>
              <a:chOff x="3068342" y="3014756"/>
              <a:chExt cx="1723333" cy="1711988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7AB3742-AE0B-4B04-9647-12DCDA54F290}"/>
                  </a:ext>
                </a:extLst>
              </p:cNvPr>
              <p:cNvSpPr/>
              <p:nvPr/>
            </p:nvSpPr>
            <p:spPr>
              <a:xfrm>
                <a:off x="3068342" y="3870750"/>
                <a:ext cx="855994" cy="855994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AC8EC62-ADD7-4A87-ABFF-02D0C469BC3B}"/>
                  </a:ext>
                </a:extLst>
              </p:cNvPr>
              <p:cNvSpPr/>
              <p:nvPr/>
            </p:nvSpPr>
            <p:spPr>
              <a:xfrm>
                <a:off x="3935681" y="3864961"/>
                <a:ext cx="855994" cy="855994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B1F5D7E5-ED1A-445F-AA32-5EF51861F7A1}"/>
                  </a:ext>
                </a:extLst>
              </p:cNvPr>
              <p:cNvSpPr/>
              <p:nvPr/>
            </p:nvSpPr>
            <p:spPr>
              <a:xfrm>
                <a:off x="3932823" y="3014756"/>
                <a:ext cx="855994" cy="855994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8459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134FE4C-D53A-45FB-B8AE-6A284E6D5CA6}"/>
              </a:ext>
            </a:extLst>
          </p:cNvPr>
          <p:cNvGrpSpPr/>
          <p:nvPr/>
        </p:nvGrpSpPr>
        <p:grpSpPr>
          <a:xfrm>
            <a:off x="5181396" y="4278539"/>
            <a:ext cx="1370077" cy="1729507"/>
            <a:chOff x="6549572" y="2773602"/>
            <a:chExt cx="1248499" cy="1850153"/>
          </a:xfrm>
          <a:solidFill>
            <a:srgbClr val="FFFF00"/>
          </a:solidFill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0FC508-4042-417E-AD9F-556AD8478599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F433C41-41EA-4606-A38A-445903C301BC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51035A2-365C-4020-A7D3-5E3040A02291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693CD23-A191-4858-9814-F7A4D0F593B5}"/>
                </a:ext>
              </a:extLst>
            </p:cNvPr>
            <p:cNvGrpSpPr/>
            <p:nvPr/>
          </p:nvGrpSpPr>
          <p:grpSpPr>
            <a:xfrm>
              <a:off x="6549572" y="3392421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7B4BDEC-33D2-4EFC-8E55-31254DC4EA18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5E91644-A30B-4906-9A8F-15F61385FBDD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47CDF4E-59A3-40EE-A73D-02AAB3C209E8}"/>
                </a:ext>
              </a:extLst>
            </p:cNvPr>
            <p:cNvGrpSpPr/>
            <p:nvPr/>
          </p:nvGrpSpPr>
          <p:grpSpPr>
            <a:xfrm>
              <a:off x="6551761" y="4002523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84A54AB-7D17-46FE-B2D5-56FA1408FBDD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CD348542-E79A-4FE4-A157-BD772D8D1673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5EE4D1F-96B6-4BE8-B0E8-C14E050A1D83}"/>
              </a:ext>
            </a:extLst>
          </p:cNvPr>
          <p:cNvGrpSpPr/>
          <p:nvPr/>
        </p:nvGrpSpPr>
        <p:grpSpPr>
          <a:xfrm>
            <a:off x="3009088" y="4853985"/>
            <a:ext cx="1370077" cy="1159189"/>
            <a:chOff x="6549572" y="2773602"/>
            <a:chExt cx="1248499" cy="1240051"/>
          </a:xfrm>
          <a:solidFill>
            <a:srgbClr val="FFFF00"/>
          </a:solidFill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68A69B9-4517-4073-948C-1D23F500E6BE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2AF58A2-A1B8-4E6C-AFA5-C076B33732A5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060C08F-ED2D-4440-BFDF-BB5A5D966EAF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545B7BF-C0FF-4A0C-A688-CB0181F443E6}"/>
                </a:ext>
              </a:extLst>
            </p:cNvPr>
            <p:cNvGrpSpPr/>
            <p:nvPr/>
          </p:nvGrpSpPr>
          <p:grpSpPr>
            <a:xfrm>
              <a:off x="6549572" y="3392421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4394288-6981-4D74-B832-E9C60AE136FD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2091679-5772-4169-8158-80C79F59D395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CA4DABB-DAEA-47FF-9AB3-04241CE9658A}"/>
              </a:ext>
            </a:extLst>
          </p:cNvPr>
          <p:cNvGrpSpPr/>
          <p:nvPr/>
        </p:nvGrpSpPr>
        <p:grpSpPr>
          <a:xfrm>
            <a:off x="1027951" y="5419408"/>
            <a:ext cx="1367512" cy="585179"/>
            <a:chOff x="3068342" y="3870750"/>
            <a:chExt cx="1723333" cy="865703"/>
          </a:xfrm>
          <a:solidFill>
            <a:srgbClr val="FFFF00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2D90E28-B6B2-4A69-855D-0317F8F6FCF6}"/>
                </a:ext>
              </a:extLst>
            </p:cNvPr>
            <p:cNvSpPr/>
            <p:nvPr/>
          </p:nvSpPr>
          <p:spPr>
            <a:xfrm>
              <a:off x="3068342" y="3870750"/>
              <a:ext cx="855994" cy="85599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A5ADCDC-EC7E-4540-A7D1-1A70FA458EE8}"/>
                </a:ext>
              </a:extLst>
            </p:cNvPr>
            <p:cNvSpPr/>
            <p:nvPr/>
          </p:nvSpPr>
          <p:spPr>
            <a:xfrm>
              <a:off x="3935681" y="3880459"/>
              <a:ext cx="855994" cy="85599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B45F107-1083-4A37-9E9A-F9E0CE45D4BF}"/>
              </a:ext>
            </a:extLst>
          </p:cNvPr>
          <p:cNvGrpSpPr/>
          <p:nvPr/>
        </p:nvGrpSpPr>
        <p:grpSpPr>
          <a:xfrm>
            <a:off x="7287509" y="3699031"/>
            <a:ext cx="1370077" cy="2306909"/>
            <a:chOff x="8524224" y="1321590"/>
            <a:chExt cx="1726565" cy="341279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F3888CD-22B9-4B55-A660-9EB9AD5AF180}"/>
                </a:ext>
              </a:extLst>
            </p:cNvPr>
            <p:cNvGrpSpPr/>
            <p:nvPr/>
          </p:nvGrpSpPr>
          <p:grpSpPr>
            <a:xfrm>
              <a:off x="8524224" y="2175787"/>
              <a:ext cx="1726565" cy="2558599"/>
              <a:chOff x="6549572" y="2773602"/>
              <a:chExt cx="1248499" cy="1850153"/>
            </a:xfrm>
            <a:solidFill>
              <a:srgbClr val="FFFF00"/>
            </a:solidFill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121853B7-7D4D-49E8-A7F6-FB9DE37AE9B3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58C723B0-256D-4CDD-BDC5-88B8406EAD38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FAD1BC94-54CD-440D-9763-5B8D48A5BA7B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DD54141A-68A0-484E-B8AE-6911476C3F6B}"/>
                  </a:ext>
                </a:extLst>
              </p:cNvPr>
              <p:cNvGrpSpPr/>
              <p:nvPr/>
            </p:nvGrpSpPr>
            <p:grpSpPr>
              <a:xfrm>
                <a:off x="6549572" y="3392421"/>
                <a:ext cx="1246162" cy="621232"/>
                <a:chOff x="2601351" y="4028050"/>
                <a:chExt cx="1246162" cy="621232"/>
              </a:xfrm>
              <a:grpFill/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5783FC80-FB87-410E-B06B-1906B2A227BC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9AC383E9-F933-4377-8745-A3929B8BE915}"/>
                    </a:ext>
                  </a:extLst>
                </p:cNvPr>
                <p:cNvSpPr/>
                <p:nvPr/>
              </p:nvSpPr>
              <p:spPr>
                <a:xfrm>
                  <a:off x="3228534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0285BBB-2291-4AE2-85FD-66231B521689}"/>
                  </a:ext>
                </a:extLst>
              </p:cNvPr>
              <p:cNvGrpSpPr/>
              <p:nvPr/>
            </p:nvGrpSpPr>
            <p:grpSpPr>
              <a:xfrm>
                <a:off x="6551761" y="4002523"/>
                <a:ext cx="1246162" cy="621232"/>
                <a:chOff x="2601351" y="4028050"/>
                <a:chExt cx="1246162" cy="621232"/>
              </a:xfrm>
              <a:grpFill/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E0C65CEC-5971-44D3-80CA-51A0EEF4EDF2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4433216-7E20-41FE-B77D-1BA3ADDC437F}"/>
                    </a:ext>
                  </a:extLst>
                </p:cNvPr>
                <p:cNvSpPr/>
                <p:nvPr/>
              </p:nvSpPr>
              <p:spPr>
                <a:xfrm>
                  <a:off x="3228534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7AFDC43-8FCC-4AEA-B92E-E66E960DAA2F}"/>
                </a:ext>
              </a:extLst>
            </p:cNvPr>
            <p:cNvSpPr/>
            <p:nvPr/>
          </p:nvSpPr>
          <p:spPr>
            <a:xfrm>
              <a:off x="8524224" y="1327379"/>
              <a:ext cx="855994" cy="85599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04799BF-6F1C-432F-BD41-71BF6D2DA43B}"/>
                </a:ext>
              </a:extLst>
            </p:cNvPr>
            <p:cNvSpPr/>
            <p:nvPr/>
          </p:nvSpPr>
          <p:spPr>
            <a:xfrm>
              <a:off x="9391563" y="1321590"/>
              <a:ext cx="855994" cy="85599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67EA2AD-B189-44DF-A44C-90E494D751D3}"/>
              </a:ext>
            </a:extLst>
          </p:cNvPr>
          <p:cNvGrpSpPr/>
          <p:nvPr/>
        </p:nvGrpSpPr>
        <p:grpSpPr>
          <a:xfrm>
            <a:off x="9395318" y="3145670"/>
            <a:ext cx="1367512" cy="585179"/>
            <a:chOff x="3068342" y="3870750"/>
            <a:chExt cx="1723333" cy="865703"/>
          </a:xfrm>
          <a:solidFill>
            <a:srgbClr val="FFFF00"/>
          </a:solidFill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E38C63E-7431-4228-92B1-7DE5C3E75173}"/>
                </a:ext>
              </a:extLst>
            </p:cNvPr>
            <p:cNvSpPr/>
            <p:nvPr/>
          </p:nvSpPr>
          <p:spPr>
            <a:xfrm>
              <a:off x="3068342" y="3870750"/>
              <a:ext cx="855994" cy="85599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6D81FCE-E6D2-40CF-ADC0-01D1151010AC}"/>
                </a:ext>
              </a:extLst>
            </p:cNvPr>
            <p:cNvSpPr/>
            <p:nvPr/>
          </p:nvSpPr>
          <p:spPr>
            <a:xfrm>
              <a:off x="3935681" y="3880459"/>
              <a:ext cx="855994" cy="85599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5413658-774F-4372-B261-240B9AE7132B}"/>
              </a:ext>
            </a:extLst>
          </p:cNvPr>
          <p:cNvGrpSpPr/>
          <p:nvPr/>
        </p:nvGrpSpPr>
        <p:grpSpPr>
          <a:xfrm>
            <a:off x="9397885" y="3712075"/>
            <a:ext cx="1367518" cy="2306909"/>
            <a:chOff x="8527453" y="1321590"/>
            <a:chExt cx="1723339" cy="341279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2A57F9B-D9D2-4805-AEF6-AA383936EF16}"/>
                </a:ext>
              </a:extLst>
            </p:cNvPr>
            <p:cNvGrpSpPr/>
            <p:nvPr/>
          </p:nvGrpSpPr>
          <p:grpSpPr>
            <a:xfrm>
              <a:off x="8527457" y="2175787"/>
              <a:ext cx="1723335" cy="2558599"/>
              <a:chOff x="6551908" y="2773602"/>
              <a:chExt cx="1246163" cy="1850153"/>
            </a:xfrm>
            <a:solidFill>
              <a:srgbClr val="FFFF00"/>
            </a:solidFill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789AB173-4362-4B82-99F7-70EB1C4E4C86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476E5157-E852-4EBE-8799-EEE09654D1E4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226C22B0-C762-4D2E-B88C-79015DCC8C0C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C0D2FCF7-ADC2-4316-8D5B-B6B78AE3B9D3}"/>
                  </a:ext>
                </a:extLst>
              </p:cNvPr>
              <p:cNvGrpSpPr/>
              <p:nvPr/>
            </p:nvGrpSpPr>
            <p:grpSpPr>
              <a:xfrm>
                <a:off x="6551909" y="3392421"/>
                <a:ext cx="1243825" cy="621232"/>
                <a:chOff x="2603688" y="4028050"/>
                <a:chExt cx="1243825" cy="621232"/>
              </a:xfrm>
              <a:grpFill/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DB59261B-1A7C-4379-B46A-83F20464D20A}"/>
                    </a:ext>
                  </a:extLst>
                </p:cNvPr>
                <p:cNvSpPr/>
                <p:nvPr/>
              </p:nvSpPr>
              <p:spPr>
                <a:xfrm>
                  <a:off x="2603688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ACF8E55C-A920-4177-BE36-7C38FCCEEC5B}"/>
                    </a:ext>
                  </a:extLst>
                </p:cNvPr>
                <p:cNvSpPr/>
                <p:nvPr/>
              </p:nvSpPr>
              <p:spPr>
                <a:xfrm>
                  <a:off x="3228534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8E8BA01-B2DF-438A-A3CB-A4C3C698EEFA}"/>
                  </a:ext>
                </a:extLst>
              </p:cNvPr>
              <p:cNvGrpSpPr/>
              <p:nvPr/>
            </p:nvGrpSpPr>
            <p:grpSpPr>
              <a:xfrm>
                <a:off x="6551908" y="4002523"/>
                <a:ext cx="1246015" cy="621232"/>
                <a:chOff x="2601498" y="4028050"/>
                <a:chExt cx="1246015" cy="621232"/>
              </a:xfrm>
              <a:grpFill/>
            </p:grpSpPr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6C93ABE8-E163-4DF4-B29C-0C5DB963E5A5}"/>
                    </a:ext>
                  </a:extLst>
                </p:cNvPr>
                <p:cNvSpPr/>
                <p:nvPr/>
              </p:nvSpPr>
              <p:spPr>
                <a:xfrm>
                  <a:off x="2601498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FB9648A1-AD8D-4954-ACDC-48039BC62ACA}"/>
                    </a:ext>
                  </a:extLst>
                </p:cNvPr>
                <p:cNvSpPr/>
                <p:nvPr/>
              </p:nvSpPr>
              <p:spPr>
                <a:xfrm>
                  <a:off x="3228534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06F9FC9-CB72-436C-BE4F-1C33136B594F}"/>
                </a:ext>
              </a:extLst>
            </p:cNvPr>
            <p:cNvSpPr/>
            <p:nvPr/>
          </p:nvSpPr>
          <p:spPr>
            <a:xfrm>
              <a:off x="8527453" y="1327379"/>
              <a:ext cx="855994" cy="85599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24F34BA-2262-40B8-8D51-C5ADE65FA5D2}"/>
                </a:ext>
              </a:extLst>
            </p:cNvPr>
            <p:cNvSpPr/>
            <p:nvPr/>
          </p:nvSpPr>
          <p:spPr>
            <a:xfrm>
              <a:off x="9391563" y="1321590"/>
              <a:ext cx="855994" cy="855993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CF702313-D014-4099-9E8F-DC6C64903D55}"/>
              </a:ext>
            </a:extLst>
          </p:cNvPr>
          <p:cNvSpPr txBox="1"/>
          <p:nvPr/>
        </p:nvSpPr>
        <p:spPr>
          <a:xfrm>
            <a:off x="957075" y="6008783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DB4F356-1E23-446A-A672-D04467100C9B}"/>
              </a:ext>
            </a:extLst>
          </p:cNvPr>
          <p:cNvSpPr txBox="1"/>
          <p:nvPr/>
        </p:nvSpPr>
        <p:spPr>
          <a:xfrm>
            <a:off x="2971240" y="5996036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12B22E-FEB4-4D89-9FC6-0FCA5B70C07B}"/>
              </a:ext>
            </a:extLst>
          </p:cNvPr>
          <p:cNvSpPr txBox="1"/>
          <p:nvPr/>
        </p:nvSpPr>
        <p:spPr>
          <a:xfrm>
            <a:off x="5165442" y="6008783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272FD7E-F9B4-46AC-A94E-81C16DCFE6EC}"/>
              </a:ext>
            </a:extLst>
          </p:cNvPr>
          <p:cNvSpPr txBox="1"/>
          <p:nvPr/>
        </p:nvSpPr>
        <p:spPr>
          <a:xfrm>
            <a:off x="7299580" y="5998024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F4323E-180D-4D82-A69B-D52074CBE434}"/>
              </a:ext>
            </a:extLst>
          </p:cNvPr>
          <p:cNvSpPr txBox="1"/>
          <p:nvPr/>
        </p:nvSpPr>
        <p:spPr>
          <a:xfrm>
            <a:off x="9370362" y="5996036"/>
            <a:ext cx="1408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5</a:t>
            </a:r>
          </a:p>
        </p:txBody>
      </p:sp>
      <p:pic>
        <p:nvPicPr>
          <p:cNvPr id="58" name="Picture 57" descr="A young girl who is smiling at the camera&#10;&#10;Description automatically generated">
            <a:extLst>
              <a:ext uri="{FF2B5EF4-FFF2-40B4-BE49-F238E27FC236}">
                <a16:creationId xmlns:a16="http://schemas.microsoft.com/office/drawing/2014/main" id="{D0586207-30AF-43E5-A98C-2F1EFB54D6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11064" r="24230" b="9980"/>
          <a:stretch/>
        </p:blipFill>
        <p:spPr>
          <a:xfrm>
            <a:off x="97076" y="143588"/>
            <a:ext cx="2912012" cy="3587261"/>
          </a:xfrm>
          <a:prstGeom prst="rect">
            <a:avLst/>
          </a:prstGeom>
        </p:spPr>
      </p:pic>
      <p:sp>
        <p:nvSpPr>
          <p:cNvPr id="59" name="Speech Bubble: Rectangle with Corners Rounded 58">
            <a:extLst>
              <a:ext uri="{FF2B5EF4-FFF2-40B4-BE49-F238E27FC236}">
                <a16:creationId xmlns:a16="http://schemas.microsoft.com/office/drawing/2014/main" id="{5D8B8E16-2D70-4D47-85DD-136A0DC908C3}"/>
              </a:ext>
            </a:extLst>
          </p:cNvPr>
          <p:cNvSpPr/>
          <p:nvPr/>
        </p:nvSpPr>
        <p:spPr>
          <a:xfrm>
            <a:off x="3164531" y="124608"/>
            <a:ext cx="3967534" cy="2571477"/>
          </a:xfrm>
          <a:prstGeom prst="wedgeRoundRectCallout">
            <a:avLst>
              <a:gd name="adj1" fmla="val -73603"/>
              <a:gd name="adj2" fmla="val -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200" dirty="0">
                <a:solidFill>
                  <a:schemeClr val="tx1"/>
                </a:solidFill>
              </a:rPr>
              <a:t>I think you can predict what will happen when two terms are joined.</a:t>
            </a:r>
          </a:p>
          <a:p>
            <a:pPr algn="ctr"/>
            <a:r>
              <a:rPr lang="en-NZ" sz="2200" dirty="0">
                <a:solidFill>
                  <a:schemeClr val="tx1"/>
                </a:solidFill>
              </a:rPr>
              <a:t>Let’s try the joining Term 3</a:t>
            </a:r>
            <a:br>
              <a:rPr lang="en-NZ" sz="2200" dirty="0">
                <a:solidFill>
                  <a:schemeClr val="tx1"/>
                </a:solidFill>
              </a:rPr>
            </a:br>
            <a:r>
              <a:rPr lang="en-NZ" sz="2200" dirty="0">
                <a:solidFill>
                  <a:schemeClr val="tx1"/>
                </a:solidFill>
              </a:rPr>
              <a:t>and Term 5. </a:t>
            </a:r>
          </a:p>
          <a:p>
            <a:pPr algn="ctr"/>
            <a:r>
              <a:rPr lang="en-NZ" sz="2200" dirty="0">
                <a:solidFill>
                  <a:schemeClr val="tx1"/>
                </a:solidFill>
              </a:rPr>
              <a:t>What do we get?</a:t>
            </a:r>
          </a:p>
        </p:txBody>
      </p:sp>
    </p:spTree>
    <p:extLst>
      <p:ext uri="{BB962C8B-B14F-4D97-AF65-F5344CB8AC3E}">
        <p14:creationId xmlns:p14="http://schemas.microsoft.com/office/powerpoint/2010/main" val="40726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0.00023 L 2.08333E-7 0.00023 C 0.00065 -0.00671 0.00143 -0.01343 0.00221 -0.01968 C 0.0026 -0.02222 0.00312 -0.025 0.00339 -0.02755 C 0.00391 -0.03125 0.00404 -0.03519 0.00456 -0.03912 C 0.00807 -0.06667 0.00547 -0.0456 0.00807 -0.06019 C 0.00911 -0.0669 0.00964 -0.07338 0.01146 -0.07963 C 0.01445 -0.08958 0.01289 -0.08495 0.01615 -0.09329 C 0.01641 -0.0956 0.01823 -0.10926 0.01953 -0.11458 C 0.02135 -0.1213 0.02187 -0.12222 0.02422 -0.12801 C 0.02474 -0.12986 0.02487 -0.13218 0.02539 -0.1338 C 0.02604 -0.13519 0.02721 -0.13634 0.02773 -0.13796 C 0.02878 -0.14028 0.02943 -0.14282 0.03008 -0.14537 C 0.0306 -0.14722 0.03073 -0.14954 0.03125 -0.15139 C 0.0319 -0.15324 0.03294 -0.15509 0.03359 -0.15694 C 0.03451 -0.16088 0.03451 -0.16528 0.03581 -0.16875 L 0.04271 -0.18611 C 0.04349 -0.18819 0.04414 -0.19028 0.04505 -0.1919 C 0.04583 -0.19329 0.04674 -0.19421 0.0474 -0.19583 C 0.04909 -0.19977 0.05052 -0.20347 0.05208 -0.20741 L 0.05443 -0.21319 C 0.05859 -0.23426 0.05195 -0.20255 0.05794 -0.225 C 0.05885 -0.2287 0.05911 -0.23264 0.06016 -0.23657 C 0.06354 -0.24792 0.06198 -0.24144 0.06484 -0.25556 L 0.0694 -0.27917 C 0.0694 -0.27894 0.07174 -0.29074 0.07174 -0.29051 C 0.07253 -0.29259 0.07344 -0.29421 0.07422 -0.29676 C 0.07721 -0.30764 0.07539 -0.31019 0.08112 -0.31968 L 0.08568 -0.32731 L 0.08802 -0.33125 C 0.08997 -0.3412 0.08789 -0.33356 0.09154 -0.34097 C 0.09232 -0.34282 0.09284 -0.34491 0.09375 -0.34699 C 0.09909 -0.35556 0.09635 -0.34444 0.10195 -0.35856 C 0.10664 -0.36991 0.10156 -0.35903 0.10781 -0.36782 C 0.10977 -0.37106 0.11198 -0.37384 0.11354 -0.37778 C 0.11432 -0.37963 0.11484 -0.38194 0.11589 -0.38356 C 0.1168 -0.38519 0.11823 -0.38588 0.11927 -0.3875 C 0.1276 -0.39861 0.11445 -0.38333 0.12526 -0.39537 C 0.12747 -0.40625 0.12461 -0.3963 0.12982 -0.40486 C 0.1375 -0.41759 0.1263 -0.40417 0.13555 -0.41435 C 0.13711 -0.41829 0.13802 -0.42153 0.14023 -0.42407 C 0.14245 -0.42685 0.14714 -0.43218 0.14714 -0.43171 C 0.14844 -0.43472 0.14935 -0.43773 0.15078 -0.43958 C 0.15286 -0.44259 0.15534 -0.44491 0.15768 -0.44745 C 0.15885 -0.44884 0.16016 -0.44977 0.16107 -0.45139 C 0.16393 -0.45579 0.16562 -0.45995 0.16914 -0.46296 C 0.17031 -0.46389 0.17148 -0.46435 0.17266 -0.46481 C 0.17357 -0.46667 0.17409 -0.46921 0.17513 -0.4706 C 0.17839 -0.47616 0.17826 -0.47315 0.18203 -0.47639 C 0.1832 -0.47731 0.18424 -0.47917 0.18542 -0.48009 C 0.18659 -0.48148 0.18789 -0.48148 0.18893 -0.48218 C 0.19323 -0.48588 0.19128 -0.48681 0.19583 -0.48796 C 0.19909 -0.48889 0.20221 -0.48935 0.20521 -0.49005 C 0.20703 -0.49074 0.21419 -0.49352 0.21562 -0.49352 C 0.22995 -0.49352 0.24427 -0.49259 0.25859 -0.4919 C 0.26094 -0.49074 0.26315 -0.48889 0.26549 -0.48796 C 0.26745 -0.4875 0.2694 -0.48704 0.27122 -0.48611 C 0.2737 -0.48495 0.27604 -0.48356 0.27826 -0.48218 L 0.28529 -0.47847 C 0.28646 -0.47778 0.2875 -0.47685 0.28867 -0.47639 C 0.29023 -0.47593 0.2918 -0.47523 0.29336 -0.47454 C 0.29453 -0.47384 0.29557 -0.47315 0.29687 -0.47269 C 0.3 -0.4713 0.30312 -0.47037 0.30612 -0.46852 C 0.30846 -0.46713 0.31107 -0.46713 0.31302 -0.46481 C 0.31536 -0.46227 0.31732 -0.45856 0.32005 -0.45718 L 0.32708 -0.45301 C 0.33294 -0.44329 0.32526 -0.45486 0.33281 -0.44745 C 0.33516 -0.44514 0.33581 -0.44074 0.33737 -0.43773 C 0.3388 -0.43495 0.34206 -0.42986 0.34206 -0.42963 C 0.34245 -0.42801 0.34271 -0.42616 0.34323 -0.42407 C 0.34388 -0.42222 0.3457 -0.41829 0.3457 -0.41806 L 0.3457 -0.41829 " pathEditMode="relative" rAng="0" ptsTypes="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9" y="-2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oung boy who is smiling at the camera&#10;&#10;Description automatically generated">
            <a:extLst>
              <a:ext uri="{FF2B5EF4-FFF2-40B4-BE49-F238E27FC236}">
                <a16:creationId xmlns:a16="http://schemas.microsoft.com/office/drawing/2014/main" id="{21D537B9-221E-4D95-9BDA-E903F29B30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45"/>
          <a:stretch/>
        </p:blipFill>
        <p:spPr>
          <a:xfrm>
            <a:off x="289311" y="246744"/>
            <a:ext cx="2931257" cy="3182256"/>
          </a:xfrm>
          <a:prstGeom prst="rect">
            <a:avLst/>
          </a:prstGeom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2423C2E-9732-4257-AECF-DAB4A21E5B4E}"/>
              </a:ext>
            </a:extLst>
          </p:cNvPr>
          <p:cNvSpPr/>
          <p:nvPr/>
        </p:nvSpPr>
        <p:spPr>
          <a:xfrm>
            <a:off x="3730588" y="552133"/>
            <a:ext cx="3967534" cy="2571477"/>
          </a:xfrm>
          <a:prstGeom prst="wedgeRoundRectCallout">
            <a:avLst>
              <a:gd name="adj1" fmla="val -73603"/>
              <a:gd name="adj2" fmla="val 894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200" dirty="0">
                <a:solidFill>
                  <a:schemeClr val="tx1"/>
                </a:solidFill>
              </a:rPr>
              <a:t>You should also be able to predict what will happen with the odd pattern as well.</a:t>
            </a:r>
          </a:p>
          <a:p>
            <a:pPr algn="ctr"/>
            <a:r>
              <a:rPr lang="en-NZ" sz="2200" dirty="0">
                <a:solidFill>
                  <a:schemeClr val="tx1"/>
                </a:solidFill>
              </a:rPr>
              <a:t>Let’s try the joining Term 3</a:t>
            </a:r>
            <a:br>
              <a:rPr lang="en-NZ" sz="2200" dirty="0">
                <a:solidFill>
                  <a:schemeClr val="tx1"/>
                </a:solidFill>
              </a:rPr>
            </a:br>
            <a:r>
              <a:rPr lang="en-NZ" sz="2200" dirty="0">
                <a:solidFill>
                  <a:schemeClr val="tx1"/>
                </a:solidFill>
              </a:rPr>
              <a:t>and Term 5. </a:t>
            </a:r>
          </a:p>
          <a:p>
            <a:pPr algn="ctr"/>
            <a:r>
              <a:rPr lang="en-NZ" sz="2200" dirty="0">
                <a:solidFill>
                  <a:schemeClr val="tx1"/>
                </a:solidFill>
              </a:rPr>
              <a:t>What do we get?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82F352-5D39-45D3-BDC4-2C41D2A066C0}"/>
              </a:ext>
            </a:extLst>
          </p:cNvPr>
          <p:cNvSpPr/>
          <p:nvPr/>
        </p:nvSpPr>
        <p:spPr>
          <a:xfrm>
            <a:off x="950855" y="5204160"/>
            <a:ext cx="708264" cy="65460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5B12ABE-0818-4940-8AFD-A8285F85AA7D}"/>
              </a:ext>
            </a:extLst>
          </p:cNvPr>
          <p:cNvGrpSpPr/>
          <p:nvPr/>
        </p:nvGrpSpPr>
        <p:grpSpPr>
          <a:xfrm>
            <a:off x="6948162" y="3234658"/>
            <a:ext cx="1428590" cy="2618075"/>
            <a:chOff x="6549572" y="2148169"/>
            <a:chExt cx="1248499" cy="2475586"/>
          </a:xfrm>
          <a:solidFill>
            <a:srgbClr val="92D050"/>
          </a:solidFill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5A3AF48-1DC7-4303-B2D2-929AE556D341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88477B4-1BC3-460B-A21D-80A2EC502D69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2E9A6E5-C09D-4E95-926D-ABB0A362EC2E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9BC01AC-D22A-4D3B-A40F-3DFDC801934E}"/>
                </a:ext>
              </a:extLst>
            </p:cNvPr>
            <p:cNvSpPr/>
            <p:nvPr/>
          </p:nvSpPr>
          <p:spPr>
            <a:xfrm>
              <a:off x="7176083" y="2148169"/>
              <a:ext cx="618979" cy="61897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7EFB335-00E4-4BE4-BAED-194223370419}"/>
                </a:ext>
              </a:extLst>
            </p:cNvPr>
            <p:cNvGrpSpPr/>
            <p:nvPr/>
          </p:nvGrpSpPr>
          <p:grpSpPr>
            <a:xfrm>
              <a:off x="6549572" y="3392421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EA2A1DC-55A8-494C-9B0E-64A80363C495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33D19F4-7C6A-4050-9D86-DC08C90DE769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5286BCB-74B8-4827-AAFD-674876166DEB}"/>
                </a:ext>
              </a:extLst>
            </p:cNvPr>
            <p:cNvGrpSpPr/>
            <p:nvPr/>
          </p:nvGrpSpPr>
          <p:grpSpPr>
            <a:xfrm>
              <a:off x="6551761" y="4002523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29BE1DB-9823-4C16-A5EF-779A30006CEA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92496CB-DADD-4C0D-8743-256EB9E735E7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D93281E-110A-40A0-B24B-455A7F356386}"/>
              </a:ext>
            </a:extLst>
          </p:cNvPr>
          <p:cNvGrpSpPr/>
          <p:nvPr/>
        </p:nvGrpSpPr>
        <p:grpSpPr>
          <a:xfrm>
            <a:off x="4662881" y="3879655"/>
            <a:ext cx="1428590" cy="1972857"/>
            <a:chOff x="6549572" y="2148169"/>
            <a:chExt cx="1248499" cy="1865484"/>
          </a:xfrm>
          <a:solidFill>
            <a:srgbClr val="92D050"/>
          </a:solidFill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79B5178-8018-4B79-BF55-4CA4ACF1D78F}"/>
                </a:ext>
              </a:extLst>
            </p:cNvPr>
            <p:cNvGrpSpPr/>
            <p:nvPr/>
          </p:nvGrpSpPr>
          <p:grpSpPr>
            <a:xfrm>
              <a:off x="6551909" y="2773602"/>
              <a:ext cx="1246162" cy="623165"/>
              <a:chOff x="2601351" y="4023864"/>
              <a:chExt cx="1246162" cy="623165"/>
            </a:xfrm>
            <a:grpFill/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E86CB5C6-684B-42A4-9233-2A8834AC086C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F35DC28-879B-4CB8-A59E-B739D018A48B}"/>
                  </a:ext>
                </a:extLst>
              </p:cNvPr>
              <p:cNvSpPr/>
              <p:nvPr/>
            </p:nvSpPr>
            <p:spPr>
              <a:xfrm>
                <a:off x="3228534" y="4023864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2C26AF0-9CA1-400F-B797-5B242FB2978D}"/>
                </a:ext>
              </a:extLst>
            </p:cNvPr>
            <p:cNvSpPr/>
            <p:nvPr/>
          </p:nvSpPr>
          <p:spPr>
            <a:xfrm>
              <a:off x="7176083" y="2148169"/>
              <a:ext cx="618979" cy="618979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FA840C5-2F48-4000-A854-95986DCFE53C}"/>
                </a:ext>
              </a:extLst>
            </p:cNvPr>
            <p:cNvGrpSpPr/>
            <p:nvPr/>
          </p:nvGrpSpPr>
          <p:grpSpPr>
            <a:xfrm>
              <a:off x="6549572" y="3392421"/>
              <a:ext cx="1246162" cy="621232"/>
              <a:chOff x="2601351" y="4028050"/>
              <a:chExt cx="1246162" cy="621232"/>
            </a:xfrm>
            <a:grpFill/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7521AA1-8D72-4806-B370-111EE5832B0D}"/>
                  </a:ext>
                </a:extLst>
              </p:cNvPr>
              <p:cNvSpPr/>
              <p:nvPr/>
            </p:nvSpPr>
            <p:spPr>
              <a:xfrm>
                <a:off x="2601351" y="4028050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447EEAA-DF87-480F-8F21-5E4C8C37D156}"/>
                  </a:ext>
                </a:extLst>
              </p:cNvPr>
              <p:cNvSpPr/>
              <p:nvPr/>
            </p:nvSpPr>
            <p:spPr>
              <a:xfrm>
                <a:off x="3228534" y="4030303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6C9546C-49FC-4067-8524-2AD77733B080}"/>
              </a:ext>
            </a:extLst>
          </p:cNvPr>
          <p:cNvSpPr txBox="1"/>
          <p:nvPr/>
        </p:nvSpPr>
        <p:spPr>
          <a:xfrm>
            <a:off x="622383" y="6014341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7A34A3-1B9D-48E8-8F2B-53C32DEFC4DB}"/>
              </a:ext>
            </a:extLst>
          </p:cNvPr>
          <p:cNvSpPr txBox="1"/>
          <p:nvPr/>
        </p:nvSpPr>
        <p:spPr>
          <a:xfrm>
            <a:off x="2366420" y="6014340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407253-5757-4E39-9189-84ED4D4C3E2E}"/>
              </a:ext>
            </a:extLst>
          </p:cNvPr>
          <p:cNvSpPr txBox="1"/>
          <p:nvPr/>
        </p:nvSpPr>
        <p:spPr>
          <a:xfrm>
            <a:off x="4684488" y="6014340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AF7C9B-1094-4048-BA4F-BE8829589FA8}"/>
              </a:ext>
            </a:extLst>
          </p:cNvPr>
          <p:cNvSpPr txBox="1"/>
          <p:nvPr/>
        </p:nvSpPr>
        <p:spPr>
          <a:xfrm>
            <a:off x="6964888" y="6003582"/>
            <a:ext cx="1408421" cy="44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4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173EA6-005B-4642-8136-4F6D65E691D6}"/>
              </a:ext>
            </a:extLst>
          </p:cNvPr>
          <p:cNvGrpSpPr/>
          <p:nvPr/>
        </p:nvGrpSpPr>
        <p:grpSpPr>
          <a:xfrm>
            <a:off x="2430429" y="4554515"/>
            <a:ext cx="1425915" cy="1309213"/>
            <a:chOff x="3068342" y="3014756"/>
            <a:chExt cx="1723333" cy="171198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D5ACED3-9E75-4012-AFBB-2761FC77D348}"/>
                </a:ext>
              </a:extLst>
            </p:cNvPr>
            <p:cNvSpPr/>
            <p:nvPr/>
          </p:nvSpPr>
          <p:spPr>
            <a:xfrm>
              <a:off x="3068342" y="3870750"/>
              <a:ext cx="855994" cy="855994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0485D2A-0AD2-42E7-9682-75BBD8CAAFF2}"/>
                </a:ext>
              </a:extLst>
            </p:cNvPr>
            <p:cNvSpPr/>
            <p:nvPr/>
          </p:nvSpPr>
          <p:spPr>
            <a:xfrm>
              <a:off x="3935681" y="3864961"/>
              <a:ext cx="855994" cy="855994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118E8AB-780C-45F2-9D97-8D17DCF9C1A4}"/>
                </a:ext>
              </a:extLst>
            </p:cNvPr>
            <p:cNvSpPr/>
            <p:nvPr/>
          </p:nvSpPr>
          <p:spPr>
            <a:xfrm>
              <a:off x="3932823" y="3014756"/>
              <a:ext cx="855994" cy="855994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6EE6095-9BED-4998-B2DF-08605231EF4A}"/>
              </a:ext>
            </a:extLst>
          </p:cNvPr>
          <p:cNvGrpSpPr/>
          <p:nvPr/>
        </p:nvGrpSpPr>
        <p:grpSpPr>
          <a:xfrm>
            <a:off x="9252421" y="2580544"/>
            <a:ext cx="1429840" cy="3278222"/>
            <a:chOff x="9252421" y="2580544"/>
            <a:chExt cx="1429840" cy="3278222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1F6628F-D226-449B-964F-6DC9BC1721E6}"/>
                </a:ext>
              </a:extLst>
            </p:cNvPr>
            <p:cNvGrpSpPr/>
            <p:nvPr/>
          </p:nvGrpSpPr>
          <p:grpSpPr>
            <a:xfrm>
              <a:off x="9252421" y="2580544"/>
              <a:ext cx="1428590" cy="2623617"/>
              <a:chOff x="6549572" y="2142929"/>
              <a:chExt cx="1248499" cy="2480826"/>
            </a:xfrm>
            <a:solidFill>
              <a:srgbClr val="92D050"/>
            </a:solidFill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C0453DDA-1195-42E3-9B7A-0C93CA96894E}"/>
                  </a:ext>
                </a:extLst>
              </p:cNvPr>
              <p:cNvGrpSpPr/>
              <p:nvPr/>
            </p:nvGrpSpPr>
            <p:grpSpPr>
              <a:xfrm>
                <a:off x="6551909" y="2773602"/>
                <a:ext cx="1246162" cy="623165"/>
                <a:chOff x="2601351" y="4023864"/>
                <a:chExt cx="1246162" cy="623165"/>
              </a:xfrm>
              <a:grpFill/>
            </p:grpSpPr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FF95ABF8-FBAD-4B74-9223-D9B9CF34F454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EB510943-74F3-489D-8D20-78DBE4987021}"/>
                    </a:ext>
                  </a:extLst>
                </p:cNvPr>
                <p:cNvSpPr/>
                <p:nvPr/>
              </p:nvSpPr>
              <p:spPr>
                <a:xfrm>
                  <a:off x="3228534" y="4023864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2EA8E6D-672A-48B1-BA0A-9DE50893582F}"/>
                  </a:ext>
                </a:extLst>
              </p:cNvPr>
              <p:cNvSpPr/>
              <p:nvPr/>
            </p:nvSpPr>
            <p:spPr>
              <a:xfrm>
                <a:off x="7176083" y="2142929"/>
                <a:ext cx="618979" cy="618979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1C16C1D8-739B-40C8-9CBD-62205BF1F6DB}"/>
                  </a:ext>
                </a:extLst>
              </p:cNvPr>
              <p:cNvGrpSpPr/>
              <p:nvPr/>
            </p:nvGrpSpPr>
            <p:grpSpPr>
              <a:xfrm>
                <a:off x="6549572" y="3392421"/>
                <a:ext cx="1246162" cy="621232"/>
                <a:chOff x="2601351" y="4028050"/>
                <a:chExt cx="1246162" cy="621232"/>
              </a:xfrm>
              <a:grpFill/>
            </p:grpSpPr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A1816A19-96DE-4566-8FF0-CB976176383C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30802E55-1D9F-451B-9BDB-23B560DEBE64}"/>
                    </a:ext>
                  </a:extLst>
                </p:cNvPr>
                <p:cNvSpPr/>
                <p:nvPr/>
              </p:nvSpPr>
              <p:spPr>
                <a:xfrm>
                  <a:off x="3228534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DE47D3CE-F2BE-4CBF-868F-C4741297A59F}"/>
                  </a:ext>
                </a:extLst>
              </p:cNvPr>
              <p:cNvGrpSpPr/>
              <p:nvPr/>
            </p:nvGrpSpPr>
            <p:grpSpPr>
              <a:xfrm>
                <a:off x="6551761" y="4002523"/>
                <a:ext cx="1246162" cy="621232"/>
                <a:chOff x="2601351" y="4028050"/>
                <a:chExt cx="1246162" cy="621232"/>
              </a:xfrm>
              <a:grpFill/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98F7786D-3BF9-432F-8376-5D949DD6039B}"/>
                    </a:ext>
                  </a:extLst>
                </p:cNvPr>
                <p:cNvSpPr/>
                <p:nvPr/>
              </p:nvSpPr>
              <p:spPr>
                <a:xfrm>
                  <a:off x="2601351" y="4028050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757F5235-1855-42CC-89EF-A5E6AFF88C41}"/>
                    </a:ext>
                  </a:extLst>
                </p:cNvPr>
                <p:cNvSpPr/>
                <p:nvPr/>
              </p:nvSpPr>
              <p:spPr>
                <a:xfrm>
                  <a:off x="3228534" y="4030303"/>
                  <a:ext cx="618979" cy="618979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BC0E7AC6-BCD1-4F0C-9AD6-62A6DC9D50B9}"/>
                </a:ext>
              </a:extLst>
            </p:cNvPr>
            <p:cNvGrpSpPr/>
            <p:nvPr/>
          </p:nvGrpSpPr>
          <p:grpSpPr>
            <a:xfrm>
              <a:off x="9256346" y="5199731"/>
              <a:ext cx="1425915" cy="659035"/>
              <a:chOff x="9610478" y="5578904"/>
              <a:chExt cx="1425915" cy="659035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9E7544-2988-4F7F-AD4B-7F93E18BEF32}"/>
                  </a:ext>
                </a:extLst>
              </p:cNvPr>
              <p:cNvSpPr/>
              <p:nvPr/>
            </p:nvSpPr>
            <p:spPr>
              <a:xfrm>
                <a:off x="9610478" y="5583332"/>
                <a:ext cx="708264" cy="65460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7496F3FC-A7DC-4C63-803D-ECC9AFEB42AF}"/>
                  </a:ext>
                </a:extLst>
              </p:cNvPr>
              <p:cNvSpPr/>
              <p:nvPr/>
            </p:nvSpPr>
            <p:spPr>
              <a:xfrm>
                <a:off x="10328129" y="5578904"/>
                <a:ext cx="708264" cy="654607"/>
              </a:xfrm>
              <a:prstGeom prst="rect">
                <a:avLst/>
              </a:prstGeom>
              <a:solidFill>
                <a:srgbClr val="92D05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E8B101F8-3101-480B-A8F4-3FFB4AD3AF6A}"/>
              </a:ext>
            </a:extLst>
          </p:cNvPr>
          <p:cNvSpPr txBox="1"/>
          <p:nvPr/>
        </p:nvSpPr>
        <p:spPr>
          <a:xfrm>
            <a:off x="9282956" y="5981397"/>
            <a:ext cx="1408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dirty="0"/>
              <a:t>Term 5</a:t>
            </a:r>
          </a:p>
        </p:txBody>
      </p:sp>
    </p:spTree>
    <p:extLst>
      <p:ext uri="{BB962C8B-B14F-4D97-AF65-F5344CB8AC3E}">
        <p14:creationId xmlns:p14="http://schemas.microsoft.com/office/powerpoint/2010/main" val="198602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7.40741E-7 L 0.37656 -0.3821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28" y="-191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54D0D2-5B2D-4E21-819A-26B7EA37B1F2}"/>
</file>

<file path=customXml/itemProps2.xml><?xml version="1.0" encoding="utf-8"?>
<ds:datastoreItem xmlns:ds="http://schemas.openxmlformats.org/officeDocument/2006/customXml" ds:itemID="{8B0CB593-0F82-4DFD-AE86-D6D08B898067}"/>
</file>

<file path=customXml/itemProps3.xml><?xml version="1.0" encoding="utf-8"?>
<ds:datastoreItem xmlns:ds="http://schemas.openxmlformats.org/officeDocument/2006/customXml" ds:itemID="{E190520A-05F6-4367-BB92-5CFDD4AE80A8}"/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107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10</cp:revision>
  <dcterms:created xsi:type="dcterms:W3CDTF">2020-03-08T00:18:00Z</dcterms:created>
  <dcterms:modified xsi:type="dcterms:W3CDTF">2020-04-06T04:04:36Z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